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4.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5.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6.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70" r:id="rId5"/>
    <p:sldId id="271" r:id="rId6"/>
    <p:sldId id="273" r:id="rId7"/>
    <p:sldId id="274" r:id="rId8"/>
    <p:sldId id="276" r:id="rId9"/>
    <p:sldId id="275" r:id="rId10"/>
    <p:sldId id="279" r:id="rId11"/>
    <p:sldId id="280" r:id="rId12"/>
    <p:sldId id="282" r:id="rId13"/>
    <p:sldId id="281" r:id="rId14"/>
    <p:sldId id="283" r:id="rId15"/>
    <p:sldId id="285" r:id="rId16"/>
    <p:sldId id="284" r:id="rId17"/>
    <p:sldId id="286" r:id="rId18"/>
    <p:sldId id="287" r:id="rId19"/>
    <p:sldId id="288" r:id="rId20"/>
    <p:sldId id="297" r:id="rId21"/>
    <p:sldId id="290" r:id="rId22"/>
    <p:sldId id="296" r:id="rId23"/>
    <p:sldId id="324" r:id="rId24"/>
    <p:sldId id="299" r:id="rId25"/>
    <p:sldId id="300" r:id="rId26"/>
    <p:sldId id="301" r:id="rId27"/>
    <p:sldId id="302" r:id="rId28"/>
    <p:sldId id="303" r:id="rId29"/>
    <p:sldId id="304" r:id="rId30"/>
    <p:sldId id="306" r:id="rId31"/>
    <p:sldId id="307" r:id="rId32"/>
    <p:sldId id="308" r:id="rId33"/>
    <p:sldId id="317" r:id="rId34"/>
    <p:sldId id="309" r:id="rId35"/>
    <p:sldId id="310" r:id="rId36"/>
    <p:sldId id="311" r:id="rId37"/>
    <p:sldId id="312" r:id="rId38"/>
    <p:sldId id="313" r:id="rId39"/>
    <p:sldId id="322" r:id="rId40"/>
    <p:sldId id="321" r:id="rId41"/>
    <p:sldId id="319" r:id="rId42"/>
    <p:sldId id="320" r:id="rId43"/>
    <p:sldId id="318" r:id="rId44"/>
    <p:sldId id="278" r:id="rId45"/>
    <p:sldId id="298" r:id="rId4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638" autoAdjust="0"/>
    <p:restoredTop sz="78039" autoAdjust="0"/>
  </p:normalViewPr>
  <p:slideViewPr>
    <p:cSldViewPr snapToGrid="0">
      <p:cViewPr varScale="1">
        <p:scale>
          <a:sx n="79" d="100"/>
          <a:sy n="79" d="100"/>
        </p:scale>
        <p:origin x="192" y="72"/>
      </p:cViewPr>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7B4B80-11D7-442E-97A4-69AF98C75C1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6B2F7BC-555F-4635-A1F8-EE4E5CC2913E}">
      <dgm:prSet custT="1"/>
      <dgm:spPr/>
      <dgm:t>
        <a:bodyPr/>
        <a:lstStyle/>
        <a:p>
          <a:pPr>
            <a:lnSpc>
              <a:spcPct val="100000"/>
            </a:lnSpc>
          </a:pPr>
          <a:r>
            <a:rPr lang="tr-TR" sz="1400" dirty="0">
              <a:latin typeface="Segoe UI" panose="020B0502040204020203" pitchFamily="34" charset="0"/>
              <a:cs typeface="Segoe UI" panose="020B0502040204020203" pitchFamily="34" charset="0"/>
            </a:rPr>
            <a:t>İletişim kavramı temel olarak, bilgilerin, duyguların ve düşüncelerin aktarılması olarak ele alınmaktadır. </a:t>
          </a:r>
          <a:endParaRPr lang="en-US" sz="1400" dirty="0">
            <a:latin typeface="Segoe UI" panose="020B0502040204020203" pitchFamily="34" charset="0"/>
            <a:cs typeface="Segoe UI" panose="020B0502040204020203" pitchFamily="34" charset="0"/>
          </a:endParaRPr>
        </a:p>
      </dgm:t>
    </dgm:pt>
    <dgm:pt modelId="{690E92F4-4287-4850-83FB-464AB34A68F0}" type="parTrans" cxnId="{5786ADC3-BCC2-4E52-8B87-E0BD8642DB99}">
      <dgm:prSet/>
      <dgm:spPr/>
      <dgm:t>
        <a:bodyPr/>
        <a:lstStyle/>
        <a:p>
          <a:endParaRPr lang="en-US" sz="1400">
            <a:latin typeface="Segoe UI" panose="020B0502040204020203" pitchFamily="34" charset="0"/>
            <a:cs typeface="Segoe UI" panose="020B0502040204020203" pitchFamily="34" charset="0"/>
          </a:endParaRPr>
        </a:p>
      </dgm:t>
    </dgm:pt>
    <dgm:pt modelId="{5E9544EB-CDF9-4C44-89AE-96C56C3676D2}" type="sibTrans" cxnId="{5786ADC3-BCC2-4E52-8B87-E0BD8642DB99}">
      <dgm:prSet/>
      <dgm:spPr/>
      <dgm:t>
        <a:bodyPr/>
        <a:lstStyle/>
        <a:p>
          <a:endParaRPr lang="en-US" sz="1400">
            <a:latin typeface="Segoe UI" panose="020B0502040204020203" pitchFamily="34" charset="0"/>
            <a:cs typeface="Segoe UI" panose="020B0502040204020203" pitchFamily="34" charset="0"/>
          </a:endParaRPr>
        </a:p>
      </dgm:t>
    </dgm:pt>
    <dgm:pt modelId="{93C44017-D42C-430A-A142-BAC0D02EB2AD}">
      <dgm:prSet custT="1"/>
      <dgm:spPr/>
      <dgm:t>
        <a:bodyPr/>
        <a:lstStyle/>
        <a:p>
          <a:pPr>
            <a:lnSpc>
              <a:spcPct val="100000"/>
            </a:lnSpc>
          </a:pPr>
          <a:r>
            <a:rPr lang="tr-TR" sz="1400" dirty="0">
              <a:latin typeface="Segoe UI" panose="020B0502040204020203" pitchFamily="34" charset="0"/>
              <a:cs typeface="Segoe UI" panose="020B0502040204020203" pitchFamily="34" charset="0"/>
            </a:rPr>
            <a:t>İletişim kısaca ‘bilgi üretme, aktarma ve anlamlandırma süreci’ olarak tanımlanabilir.</a:t>
          </a:r>
          <a:endParaRPr lang="en-US" sz="1400" dirty="0">
            <a:latin typeface="Segoe UI" panose="020B0502040204020203" pitchFamily="34" charset="0"/>
            <a:cs typeface="Segoe UI" panose="020B0502040204020203" pitchFamily="34" charset="0"/>
          </a:endParaRPr>
        </a:p>
      </dgm:t>
    </dgm:pt>
    <dgm:pt modelId="{EFDF756E-2291-4ECF-BA35-DE2745445790}" type="parTrans" cxnId="{F9640482-F073-478F-9AFD-41C98544B3F1}">
      <dgm:prSet/>
      <dgm:spPr/>
      <dgm:t>
        <a:bodyPr/>
        <a:lstStyle/>
        <a:p>
          <a:endParaRPr lang="en-US" sz="1400">
            <a:latin typeface="Segoe UI" panose="020B0502040204020203" pitchFamily="34" charset="0"/>
            <a:cs typeface="Segoe UI" panose="020B0502040204020203" pitchFamily="34" charset="0"/>
          </a:endParaRPr>
        </a:p>
      </dgm:t>
    </dgm:pt>
    <dgm:pt modelId="{F693D5CE-8D50-4045-9786-7143112D7545}" type="sibTrans" cxnId="{F9640482-F073-478F-9AFD-41C98544B3F1}">
      <dgm:prSet/>
      <dgm:spPr/>
      <dgm:t>
        <a:bodyPr/>
        <a:lstStyle/>
        <a:p>
          <a:endParaRPr lang="en-US" sz="1400">
            <a:latin typeface="Segoe UI" panose="020B0502040204020203" pitchFamily="34" charset="0"/>
            <a:cs typeface="Segoe UI" panose="020B0502040204020203" pitchFamily="34" charset="0"/>
          </a:endParaRPr>
        </a:p>
      </dgm:t>
    </dgm:pt>
    <dgm:pt modelId="{9CF7658C-37D9-42EE-B726-F9EF7E57FBD6}">
      <dgm:prSet custT="1"/>
      <dgm:spPr/>
      <dgm:t>
        <a:bodyPr/>
        <a:lstStyle/>
        <a:p>
          <a:pPr>
            <a:lnSpc>
              <a:spcPct val="100000"/>
            </a:lnSpc>
          </a:pPr>
          <a:r>
            <a:rPr lang="tr-TR" sz="1400" dirty="0">
              <a:latin typeface="Segoe UI" panose="020B0502040204020203" pitchFamily="34" charset="0"/>
              <a:cs typeface="Segoe UI" panose="020B0502040204020203" pitchFamily="34" charset="0"/>
            </a:rPr>
            <a:t>Genel anlamda iletişimin gerçekleşmesi için iki sistem gereklidir. </a:t>
          </a:r>
          <a:br>
            <a:rPr lang="tr-TR" sz="1400" dirty="0">
              <a:latin typeface="Segoe UI" panose="020B0502040204020203" pitchFamily="34" charset="0"/>
              <a:cs typeface="Segoe UI" panose="020B0502040204020203" pitchFamily="34" charset="0"/>
            </a:rPr>
          </a:br>
          <a:r>
            <a:rPr lang="tr-TR" sz="1400" dirty="0">
              <a:latin typeface="Segoe UI" panose="020B0502040204020203" pitchFamily="34" charset="0"/>
              <a:cs typeface="Segoe UI" panose="020B0502040204020203" pitchFamily="34" charset="0"/>
            </a:rPr>
            <a:t>İki sistem arasındaki bilgi alışverişi ‘iletişim’ olarak kabul edebilir. </a:t>
          </a:r>
          <a:endParaRPr lang="en-US" sz="1400" dirty="0">
            <a:latin typeface="Segoe UI" panose="020B0502040204020203" pitchFamily="34" charset="0"/>
            <a:cs typeface="Segoe UI" panose="020B0502040204020203" pitchFamily="34" charset="0"/>
          </a:endParaRPr>
        </a:p>
      </dgm:t>
    </dgm:pt>
    <dgm:pt modelId="{929490E0-AB57-4D6B-8113-92EDC520FE48}" type="parTrans" cxnId="{8016E33B-DB34-4011-95E1-8C127A432489}">
      <dgm:prSet/>
      <dgm:spPr/>
      <dgm:t>
        <a:bodyPr/>
        <a:lstStyle/>
        <a:p>
          <a:endParaRPr lang="en-US" sz="1400">
            <a:latin typeface="Segoe UI" panose="020B0502040204020203" pitchFamily="34" charset="0"/>
            <a:cs typeface="Segoe UI" panose="020B0502040204020203" pitchFamily="34" charset="0"/>
          </a:endParaRPr>
        </a:p>
      </dgm:t>
    </dgm:pt>
    <dgm:pt modelId="{6DD4B97B-D40B-4F71-872C-CFC5B8842AE8}" type="sibTrans" cxnId="{8016E33B-DB34-4011-95E1-8C127A432489}">
      <dgm:prSet/>
      <dgm:spPr/>
      <dgm:t>
        <a:bodyPr/>
        <a:lstStyle/>
        <a:p>
          <a:endParaRPr lang="en-US" sz="1400">
            <a:latin typeface="Segoe UI" panose="020B0502040204020203" pitchFamily="34" charset="0"/>
            <a:cs typeface="Segoe UI" panose="020B0502040204020203" pitchFamily="34" charset="0"/>
          </a:endParaRPr>
        </a:p>
      </dgm:t>
    </dgm:pt>
    <dgm:pt modelId="{A3FA0340-28FF-4195-A369-78B0A00F429C}">
      <dgm:prSet custT="1"/>
      <dgm:spPr/>
      <dgm:t>
        <a:bodyPr/>
        <a:lstStyle/>
        <a:p>
          <a:pPr>
            <a:lnSpc>
              <a:spcPct val="100000"/>
            </a:lnSpc>
          </a:pPr>
          <a:r>
            <a:rPr lang="tr-TR" sz="1400">
              <a:latin typeface="Segoe UI" panose="020B0502040204020203" pitchFamily="34" charset="0"/>
              <a:cs typeface="Segoe UI" panose="020B0502040204020203" pitchFamily="34" charset="0"/>
            </a:rPr>
            <a:t>İletişim </a:t>
          </a:r>
          <a:r>
            <a:rPr lang="tr-TR" sz="1400" dirty="0">
              <a:latin typeface="Segoe UI" panose="020B0502040204020203" pitchFamily="34" charset="0"/>
              <a:cs typeface="Segoe UI" panose="020B0502040204020203" pitchFamily="34" charset="0"/>
            </a:rPr>
            <a:t>“en az iki insanın karşılıklı olarak bilgi, duygu, düşünce ve yaşantılarını belirli yollarla paylaştıkları psiko-sosyal bir süreç olarak ifade edilebilir. </a:t>
          </a:r>
          <a:endParaRPr lang="en-US" sz="1400" dirty="0">
            <a:latin typeface="Segoe UI" panose="020B0502040204020203" pitchFamily="34" charset="0"/>
            <a:cs typeface="Segoe UI" panose="020B0502040204020203" pitchFamily="34" charset="0"/>
          </a:endParaRPr>
        </a:p>
      </dgm:t>
    </dgm:pt>
    <dgm:pt modelId="{9D5E657B-B35F-4D9F-92D1-513EB54FAC11}" type="parTrans" cxnId="{618514ED-9580-4D4A-857C-F9DC56BEA0C7}">
      <dgm:prSet/>
      <dgm:spPr/>
      <dgm:t>
        <a:bodyPr/>
        <a:lstStyle/>
        <a:p>
          <a:endParaRPr lang="tr-TR"/>
        </a:p>
      </dgm:t>
    </dgm:pt>
    <dgm:pt modelId="{F2256BEA-D7BE-49E9-9F3C-D0AF103EE191}" type="sibTrans" cxnId="{618514ED-9580-4D4A-857C-F9DC56BEA0C7}">
      <dgm:prSet/>
      <dgm:spPr/>
      <dgm:t>
        <a:bodyPr/>
        <a:lstStyle/>
        <a:p>
          <a:endParaRPr lang="tr-TR"/>
        </a:p>
      </dgm:t>
    </dgm:pt>
    <dgm:pt modelId="{7CDB5042-82B7-441A-B8DC-B08F3E139C0D}" type="pres">
      <dgm:prSet presAssocID="{527B4B80-11D7-442E-97A4-69AF98C75C1E}" presName="root" presStyleCnt="0">
        <dgm:presLayoutVars>
          <dgm:dir/>
          <dgm:resizeHandles val="exact"/>
        </dgm:presLayoutVars>
      </dgm:prSet>
      <dgm:spPr/>
    </dgm:pt>
    <dgm:pt modelId="{D1D53167-353D-496D-A09C-1C09A8024D5A}" type="pres">
      <dgm:prSet presAssocID="{B6B2F7BC-555F-4635-A1F8-EE4E5CC2913E}" presName="compNode" presStyleCnt="0"/>
      <dgm:spPr/>
    </dgm:pt>
    <dgm:pt modelId="{72FF31F8-B041-40FA-8390-C88D96224F29}" type="pres">
      <dgm:prSet presAssocID="{B6B2F7BC-555F-4635-A1F8-EE4E5CC2913E}" presName="bgRect" presStyleLbl="bgShp" presStyleIdx="0" presStyleCnt="4"/>
      <dgm:spPr/>
    </dgm:pt>
    <dgm:pt modelId="{B86C1E24-83FF-461E-9308-ED441FB4D437}" type="pres">
      <dgm:prSet presAssocID="{B6B2F7BC-555F-4635-A1F8-EE4E5CC2913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ohbet"/>
        </a:ext>
      </dgm:extLst>
    </dgm:pt>
    <dgm:pt modelId="{F4F803F7-2C10-49EB-A067-CD512268E130}" type="pres">
      <dgm:prSet presAssocID="{B6B2F7BC-555F-4635-A1F8-EE4E5CC2913E}" presName="spaceRect" presStyleCnt="0"/>
      <dgm:spPr/>
    </dgm:pt>
    <dgm:pt modelId="{41C6A66C-7E92-474F-B1EC-87DDCD3CC4AA}" type="pres">
      <dgm:prSet presAssocID="{B6B2F7BC-555F-4635-A1F8-EE4E5CC2913E}" presName="parTx" presStyleLbl="revTx" presStyleIdx="0" presStyleCnt="4">
        <dgm:presLayoutVars>
          <dgm:chMax val="0"/>
          <dgm:chPref val="0"/>
        </dgm:presLayoutVars>
      </dgm:prSet>
      <dgm:spPr/>
    </dgm:pt>
    <dgm:pt modelId="{5B4B62C2-0846-415B-A5CD-81486889AF07}" type="pres">
      <dgm:prSet presAssocID="{5E9544EB-CDF9-4C44-89AE-96C56C3676D2}" presName="sibTrans" presStyleCnt="0"/>
      <dgm:spPr/>
    </dgm:pt>
    <dgm:pt modelId="{A8B8AEE4-2317-4088-8FE4-5855E17635CE}" type="pres">
      <dgm:prSet presAssocID="{A3FA0340-28FF-4195-A369-78B0A00F429C}" presName="compNode" presStyleCnt="0"/>
      <dgm:spPr/>
    </dgm:pt>
    <dgm:pt modelId="{23A5D56A-1D9E-4F7A-8ECB-26BD5553F31E}" type="pres">
      <dgm:prSet presAssocID="{A3FA0340-28FF-4195-A369-78B0A00F429C}" presName="bgRect" presStyleLbl="bgShp" presStyleIdx="1" presStyleCnt="4"/>
      <dgm:spPr/>
    </dgm:pt>
    <dgm:pt modelId="{65CF8706-DB96-4340-8204-63A950384336}" type="pres">
      <dgm:prSet presAssocID="{A3FA0340-28FF-4195-A369-78B0A00F429C}" presName="iconRect" presStyleLbl="node1" presStyleIdx="1" presStyleCnt="4"/>
      <dgm:spPr/>
    </dgm:pt>
    <dgm:pt modelId="{1A2DD417-09FF-48B0-A6AF-945521490252}" type="pres">
      <dgm:prSet presAssocID="{A3FA0340-28FF-4195-A369-78B0A00F429C}" presName="spaceRect" presStyleCnt="0"/>
      <dgm:spPr/>
    </dgm:pt>
    <dgm:pt modelId="{E10D6B85-909E-4C50-BB3E-3452149CE919}" type="pres">
      <dgm:prSet presAssocID="{A3FA0340-28FF-4195-A369-78B0A00F429C}" presName="parTx" presStyleLbl="revTx" presStyleIdx="1" presStyleCnt="4">
        <dgm:presLayoutVars>
          <dgm:chMax val="0"/>
          <dgm:chPref val="0"/>
        </dgm:presLayoutVars>
      </dgm:prSet>
      <dgm:spPr/>
    </dgm:pt>
    <dgm:pt modelId="{BAD4786D-5F9A-4650-A89F-91516ABDD6CB}" type="pres">
      <dgm:prSet presAssocID="{F2256BEA-D7BE-49E9-9F3C-D0AF103EE191}" presName="sibTrans" presStyleCnt="0"/>
      <dgm:spPr/>
    </dgm:pt>
    <dgm:pt modelId="{73FBF376-7180-4338-862D-6AFBCF1E07FE}" type="pres">
      <dgm:prSet presAssocID="{93C44017-D42C-430A-A142-BAC0D02EB2AD}" presName="compNode" presStyleCnt="0"/>
      <dgm:spPr/>
    </dgm:pt>
    <dgm:pt modelId="{45A5976F-FDCD-4CE4-955A-DA9A21EF1D5B}" type="pres">
      <dgm:prSet presAssocID="{93C44017-D42C-430A-A142-BAC0D02EB2AD}" presName="bgRect" presStyleLbl="bgShp" presStyleIdx="2" presStyleCnt="4"/>
      <dgm:spPr/>
    </dgm:pt>
    <dgm:pt modelId="{A0C140D7-6D7A-4826-84F3-BB9CDF49063B}" type="pres">
      <dgm:prSet presAssocID="{93C44017-D42C-430A-A142-BAC0D02EB2AD}"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azarlama"/>
        </a:ext>
      </dgm:extLst>
    </dgm:pt>
    <dgm:pt modelId="{708F83A8-3C3D-44D5-B1A2-7B12E19C3D9F}" type="pres">
      <dgm:prSet presAssocID="{93C44017-D42C-430A-A142-BAC0D02EB2AD}" presName="spaceRect" presStyleCnt="0"/>
      <dgm:spPr/>
    </dgm:pt>
    <dgm:pt modelId="{D8967674-D5AE-4E90-9712-6E20AF48359B}" type="pres">
      <dgm:prSet presAssocID="{93C44017-D42C-430A-A142-BAC0D02EB2AD}" presName="parTx" presStyleLbl="revTx" presStyleIdx="2" presStyleCnt="4">
        <dgm:presLayoutVars>
          <dgm:chMax val="0"/>
          <dgm:chPref val="0"/>
        </dgm:presLayoutVars>
      </dgm:prSet>
      <dgm:spPr/>
    </dgm:pt>
    <dgm:pt modelId="{72DA279D-BBDC-4EB7-BACB-6EDD08A9C21F}" type="pres">
      <dgm:prSet presAssocID="{F693D5CE-8D50-4045-9786-7143112D7545}" presName="sibTrans" presStyleCnt="0"/>
      <dgm:spPr/>
    </dgm:pt>
    <dgm:pt modelId="{45B0E708-7263-4240-B7AE-A8547091B4A9}" type="pres">
      <dgm:prSet presAssocID="{9CF7658C-37D9-42EE-B726-F9EF7E57FBD6}" presName="compNode" presStyleCnt="0"/>
      <dgm:spPr/>
    </dgm:pt>
    <dgm:pt modelId="{8680EE60-A339-4E4E-BCED-DED88BFBDD3D}" type="pres">
      <dgm:prSet presAssocID="{9CF7658C-37D9-42EE-B726-F9EF7E57FBD6}" presName="bgRect" presStyleLbl="bgShp" presStyleIdx="3" presStyleCnt="4"/>
      <dgm:spPr/>
    </dgm:pt>
    <dgm:pt modelId="{B009E7F1-3C23-4E30-B630-069A1F260D7B}" type="pres">
      <dgm:prSet presAssocID="{9CF7658C-37D9-42EE-B726-F9EF7E57FBD6}" presName="iconRect" presStyleLbl="node1" presStyleIdx="3"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İşlemci"/>
        </a:ext>
      </dgm:extLst>
    </dgm:pt>
    <dgm:pt modelId="{BD75D793-0CEA-4F6A-860E-E0CAD91D02DD}" type="pres">
      <dgm:prSet presAssocID="{9CF7658C-37D9-42EE-B726-F9EF7E57FBD6}" presName="spaceRect" presStyleCnt="0"/>
      <dgm:spPr/>
    </dgm:pt>
    <dgm:pt modelId="{E1CCD728-0575-4D3F-8DAE-B08B555B8259}" type="pres">
      <dgm:prSet presAssocID="{9CF7658C-37D9-42EE-B726-F9EF7E57FBD6}" presName="parTx" presStyleLbl="revTx" presStyleIdx="3" presStyleCnt="4">
        <dgm:presLayoutVars>
          <dgm:chMax val="0"/>
          <dgm:chPref val="0"/>
        </dgm:presLayoutVars>
      </dgm:prSet>
      <dgm:spPr/>
    </dgm:pt>
  </dgm:ptLst>
  <dgm:cxnLst>
    <dgm:cxn modelId="{3FE4DC36-FDCD-428E-B222-B015ADA029F8}" type="presOf" srcId="{9CF7658C-37D9-42EE-B726-F9EF7E57FBD6}" destId="{E1CCD728-0575-4D3F-8DAE-B08B555B8259}" srcOrd="0" destOrd="0" presId="urn:microsoft.com/office/officeart/2018/2/layout/IconVerticalSolidList"/>
    <dgm:cxn modelId="{8016E33B-DB34-4011-95E1-8C127A432489}" srcId="{527B4B80-11D7-442E-97A4-69AF98C75C1E}" destId="{9CF7658C-37D9-42EE-B726-F9EF7E57FBD6}" srcOrd="3" destOrd="0" parTransId="{929490E0-AB57-4D6B-8113-92EDC520FE48}" sibTransId="{6DD4B97B-D40B-4F71-872C-CFC5B8842AE8}"/>
    <dgm:cxn modelId="{F9640482-F073-478F-9AFD-41C98544B3F1}" srcId="{527B4B80-11D7-442E-97A4-69AF98C75C1E}" destId="{93C44017-D42C-430A-A142-BAC0D02EB2AD}" srcOrd="2" destOrd="0" parTransId="{EFDF756E-2291-4ECF-BA35-DE2745445790}" sibTransId="{F693D5CE-8D50-4045-9786-7143112D7545}"/>
    <dgm:cxn modelId="{FE964FB7-15F8-4F93-B2A6-D3AF631798D6}" type="presOf" srcId="{B6B2F7BC-555F-4635-A1F8-EE4E5CC2913E}" destId="{41C6A66C-7E92-474F-B1EC-87DDCD3CC4AA}" srcOrd="0" destOrd="0" presId="urn:microsoft.com/office/officeart/2018/2/layout/IconVerticalSolidList"/>
    <dgm:cxn modelId="{5786ADC3-BCC2-4E52-8B87-E0BD8642DB99}" srcId="{527B4B80-11D7-442E-97A4-69AF98C75C1E}" destId="{B6B2F7BC-555F-4635-A1F8-EE4E5CC2913E}" srcOrd="0" destOrd="0" parTransId="{690E92F4-4287-4850-83FB-464AB34A68F0}" sibTransId="{5E9544EB-CDF9-4C44-89AE-96C56C3676D2}"/>
    <dgm:cxn modelId="{63069EE5-A443-4D84-AA25-6AA745F9A3A4}" type="presOf" srcId="{A3FA0340-28FF-4195-A369-78B0A00F429C}" destId="{E10D6B85-909E-4C50-BB3E-3452149CE919}" srcOrd="0" destOrd="0" presId="urn:microsoft.com/office/officeart/2018/2/layout/IconVerticalSolidList"/>
    <dgm:cxn modelId="{618514ED-9580-4D4A-857C-F9DC56BEA0C7}" srcId="{527B4B80-11D7-442E-97A4-69AF98C75C1E}" destId="{A3FA0340-28FF-4195-A369-78B0A00F429C}" srcOrd="1" destOrd="0" parTransId="{9D5E657B-B35F-4D9F-92D1-513EB54FAC11}" sibTransId="{F2256BEA-D7BE-49E9-9F3C-D0AF103EE191}"/>
    <dgm:cxn modelId="{37A8BCED-B596-4A01-A47C-59C6E72D070A}" type="presOf" srcId="{93C44017-D42C-430A-A142-BAC0D02EB2AD}" destId="{D8967674-D5AE-4E90-9712-6E20AF48359B}" srcOrd="0" destOrd="0" presId="urn:microsoft.com/office/officeart/2018/2/layout/IconVerticalSolidList"/>
    <dgm:cxn modelId="{5702F6ED-1493-4AF9-B20C-83BF497AC8F8}" type="presOf" srcId="{527B4B80-11D7-442E-97A4-69AF98C75C1E}" destId="{7CDB5042-82B7-441A-B8DC-B08F3E139C0D}" srcOrd="0" destOrd="0" presId="urn:microsoft.com/office/officeart/2018/2/layout/IconVerticalSolidList"/>
    <dgm:cxn modelId="{DADF4422-3BD3-400A-90E4-41CA27B54677}" type="presParOf" srcId="{7CDB5042-82B7-441A-B8DC-B08F3E139C0D}" destId="{D1D53167-353D-496D-A09C-1C09A8024D5A}" srcOrd="0" destOrd="0" presId="urn:microsoft.com/office/officeart/2018/2/layout/IconVerticalSolidList"/>
    <dgm:cxn modelId="{0CDF28E2-EABA-44A8-AEB1-0B1CB990EEC2}" type="presParOf" srcId="{D1D53167-353D-496D-A09C-1C09A8024D5A}" destId="{72FF31F8-B041-40FA-8390-C88D96224F29}" srcOrd="0" destOrd="0" presId="urn:microsoft.com/office/officeart/2018/2/layout/IconVerticalSolidList"/>
    <dgm:cxn modelId="{9FCBC32F-9176-4D7E-AAFC-8D6599382E77}" type="presParOf" srcId="{D1D53167-353D-496D-A09C-1C09A8024D5A}" destId="{B86C1E24-83FF-461E-9308-ED441FB4D437}" srcOrd="1" destOrd="0" presId="urn:microsoft.com/office/officeart/2018/2/layout/IconVerticalSolidList"/>
    <dgm:cxn modelId="{C0405E32-6764-46F4-8109-AC5820FFABAD}" type="presParOf" srcId="{D1D53167-353D-496D-A09C-1C09A8024D5A}" destId="{F4F803F7-2C10-49EB-A067-CD512268E130}" srcOrd="2" destOrd="0" presId="urn:microsoft.com/office/officeart/2018/2/layout/IconVerticalSolidList"/>
    <dgm:cxn modelId="{AE5DE554-37D4-4561-80B2-CB6CD5F86086}" type="presParOf" srcId="{D1D53167-353D-496D-A09C-1C09A8024D5A}" destId="{41C6A66C-7E92-474F-B1EC-87DDCD3CC4AA}" srcOrd="3" destOrd="0" presId="urn:microsoft.com/office/officeart/2018/2/layout/IconVerticalSolidList"/>
    <dgm:cxn modelId="{B714DD44-9CBC-4B64-B548-4E1FEB88C14D}" type="presParOf" srcId="{7CDB5042-82B7-441A-B8DC-B08F3E139C0D}" destId="{5B4B62C2-0846-415B-A5CD-81486889AF07}" srcOrd="1" destOrd="0" presId="urn:microsoft.com/office/officeart/2018/2/layout/IconVerticalSolidList"/>
    <dgm:cxn modelId="{978EB04E-7284-4A96-8676-F1283C37B07D}" type="presParOf" srcId="{7CDB5042-82B7-441A-B8DC-B08F3E139C0D}" destId="{A8B8AEE4-2317-4088-8FE4-5855E17635CE}" srcOrd="2" destOrd="0" presId="urn:microsoft.com/office/officeart/2018/2/layout/IconVerticalSolidList"/>
    <dgm:cxn modelId="{047978C5-91AE-4722-A217-1754D713C0BA}" type="presParOf" srcId="{A8B8AEE4-2317-4088-8FE4-5855E17635CE}" destId="{23A5D56A-1D9E-4F7A-8ECB-26BD5553F31E}" srcOrd="0" destOrd="0" presId="urn:microsoft.com/office/officeart/2018/2/layout/IconVerticalSolidList"/>
    <dgm:cxn modelId="{7BE8A288-A2D0-43A1-9ED9-F1DF0448BED8}" type="presParOf" srcId="{A8B8AEE4-2317-4088-8FE4-5855E17635CE}" destId="{65CF8706-DB96-4340-8204-63A950384336}" srcOrd="1" destOrd="0" presId="urn:microsoft.com/office/officeart/2018/2/layout/IconVerticalSolidList"/>
    <dgm:cxn modelId="{EC583D2F-00DF-4742-817A-8344E6330FAA}" type="presParOf" srcId="{A8B8AEE4-2317-4088-8FE4-5855E17635CE}" destId="{1A2DD417-09FF-48B0-A6AF-945521490252}" srcOrd="2" destOrd="0" presId="urn:microsoft.com/office/officeart/2018/2/layout/IconVerticalSolidList"/>
    <dgm:cxn modelId="{448E4559-5254-473B-8657-4D019A909368}" type="presParOf" srcId="{A8B8AEE4-2317-4088-8FE4-5855E17635CE}" destId="{E10D6B85-909E-4C50-BB3E-3452149CE919}" srcOrd="3" destOrd="0" presId="urn:microsoft.com/office/officeart/2018/2/layout/IconVerticalSolidList"/>
    <dgm:cxn modelId="{FDBDE024-B3B6-4155-A17F-1972BB9B7C49}" type="presParOf" srcId="{7CDB5042-82B7-441A-B8DC-B08F3E139C0D}" destId="{BAD4786D-5F9A-4650-A89F-91516ABDD6CB}" srcOrd="3" destOrd="0" presId="urn:microsoft.com/office/officeart/2018/2/layout/IconVerticalSolidList"/>
    <dgm:cxn modelId="{ABAB02DB-CA5B-4ED6-9237-B8BE76168E98}" type="presParOf" srcId="{7CDB5042-82B7-441A-B8DC-B08F3E139C0D}" destId="{73FBF376-7180-4338-862D-6AFBCF1E07FE}" srcOrd="4" destOrd="0" presId="urn:microsoft.com/office/officeart/2018/2/layout/IconVerticalSolidList"/>
    <dgm:cxn modelId="{653B23C9-F8E0-4C9A-A128-52262B582F5D}" type="presParOf" srcId="{73FBF376-7180-4338-862D-6AFBCF1E07FE}" destId="{45A5976F-FDCD-4CE4-955A-DA9A21EF1D5B}" srcOrd="0" destOrd="0" presId="urn:microsoft.com/office/officeart/2018/2/layout/IconVerticalSolidList"/>
    <dgm:cxn modelId="{B136B047-CEBC-410E-A8CD-739137D8540A}" type="presParOf" srcId="{73FBF376-7180-4338-862D-6AFBCF1E07FE}" destId="{A0C140D7-6D7A-4826-84F3-BB9CDF49063B}" srcOrd="1" destOrd="0" presId="urn:microsoft.com/office/officeart/2018/2/layout/IconVerticalSolidList"/>
    <dgm:cxn modelId="{019DF0C3-7977-4847-91CE-3A359B814F20}" type="presParOf" srcId="{73FBF376-7180-4338-862D-6AFBCF1E07FE}" destId="{708F83A8-3C3D-44D5-B1A2-7B12E19C3D9F}" srcOrd="2" destOrd="0" presId="urn:microsoft.com/office/officeart/2018/2/layout/IconVerticalSolidList"/>
    <dgm:cxn modelId="{799F65AF-548B-4AEC-AE5A-4CBA26BABDA5}" type="presParOf" srcId="{73FBF376-7180-4338-862D-6AFBCF1E07FE}" destId="{D8967674-D5AE-4E90-9712-6E20AF48359B}" srcOrd="3" destOrd="0" presId="urn:microsoft.com/office/officeart/2018/2/layout/IconVerticalSolidList"/>
    <dgm:cxn modelId="{08C74C21-15E8-494D-8228-5AE643248EFC}" type="presParOf" srcId="{7CDB5042-82B7-441A-B8DC-B08F3E139C0D}" destId="{72DA279D-BBDC-4EB7-BACB-6EDD08A9C21F}" srcOrd="5" destOrd="0" presId="urn:microsoft.com/office/officeart/2018/2/layout/IconVerticalSolidList"/>
    <dgm:cxn modelId="{9DCFBA16-5C0D-4957-96C4-5ED3CDC98812}" type="presParOf" srcId="{7CDB5042-82B7-441A-B8DC-B08F3E139C0D}" destId="{45B0E708-7263-4240-B7AE-A8547091B4A9}" srcOrd="6" destOrd="0" presId="urn:microsoft.com/office/officeart/2018/2/layout/IconVerticalSolidList"/>
    <dgm:cxn modelId="{6DEB93C6-37D5-43FE-A2F5-2C70114AD786}" type="presParOf" srcId="{45B0E708-7263-4240-B7AE-A8547091B4A9}" destId="{8680EE60-A339-4E4E-BCED-DED88BFBDD3D}" srcOrd="0" destOrd="0" presId="urn:microsoft.com/office/officeart/2018/2/layout/IconVerticalSolidList"/>
    <dgm:cxn modelId="{0F5F57D6-8C6A-4E10-924E-0F2560979F88}" type="presParOf" srcId="{45B0E708-7263-4240-B7AE-A8547091B4A9}" destId="{B009E7F1-3C23-4E30-B630-069A1F260D7B}" srcOrd="1" destOrd="0" presId="urn:microsoft.com/office/officeart/2018/2/layout/IconVerticalSolidList"/>
    <dgm:cxn modelId="{ECFEA7B0-BD7E-4A24-8C32-00DBC1C6BBB6}" type="presParOf" srcId="{45B0E708-7263-4240-B7AE-A8547091B4A9}" destId="{BD75D793-0CEA-4F6A-860E-E0CAD91D02DD}" srcOrd="2" destOrd="0" presId="urn:microsoft.com/office/officeart/2018/2/layout/IconVerticalSolidList"/>
    <dgm:cxn modelId="{D0258E88-063D-4A56-9488-8E805BEBE204}" type="presParOf" srcId="{45B0E708-7263-4240-B7AE-A8547091B4A9}" destId="{E1CCD728-0575-4D3F-8DAE-B08B555B825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6FA79F7-EB90-4E21-A201-77BC1CBD209C}"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3015470D-C615-4D6F-B30A-8111C42DBA3D}">
      <dgm:prSet custT="1"/>
      <dgm:spPr/>
      <dgm:t>
        <a:bodyPr/>
        <a:lstStyle/>
        <a:p>
          <a:r>
            <a:rPr lang="tr-TR" sz="1600" b="1" dirty="0">
              <a:latin typeface="Segoe UI" panose="020B0502040204020203" pitchFamily="34" charset="0"/>
              <a:cs typeface="Segoe UI" panose="020B0502040204020203" pitchFamily="34" charset="0"/>
            </a:rPr>
            <a:t>Etkin Dinleme</a:t>
          </a:r>
        </a:p>
      </dgm:t>
    </dgm:pt>
    <dgm:pt modelId="{D34D356F-2FC1-4A7A-AD10-27C4A2839A9E}" type="parTrans" cxnId="{A94FBE6D-ACA3-462A-B27D-15EFA45F6A49}">
      <dgm:prSet/>
      <dgm:spPr/>
      <dgm:t>
        <a:bodyPr/>
        <a:lstStyle/>
        <a:p>
          <a:endParaRPr lang="tr-TR" sz="1600">
            <a:latin typeface="Segoe UI" panose="020B0502040204020203" pitchFamily="34" charset="0"/>
            <a:cs typeface="Segoe UI" panose="020B0502040204020203" pitchFamily="34" charset="0"/>
          </a:endParaRPr>
        </a:p>
      </dgm:t>
    </dgm:pt>
    <dgm:pt modelId="{F3DAC534-196A-4FDC-9088-6D50D6717C9F}" type="sibTrans" cxnId="{A94FBE6D-ACA3-462A-B27D-15EFA45F6A49}">
      <dgm:prSet/>
      <dgm:spPr/>
      <dgm:t>
        <a:bodyPr/>
        <a:lstStyle/>
        <a:p>
          <a:endParaRPr lang="tr-TR" sz="1600">
            <a:latin typeface="Segoe UI" panose="020B0502040204020203" pitchFamily="34" charset="0"/>
            <a:cs typeface="Segoe UI" panose="020B0502040204020203" pitchFamily="34" charset="0"/>
          </a:endParaRPr>
        </a:p>
      </dgm:t>
    </dgm:pt>
    <dgm:pt modelId="{9321369B-1308-41D7-B97C-86DB0C626E44}">
      <dgm:prSet custT="1"/>
      <dgm:spPr/>
      <dgm:t>
        <a:bodyPr/>
        <a:lstStyle/>
        <a:p>
          <a:pPr algn="just"/>
          <a:r>
            <a:rPr lang="tr-TR" sz="1600" dirty="0">
              <a:latin typeface="Segoe UI" panose="020B0502040204020203" pitchFamily="34" charset="0"/>
              <a:cs typeface="Segoe UI" panose="020B0502040204020203" pitchFamily="34" charset="0"/>
            </a:rPr>
            <a:t>Etkin dinlemede birey aktiftir. Etkin dinleyen kişi konuşmacının aktardığı bilgi, duygu ve düşünceleri anlayıp anlamadığını verdiği geribildirimlerle kontrol eder, aktarılanları anlamak için sorular sorar, geribildirimler verir ve bütün dikkat konuşmacının söylediklerindedir.</a:t>
          </a:r>
        </a:p>
      </dgm:t>
    </dgm:pt>
    <dgm:pt modelId="{F09F7109-B456-4C6F-BA9F-C3129572BA1B}" type="parTrans" cxnId="{F4E51A57-6F29-4976-9A2E-C7CD5DF79C5B}">
      <dgm:prSet/>
      <dgm:spPr/>
      <dgm:t>
        <a:bodyPr/>
        <a:lstStyle/>
        <a:p>
          <a:endParaRPr lang="tr-TR" sz="1600">
            <a:latin typeface="Segoe UI" panose="020B0502040204020203" pitchFamily="34" charset="0"/>
            <a:cs typeface="Segoe UI" panose="020B0502040204020203" pitchFamily="34" charset="0"/>
          </a:endParaRPr>
        </a:p>
      </dgm:t>
    </dgm:pt>
    <dgm:pt modelId="{7839D3E5-CB67-4C34-8897-37CEECB478A3}" type="sibTrans" cxnId="{F4E51A57-6F29-4976-9A2E-C7CD5DF79C5B}">
      <dgm:prSet/>
      <dgm:spPr/>
      <dgm:t>
        <a:bodyPr/>
        <a:lstStyle/>
        <a:p>
          <a:endParaRPr lang="tr-TR" sz="1600">
            <a:latin typeface="Segoe UI" panose="020B0502040204020203" pitchFamily="34" charset="0"/>
            <a:cs typeface="Segoe UI" panose="020B0502040204020203" pitchFamily="34" charset="0"/>
          </a:endParaRPr>
        </a:p>
      </dgm:t>
    </dgm:pt>
    <dgm:pt modelId="{0609086B-E9F2-49C9-AB11-6F7AF5C58068}">
      <dgm:prSet custT="1"/>
      <dgm:spPr/>
      <dgm:t>
        <a:bodyPr/>
        <a:lstStyle/>
        <a:p>
          <a:r>
            <a:rPr lang="tr-TR" sz="1600" b="1" dirty="0">
              <a:latin typeface="Segoe UI" panose="020B0502040204020203" pitchFamily="34" charset="0"/>
              <a:cs typeface="Segoe UI" panose="020B0502040204020203" pitchFamily="34" charset="0"/>
            </a:rPr>
            <a:t>Edilgin Dinleme</a:t>
          </a:r>
        </a:p>
      </dgm:t>
    </dgm:pt>
    <dgm:pt modelId="{82E93A8E-A991-4CDC-807A-E54FAA7A81E6}" type="parTrans" cxnId="{EEE18BBA-A88E-4E1F-97EC-D86E0364259A}">
      <dgm:prSet/>
      <dgm:spPr/>
      <dgm:t>
        <a:bodyPr/>
        <a:lstStyle/>
        <a:p>
          <a:endParaRPr lang="tr-TR" sz="1600">
            <a:latin typeface="Segoe UI" panose="020B0502040204020203" pitchFamily="34" charset="0"/>
            <a:cs typeface="Segoe UI" panose="020B0502040204020203" pitchFamily="34" charset="0"/>
          </a:endParaRPr>
        </a:p>
      </dgm:t>
    </dgm:pt>
    <dgm:pt modelId="{8EA407F3-516D-406D-9052-E78C8160EE8C}" type="sibTrans" cxnId="{EEE18BBA-A88E-4E1F-97EC-D86E0364259A}">
      <dgm:prSet/>
      <dgm:spPr/>
      <dgm:t>
        <a:bodyPr/>
        <a:lstStyle/>
        <a:p>
          <a:endParaRPr lang="tr-TR" sz="1600">
            <a:latin typeface="Segoe UI" panose="020B0502040204020203" pitchFamily="34" charset="0"/>
            <a:cs typeface="Segoe UI" panose="020B0502040204020203" pitchFamily="34" charset="0"/>
          </a:endParaRPr>
        </a:p>
      </dgm:t>
    </dgm:pt>
    <dgm:pt modelId="{2BCBE784-32DD-4837-A864-9DE8AB94BDDC}">
      <dgm:prSet custT="1"/>
      <dgm:spPr/>
      <dgm:t>
        <a:bodyPr/>
        <a:lstStyle/>
        <a:p>
          <a:pPr algn="just"/>
          <a:r>
            <a:rPr lang="tr-TR" sz="1600" dirty="0">
              <a:latin typeface="Segoe UI" panose="020B0502040204020203" pitchFamily="34" charset="0"/>
              <a:cs typeface="Segoe UI" panose="020B0502040204020203" pitchFamily="34" charset="0"/>
            </a:rPr>
            <a:t>Dinleyenin aktiflik göstermeden yaptığı bir dinlemedir. Bu dinleme türünde dinleyici sık sık soru sormaz ve sürekli geribildirim vermez. Çoğunlukla sözsüz seslerle, göz temasıyla, jest ve mimiklerle konuşan kişiyi dinlediğini hissettirir ve bu yolla konuşmaya teşvik eder. </a:t>
          </a:r>
        </a:p>
      </dgm:t>
    </dgm:pt>
    <dgm:pt modelId="{119C17B5-EF51-4488-B7FB-274E56243A22}" type="parTrans" cxnId="{20E5A042-73E3-4992-A95D-AA9F4A844C5D}">
      <dgm:prSet/>
      <dgm:spPr/>
      <dgm:t>
        <a:bodyPr/>
        <a:lstStyle/>
        <a:p>
          <a:endParaRPr lang="tr-TR" sz="1600">
            <a:latin typeface="Segoe UI" panose="020B0502040204020203" pitchFamily="34" charset="0"/>
            <a:cs typeface="Segoe UI" panose="020B0502040204020203" pitchFamily="34" charset="0"/>
          </a:endParaRPr>
        </a:p>
      </dgm:t>
    </dgm:pt>
    <dgm:pt modelId="{F72E60D3-DC6B-48D5-98C7-ABAC4241D6B8}" type="sibTrans" cxnId="{20E5A042-73E3-4992-A95D-AA9F4A844C5D}">
      <dgm:prSet/>
      <dgm:spPr/>
      <dgm:t>
        <a:bodyPr/>
        <a:lstStyle/>
        <a:p>
          <a:endParaRPr lang="tr-TR" sz="1600">
            <a:latin typeface="Segoe UI" panose="020B0502040204020203" pitchFamily="34" charset="0"/>
            <a:cs typeface="Segoe UI" panose="020B0502040204020203" pitchFamily="34" charset="0"/>
          </a:endParaRPr>
        </a:p>
      </dgm:t>
    </dgm:pt>
    <dgm:pt modelId="{3AEC74F2-FDC8-40B5-91D8-5FD80910D0C5}" type="pres">
      <dgm:prSet presAssocID="{A6FA79F7-EB90-4E21-A201-77BC1CBD209C}" presName="linear" presStyleCnt="0">
        <dgm:presLayoutVars>
          <dgm:animLvl val="lvl"/>
          <dgm:resizeHandles val="exact"/>
        </dgm:presLayoutVars>
      </dgm:prSet>
      <dgm:spPr/>
    </dgm:pt>
    <dgm:pt modelId="{43D492C6-A006-4794-BDAE-61BAD022368E}" type="pres">
      <dgm:prSet presAssocID="{3015470D-C615-4D6F-B30A-8111C42DBA3D}" presName="parentText" presStyleLbl="node1" presStyleIdx="0" presStyleCnt="2" custScaleY="58478" custLinFactNeighborY="-4147">
        <dgm:presLayoutVars>
          <dgm:chMax val="0"/>
          <dgm:bulletEnabled val="1"/>
        </dgm:presLayoutVars>
      </dgm:prSet>
      <dgm:spPr/>
    </dgm:pt>
    <dgm:pt modelId="{8EEF8A11-C3E9-409B-A10F-3BE4AFA72A42}" type="pres">
      <dgm:prSet presAssocID="{3015470D-C615-4D6F-B30A-8111C42DBA3D}" presName="childText" presStyleLbl="revTx" presStyleIdx="0" presStyleCnt="2">
        <dgm:presLayoutVars>
          <dgm:bulletEnabled val="1"/>
        </dgm:presLayoutVars>
      </dgm:prSet>
      <dgm:spPr/>
    </dgm:pt>
    <dgm:pt modelId="{34567DB3-CF86-4C23-90FE-A41C964FB67A}" type="pres">
      <dgm:prSet presAssocID="{0609086B-E9F2-49C9-AB11-6F7AF5C58068}" presName="parentText" presStyleLbl="node1" presStyleIdx="1" presStyleCnt="2" custScaleY="57519">
        <dgm:presLayoutVars>
          <dgm:chMax val="0"/>
          <dgm:bulletEnabled val="1"/>
        </dgm:presLayoutVars>
      </dgm:prSet>
      <dgm:spPr/>
    </dgm:pt>
    <dgm:pt modelId="{619C5D45-5397-4D3C-94B1-B465970E410C}" type="pres">
      <dgm:prSet presAssocID="{0609086B-E9F2-49C9-AB11-6F7AF5C58068}" presName="childText" presStyleLbl="revTx" presStyleIdx="1" presStyleCnt="2">
        <dgm:presLayoutVars>
          <dgm:bulletEnabled val="1"/>
        </dgm:presLayoutVars>
      </dgm:prSet>
      <dgm:spPr/>
    </dgm:pt>
  </dgm:ptLst>
  <dgm:cxnLst>
    <dgm:cxn modelId="{6DC56434-640F-485B-B650-970FDDBE978B}" type="presOf" srcId="{2BCBE784-32DD-4837-A864-9DE8AB94BDDC}" destId="{619C5D45-5397-4D3C-94B1-B465970E410C}" srcOrd="0" destOrd="0" presId="urn:microsoft.com/office/officeart/2005/8/layout/vList2"/>
    <dgm:cxn modelId="{20E5A042-73E3-4992-A95D-AA9F4A844C5D}" srcId="{0609086B-E9F2-49C9-AB11-6F7AF5C58068}" destId="{2BCBE784-32DD-4837-A864-9DE8AB94BDDC}" srcOrd="0" destOrd="0" parTransId="{119C17B5-EF51-4488-B7FB-274E56243A22}" sibTransId="{F72E60D3-DC6B-48D5-98C7-ABAC4241D6B8}"/>
    <dgm:cxn modelId="{A94FBE6D-ACA3-462A-B27D-15EFA45F6A49}" srcId="{A6FA79F7-EB90-4E21-A201-77BC1CBD209C}" destId="{3015470D-C615-4D6F-B30A-8111C42DBA3D}" srcOrd="0" destOrd="0" parTransId="{D34D356F-2FC1-4A7A-AD10-27C4A2839A9E}" sibTransId="{F3DAC534-196A-4FDC-9088-6D50D6717C9F}"/>
    <dgm:cxn modelId="{0FA5D671-717C-4C5B-AE11-746D1AE07A15}" type="presOf" srcId="{3015470D-C615-4D6F-B30A-8111C42DBA3D}" destId="{43D492C6-A006-4794-BDAE-61BAD022368E}" srcOrd="0" destOrd="0" presId="urn:microsoft.com/office/officeart/2005/8/layout/vList2"/>
    <dgm:cxn modelId="{F4E51A57-6F29-4976-9A2E-C7CD5DF79C5B}" srcId="{3015470D-C615-4D6F-B30A-8111C42DBA3D}" destId="{9321369B-1308-41D7-B97C-86DB0C626E44}" srcOrd="0" destOrd="0" parTransId="{F09F7109-B456-4C6F-BA9F-C3129572BA1B}" sibTransId="{7839D3E5-CB67-4C34-8897-37CEECB478A3}"/>
    <dgm:cxn modelId="{1C25627A-EBCB-43E1-9709-AC7C639DC9E8}" type="presOf" srcId="{9321369B-1308-41D7-B97C-86DB0C626E44}" destId="{8EEF8A11-C3E9-409B-A10F-3BE4AFA72A42}" srcOrd="0" destOrd="0" presId="urn:microsoft.com/office/officeart/2005/8/layout/vList2"/>
    <dgm:cxn modelId="{EEE18BBA-A88E-4E1F-97EC-D86E0364259A}" srcId="{A6FA79F7-EB90-4E21-A201-77BC1CBD209C}" destId="{0609086B-E9F2-49C9-AB11-6F7AF5C58068}" srcOrd="1" destOrd="0" parTransId="{82E93A8E-A991-4CDC-807A-E54FAA7A81E6}" sibTransId="{8EA407F3-516D-406D-9052-E78C8160EE8C}"/>
    <dgm:cxn modelId="{64F167D1-9E4B-47CC-8F72-0DCDDC9CC5A0}" type="presOf" srcId="{0609086B-E9F2-49C9-AB11-6F7AF5C58068}" destId="{34567DB3-CF86-4C23-90FE-A41C964FB67A}" srcOrd="0" destOrd="0" presId="urn:microsoft.com/office/officeart/2005/8/layout/vList2"/>
    <dgm:cxn modelId="{37D976FC-E15D-4ADB-AC1B-887BDE3D4FC5}" type="presOf" srcId="{A6FA79F7-EB90-4E21-A201-77BC1CBD209C}" destId="{3AEC74F2-FDC8-40B5-91D8-5FD80910D0C5}" srcOrd="0" destOrd="0" presId="urn:microsoft.com/office/officeart/2005/8/layout/vList2"/>
    <dgm:cxn modelId="{FDD6249D-81D6-47DB-98D6-75EC90B4FB03}" type="presParOf" srcId="{3AEC74F2-FDC8-40B5-91D8-5FD80910D0C5}" destId="{43D492C6-A006-4794-BDAE-61BAD022368E}" srcOrd="0" destOrd="0" presId="urn:microsoft.com/office/officeart/2005/8/layout/vList2"/>
    <dgm:cxn modelId="{7C0FCDA0-CDDB-4B7E-9900-8AEF129DAA71}" type="presParOf" srcId="{3AEC74F2-FDC8-40B5-91D8-5FD80910D0C5}" destId="{8EEF8A11-C3E9-409B-A10F-3BE4AFA72A42}" srcOrd="1" destOrd="0" presId="urn:microsoft.com/office/officeart/2005/8/layout/vList2"/>
    <dgm:cxn modelId="{1D20A1F3-6827-4966-BE92-217FBDAC269F}" type="presParOf" srcId="{3AEC74F2-FDC8-40B5-91D8-5FD80910D0C5}" destId="{34567DB3-CF86-4C23-90FE-A41C964FB67A}" srcOrd="2" destOrd="0" presId="urn:microsoft.com/office/officeart/2005/8/layout/vList2"/>
    <dgm:cxn modelId="{173444F0-6992-4D32-A057-B63DDC396AA4}" type="presParOf" srcId="{3AEC74F2-FDC8-40B5-91D8-5FD80910D0C5}" destId="{619C5D45-5397-4D3C-94B1-B465970E410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E2DF849-017A-48E3-94F3-1273CBCFE927}"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8C2FE96A-CD2B-4C24-A591-B773E08A3767}">
      <dgm:prSet custT="1"/>
      <dgm:spPr/>
      <dgm:t>
        <a:bodyPr/>
        <a:lstStyle/>
        <a:p>
          <a:r>
            <a:rPr lang="tr-TR" sz="1600" b="0" dirty="0">
              <a:latin typeface="Segoe UI" panose="020B0502040204020203" pitchFamily="34" charset="0"/>
              <a:cs typeface="Segoe UI" panose="020B0502040204020203" pitchFamily="34" charset="0"/>
            </a:rPr>
            <a:t>Sözsüz sesleri dozunda kullanın.</a:t>
          </a:r>
          <a:br>
            <a:rPr lang="tr-TR" sz="1600" b="0" dirty="0">
              <a:latin typeface="Segoe UI" panose="020B0502040204020203" pitchFamily="34" charset="0"/>
              <a:cs typeface="Segoe UI" panose="020B0502040204020203" pitchFamily="34" charset="0"/>
            </a:rPr>
          </a:br>
          <a:r>
            <a:rPr lang="tr-TR" sz="1600" b="0" dirty="0">
              <a:latin typeface="Segoe UI" panose="020B0502040204020203" pitchFamily="34" charset="0"/>
              <a:cs typeface="Segoe UI" panose="020B0502040204020203" pitchFamily="34" charset="0"/>
            </a:rPr>
            <a:t>(</a:t>
          </a:r>
          <a:r>
            <a:rPr lang="tr-TR" sz="1600" b="0" dirty="0" err="1">
              <a:latin typeface="Segoe UI" panose="020B0502040204020203" pitchFamily="34" charset="0"/>
              <a:cs typeface="Segoe UI" panose="020B0502040204020203" pitchFamily="34" charset="0"/>
            </a:rPr>
            <a:t>Hı</a:t>
          </a:r>
          <a:r>
            <a:rPr lang="tr-TR" sz="1600" b="0" dirty="0">
              <a:latin typeface="Segoe UI" panose="020B0502040204020203" pitchFamily="34" charset="0"/>
              <a:cs typeface="Segoe UI" panose="020B0502040204020203" pitchFamily="34" charset="0"/>
            </a:rPr>
            <a:t> </a:t>
          </a:r>
          <a:r>
            <a:rPr lang="tr-TR" sz="1600" b="0" dirty="0" err="1">
              <a:latin typeface="Segoe UI" panose="020B0502040204020203" pitchFamily="34" charset="0"/>
              <a:cs typeface="Segoe UI" panose="020B0502040204020203" pitchFamily="34" charset="0"/>
            </a:rPr>
            <a:t>hı</a:t>
          </a:r>
          <a:r>
            <a:rPr lang="tr-TR" sz="1600" b="0" dirty="0">
              <a:latin typeface="Segoe UI" panose="020B0502040204020203" pitchFamily="34" charset="0"/>
              <a:cs typeface="Segoe UI" panose="020B0502040204020203" pitchFamily="34" charset="0"/>
            </a:rPr>
            <a:t>, </a:t>
          </a:r>
          <a:r>
            <a:rPr lang="tr-TR" sz="1600" b="0" dirty="0" err="1">
              <a:latin typeface="Segoe UI" panose="020B0502040204020203" pitchFamily="34" charset="0"/>
              <a:cs typeface="Segoe UI" panose="020B0502040204020203" pitchFamily="34" charset="0"/>
            </a:rPr>
            <a:t>hımm</a:t>
          </a:r>
          <a:r>
            <a:rPr lang="tr-TR" sz="1600" b="0" dirty="0">
              <a:latin typeface="Segoe UI" panose="020B0502040204020203" pitchFamily="34" charset="0"/>
              <a:cs typeface="Segoe UI" panose="020B0502040204020203" pitchFamily="34" charset="0"/>
            </a:rPr>
            <a:t> vb.)</a:t>
          </a:r>
          <a:endParaRPr lang="en-US" sz="1600" b="0" dirty="0">
            <a:latin typeface="Segoe UI" panose="020B0502040204020203" pitchFamily="34" charset="0"/>
            <a:cs typeface="Segoe UI" panose="020B0502040204020203" pitchFamily="34" charset="0"/>
          </a:endParaRPr>
        </a:p>
      </dgm:t>
    </dgm:pt>
    <dgm:pt modelId="{B8E6E3E1-60D7-41D5-82A9-617152FF36A4}" type="parTrans" cxnId="{63EAC83A-4238-4B68-82F4-4D7F07A9D0F9}">
      <dgm:prSet/>
      <dgm:spPr/>
      <dgm:t>
        <a:bodyPr/>
        <a:lstStyle/>
        <a:p>
          <a:endParaRPr lang="en-US" sz="1600" b="0">
            <a:latin typeface="Segoe UI" panose="020B0502040204020203" pitchFamily="34" charset="0"/>
            <a:cs typeface="Segoe UI" panose="020B0502040204020203" pitchFamily="34" charset="0"/>
          </a:endParaRPr>
        </a:p>
      </dgm:t>
    </dgm:pt>
    <dgm:pt modelId="{7BAB9A54-0F63-4F50-93C6-2FDA8E119970}" type="sibTrans" cxnId="{63EAC83A-4238-4B68-82F4-4D7F07A9D0F9}">
      <dgm:prSet/>
      <dgm:spPr/>
      <dgm:t>
        <a:bodyPr/>
        <a:lstStyle/>
        <a:p>
          <a:endParaRPr lang="en-US" sz="1600" b="0">
            <a:latin typeface="Segoe UI" panose="020B0502040204020203" pitchFamily="34" charset="0"/>
            <a:cs typeface="Segoe UI" panose="020B0502040204020203" pitchFamily="34" charset="0"/>
          </a:endParaRPr>
        </a:p>
      </dgm:t>
    </dgm:pt>
    <dgm:pt modelId="{72A01A12-09EF-4296-BBF0-FA817EFEF01B}">
      <dgm:prSet custT="1"/>
      <dgm:spPr/>
      <dgm:t>
        <a:bodyPr/>
        <a:lstStyle/>
        <a:p>
          <a:r>
            <a:rPr lang="tr-TR" sz="1600" b="0" dirty="0">
              <a:latin typeface="Segoe UI" panose="020B0502040204020203" pitchFamily="34" charset="0"/>
              <a:cs typeface="Segoe UI" panose="020B0502040204020203" pitchFamily="34" charset="0"/>
            </a:rPr>
            <a:t>Ara ara küçük özetler yapın.</a:t>
          </a:r>
          <a:endParaRPr lang="en-US" sz="1600" b="0" dirty="0">
            <a:latin typeface="Segoe UI" panose="020B0502040204020203" pitchFamily="34" charset="0"/>
            <a:cs typeface="Segoe UI" panose="020B0502040204020203" pitchFamily="34" charset="0"/>
          </a:endParaRPr>
        </a:p>
      </dgm:t>
    </dgm:pt>
    <dgm:pt modelId="{CD159CAE-1891-48EA-99D7-9AE2D0CC0144}" type="parTrans" cxnId="{608EEA51-09B5-4520-9027-534315824D51}">
      <dgm:prSet/>
      <dgm:spPr/>
      <dgm:t>
        <a:bodyPr/>
        <a:lstStyle/>
        <a:p>
          <a:endParaRPr lang="en-US" sz="1600" b="0">
            <a:latin typeface="Segoe UI" panose="020B0502040204020203" pitchFamily="34" charset="0"/>
            <a:cs typeface="Segoe UI" panose="020B0502040204020203" pitchFamily="34" charset="0"/>
          </a:endParaRPr>
        </a:p>
      </dgm:t>
    </dgm:pt>
    <dgm:pt modelId="{04577FF6-92F2-4C45-86A2-405C7AF0C255}" type="sibTrans" cxnId="{608EEA51-09B5-4520-9027-534315824D51}">
      <dgm:prSet/>
      <dgm:spPr/>
      <dgm:t>
        <a:bodyPr/>
        <a:lstStyle/>
        <a:p>
          <a:endParaRPr lang="en-US" sz="1600" b="0">
            <a:latin typeface="Segoe UI" panose="020B0502040204020203" pitchFamily="34" charset="0"/>
            <a:cs typeface="Segoe UI" panose="020B0502040204020203" pitchFamily="34" charset="0"/>
          </a:endParaRPr>
        </a:p>
      </dgm:t>
    </dgm:pt>
    <dgm:pt modelId="{BA63262F-E2E5-4C6B-A7A9-0A376AE703EA}">
      <dgm:prSet custT="1"/>
      <dgm:spPr/>
      <dgm:t>
        <a:bodyPr/>
        <a:lstStyle/>
        <a:p>
          <a:r>
            <a:rPr lang="tr-TR" sz="1600" b="0" dirty="0">
              <a:latin typeface="Segoe UI" panose="020B0502040204020203" pitchFamily="34" charset="0"/>
              <a:cs typeface="Segoe UI" panose="020B0502040204020203" pitchFamily="34" charset="0"/>
            </a:rPr>
            <a:t>Uygun zamanlarda anladığınızı ifade eden uygun bir baş sallamasını kullanın. Çok sık kullanmayın.</a:t>
          </a:r>
          <a:endParaRPr lang="en-US" sz="1600" b="0" dirty="0">
            <a:latin typeface="Segoe UI" panose="020B0502040204020203" pitchFamily="34" charset="0"/>
            <a:cs typeface="Segoe UI" panose="020B0502040204020203" pitchFamily="34" charset="0"/>
          </a:endParaRPr>
        </a:p>
      </dgm:t>
    </dgm:pt>
    <dgm:pt modelId="{F8349587-E0FA-475F-978D-1541B6F8DD09}" type="parTrans" cxnId="{930E9E56-903A-43ED-9455-FB27A7E396EA}">
      <dgm:prSet/>
      <dgm:spPr/>
      <dgm:t>
        <a:bodyPr/>
        <a:lstStyle/>
        <a:p>
          <a:endParaRPr lang="en-US" sz="1600" b="0">
            <a:latin typeface="Segoe UI" panose="020B0502040204020203" pitchFamily="34" charset="0"/>
            <a:cs typeface="Segoe UI" panose="020B0502040204020203" pitchFamily="34" charset="0"/>
          </a:endParaRPr>
        </a:p>
      </dgm:t>
    </dgm:pt>
    <dgm:pt modelId="{E79053A7-3D3C-462E-A244-84C465FDB0A0}" type="sibTrans" cxnId="{930E9E56-903A-43ED-9455-FB27A7E396EA}">
      <dgm:prSet/>
      <dgm:spPr/>
      <dgm:t>
        <a:bodyPr/>
        <a:lstStyle/>
        <a:p>
          <a:endParaRPr lang="en-US" sz="1600" b="0">
            <a:latin typeface="Segoe UI" panose="020B0502040204020203" pitchFamily="34" charset="0"/>
            <a:cs typeface="Segoe UI" panose="020B0502040204020203" pitchFamily="34" charset="0"/>
          </a:endParaRPr>
        </a:p>
      </dgm:t>
    </dgm:pt>
    <dgm:pt modelId="{E6BAA3B0-3431-4D32-A49C-018783E950FE}">
      <dgm:prSet custT="1"/>
      <dgm:spPr/>
      <dgm:t>
        <a:bodyPr/>
        <a:lstStyle/>
        <a:p>
          <a:r>
            <a:rPr lang="tr-TR" sz="1600" b="0" dirty="0">
              <a:solidFill>
                <a:schemeClr val="bg1"/>
              </a:solidFill>
              <a:latin typeface="Segoe UI" panose="020B0502040204020203" pitchFamily="34" charset="0"/>
              <a:cs typeface="Segoe UI" panose="020B0502040204020203" pitchFamily="34" charset="0"/>
            </a:rPr>
            <a:t>Bireyin dinlenildiğini anladığı kelimeleri uygun ses tonu ve vurgularla kullanın.</a:t>
          </a:r>
          <a:br>
            <a:rPr lang="tr-TR" sz="1600" b="0" dirty="0">
              <a:solidFill>
                <a:schemeClr val="bg1"/>
              </a:solidFill>
              <a:latin typeface="Segoe UI" panose="020B0502040204020203" pitchFamily="34" charset="0"/>
              <a:cs typeface="Segoe UI" panose="020B0502040204020203" pitchFamily="34" charset="0"/>
            </a:rPr>
          </a:br>
          <a:r>
            <a:rPr lang="tr-TR" sz="1600" b="0" dirty="0">
              <a:solidFill>
                <a:schemeClr val="bg1"/>
              </a:solidFill>
              <a:latin typeface="Segoe UI" panose="020B0502040204020203" pitchFamily="34" charset="0"/>
              <a:cs typeface="Segoe UI" panose="020B0502040204020203" pitchFamily="34" charset="0"/>
            </a:rPr>
            <a:t> (Anlıyorum, evet vb.)</a:t>
          </a:r>
          <a:endParaRPr lang="en-US" sz="1600" b="0" dirty="0">
            <a:solidFill>
              <a:schemeClr val="bg1"/>
            </a:solidFill>
            <a:latin typeface="Segoe UI" panose="020B0502040204020203" pitchFamily="34" charset="0"/>
            <a:cs typeface="Segoe UI" panose="020B0502040204020203" pitchFamily="34" charset="0"/>
          </a:endParaRPr>
        </a:p>
      </dgm:t>
    </dgm:pt>
    <dgm:pt modelId="{7200049A-37AF-493B-9815-858C9BA1E232}" type="parTrans" cxnId="{AFE819F3-35F6-4AAB-8803-7EB42243F0F4}">
      <dgm:prSet/>
      <dgm:spPr/>
      <dgm:t>
        <a:bodyPr/>
        <a:lstStyle/>
        <a:p>
          <a:endParaRPr lang="tr-TR" sz="1600" b="0">
            <a:latin typeface="Segoe UI" panose="020B0502040204020203" pitchFamily="34" charset="0"/>
            <a:cs typeface="Segoe UI" panose="020B0502040204020203" pitchFamily="34" charset="0"/>
          </a:endParaRPr>
        </a:p>
      </dgm:t>
    </dgm:pt>
    <dgm:pt modelId="{EC81047D-6EE8-442E-AB0B-DC8B226BD0CA}" type="sibTrans" cxnId="{AFE819F3-35F6-4AAB-8803-7EB42243F0F4}">
      <dgm:prSet/>
      <dgm:spPr/>
      <dgm:t>
        <a:bodyPr/>
        <a:lstStyle/>
        <a:p>
          <a:endParaRPr lang="tr-TR" sz="1600" b="0">
            <a:latin typeface="Segoe UI" panose="020B0502040204020203" pitchFamily="34" charset="0"/>
            <a:cs typeface="Segoe UI" panose="020B0502040204020203" pitchFamily="34" charset="0"/>
          </a:endParaRPr>
        </a:p>
      </dgm:t>
    </dgm:pt>
    <dgm:pt modelId="{DDB8FC19-769F-4BAC-8E08-BF437DBAAA66}">
      <dgm:prSet custT="1"/>
      <dgm:spPr/>
      <dgm:t>
        <a:bodyPr/>
        <a:lstStyle/>
        <a:p>
          <a:r>
            <a:rPr lang="tr-TR" sz="1600" b="0" dirty="0">
              <a:latin typeface="Segoe UI" panose="020B0502040204020203" pitchFamily="34" charset="0"/>
              <a:cs typeface="Segoe UI" panose="020B0502040204020203" pitchFamily="34" charset="0"/>
            </a:rPr>
            <a:t>Dinlemeye ilişkin fizyolojik, psikolojik bir hazırlık yapın.</a:t>
          </a:r>
          <a:endParaRPr lang="en-US" sz="1600" b="0" dirty="0">
            <a:latin typeface="Segoe UI" panose="020B0502040204020203" pitchFamily="34" charset="0"/>
            <a:cs typeface="Segoe UI" panose="020B0502040204020203" pitchFamily="34" charset="0"/>
          </a:endParaRPr>
        </a:p>
      </dgm:t>
    </dgm:pt>
    <dgm:pt modelId="{2C973058-0B59-47FA-BF39-92BCFA3FA86D}" type="parTrans" cxnId="{4441AD34-9F39-449F-A278-E2350E170434}">
      <dgm:prSet/>
      <dgm:spPr/>
      <dgm:t>
        <a:bodyPr/>
        <a:lstStyle/>
        <a:p>
          <a:endParaRPr lang="tr-TR" sz="1600">
            <a:latin typeface="Segoe UI" panose="020B0502040204020203" pitchFamily="34" charset="0"/>
            <a:cs typeface="Segoe UI" panose="020B0502040204020203" pitchFamily="34" charset="0"/>
          </a:endParaRPr>
        </a:p>
      </dgm:t>
    </dgm:pt>
    <dgm:pt modelId="{5CAE063D-F909-47EB-85C1-4B68BF01A328}" type="sibTrans" cxnId="{4441AD34-9F39-449F-A278-E2350E170434}">
      <dgm:prSet/>
      <dgm:spPr/>
      <dgm:t>
        <a:bodyPr/>
        <a:lstStyle/>
        <a:p>
          <a:endParaRPr lang="tr-TR" sz="1600">
            <a:latin typeface="Segoe UI" panose="020B0502040204020203" pitchFamily="34" charset="0"/>
            <a:cs typeface="Segoe UI" panose="020B0502040204020203" pitchFamily="34" charset="0"/>
          </a:endParaRPr>
        </a:p>
      </dgm:t>
    </dgm:pt>
    <dgm:pt modelId="{54447B96-7D24-4A02-A690-4ADF6E8551D9}">
      <dgm:prSet custT="1"/>
      <dgm:spPr/>
      <dgm:t>
        <a:bodyPr/>
        <a:lstStyle/>
        <a:p>
          <a:r>
            <a:rPr lang="tr-TR" sz="1600" b="0" dirty="0">
              <a:latin typeface="Segoe UI" panose="020B0502040204020203" pitchFamily="34" charset="0"/>
              <a:cs typeface="Segoe UI" panose="020B0502040204020203" pitchFamily="34" charset="0"/>
            </a:rPr>
            <a:t>Dinlemenin önüne geçecek içsel sesleri susturun ve içsel bir sessizlik sağlayın.</a:t>
          </a:r>
          <a:endParaRPr lang="en-US" sz="1600" b="0" dirty="0">
            <a:latin typeface="Segoe UI" panose="020B0502040204020203" pitchFamily="34" charset="0"/>
            <a:cs typeface="Segoe UI" panose="020B0502040204020203" pitchFamily="34" charset="0"/>
          </a:endParaRPr>
        </a:p>
      </dgm:t>
    </dgm:pt>
    <dgm:pt modelId="{969DA3B9-5F2A-41A6-A498-2866B399BF61}" type="parTrans" cxnId="{E9750195-B174-429F-9A42-7529FDAAE6B6}">
      <dgm:prSet/>
      <dgm:spPr/>
      <dgm:t>
        <a:bodyPr/>
        <a:lstStyle/>
        <a:p>
          <a:endParaRPr lang="tr-TR" sz="1600">
            <a:latin typeface="Segoe UI" panose="020B0502040204020203" pitchFamily="34" charset="0"/>
            <a:cs typeface="Segoe UI" panose="020B0502040204020203" pitchFamily="34" charset="0"/>
          </a:endParaRPr>
        </a:p>
      </dgm:t>
    </dgm:pt>
    <dgm:pt modelId="{55192C0D-B902-4E87-931A-D1F7A7EE339F}" type="sibTrans" cxnId="{E9750195-B174-429F-9A42-7529FDAAE6B6}">
      <dgm:prSet/>
      <dgm:spPr/>
      <dgm:t>
        <a:bodyPr/>
        <a:lstStyle/>
        <a:p>
          <a:endParaRPr lang="tr-TR" sz="1600">
            <a:latin typeface="Segoe UI" panose="020B0502040204020203" pitchFamily="34" charset="0"/>
            <a:cs typeface="Segoe UI" panose="020B0502040204020203" pitchFamily="34" charset="0"/>
          </a:endParaRPr>
        </a:p>
      </dgm:t>
    </dgm:pt>
    <dgm:pt modelId="{84A55B6B-FA0E-4136-83F0-5B6EE5FB3121}">
      <dgm:prSet custT="1"/>
      <dgm:spPr/>
      <dgm:t>
        <a:bodyPr/>
        <a:lstStyle/>
        <a:p>
          <a:r>
            <a:rPr lang="tr-TR" sz="1600" b="0" dirty="0">
              <a:latin typeface="Segoe UI" panose="020B0502040204020203" pitchFamily="34" charset="0"/>
              <a:cs typeface="Segoe UI" panose="020B0502040204020203" pitchFamily="34" charset="0"/>
            </a:rPr>
            <a:t>Fiziksel görüşme ortamını ve kuruluşu etkin bir dinlemenin önüne geçmeyecek şekilde organize edin.</a:t>
          </a:r>
          <a:endParaRPr lang="en-US" sz="1600" b="0" dirty="0">
            <a:latin typeface="Segoe UI" panose="020B0502040204020203" pitchFamily="34" charset="0"/>
            <a:cs typeface="Segoe UI" panose="020B0502040204020203" pitchFamily="34" charset="0"/>
          </a:endParaRPr>
        </a:p>
      </dgm:t>
    </dgm:pt>
    <dgm:pt modelId="{9DAC7221-F3CC-42A9-84A4-25CF802CEEE2}" type="parTrans" cxnId="{880DF3D9-D27C-444C-98CD-9F0C949EAEEC}">
      <dgm:prSet/>
      <dgm:spPr/>
      <dgm:t>
        <a:bodyPr/>
        <a:lstStyle/>
        <a:p>
          <a:endParaRPr lang="tr-TR" sz="1600">
            <a:latin typeface="Segoe UI" panose="020B0502040204020203" pitchFamily="34" charset="0"/>
            <a:cs typeface="Segoe UI" panose="020B0502040204020203" pitchFamily="34" charset="0"/>
          </a:endParaRPr>
        </a:p>
      </dgm:t>
    </dgm:pt>
    <dgm:pt modelId="{8451D9C7-FD32-4601-84D6-43D300A31E35}" type="sibTrans" cxnId="{880DF3D9-D27C-444C-98CD-9F0C949EAEEC}">
      <dgm:prSet/>
      <dgm:spPr/>
      <dgm:t>
        <a:bodyPr/>
        <a:lstStyle/>
        <a:p>
          <a:endParaRPr lang="tr-TR" sz="1600">
            <a:latin typeface="Segoe UI" panose="020B0502040204020203" pitchFamily="34" charset="0"/>
            <a:cs typeface="Segoe UI" panose="020B0502040204020203" pitchFamily="34" charset="0"/>
          </a:endParaRPr>
        </a:p>
      </dgm:t>
    </dgm:pt>
    <dgm:pt modelId="{CF52372E-7D59-4D35-AFB7-235C40518DD8}">
      <dgm:prSet custT="1"/>
      <dgm:spPr/>
      <dgm:t>
        <a:bodyPr/>
        <a:lstStyle/>
        <a:p>
          <a:r>
            <a:rPr lang="tr-TR" sz="1600" b="0" dirty="0">
              <a:latin typeface="Segoe UI" panose="020B0502040204020203" pitchFamily="34" charset="0"/>
              <a:cs typeface="Segoe UI" panose="020B0502040204020203" pitchFamily="34" charset="0"/>
            </a:rPr>
            <a:t>Dinlemenin/görüşmenin amacını belirleyin. </a:t>
          </a:r>
          <a:endParaRPr lang="en-US" sz="1600" b="0" dirty="0">
            <a:latin typeface="Segoe UI" panose="020B0502040204020203" pitchFamily="34" charset="0"/>
            <a:cs typeface="Segoe UI" panose="020B0502040204020203" pitchFamily="34" charset="0"/>
          </a:endParaRPr>
        </a:p>
      </dgm:t>
    </dgm:pt>
    <dgm:pt modelId="{148A50C6-AABF-4A2E-95BA-BAF81C8BE4AE}" type="parTrans" cxnId="{C1C8980B-A5A7-4E22-9FF1-C2F8A71AFBD1}">
      <dgm:prSet/>
      <dgm:spPr/>
      <dgm:t>
        <a:bodyPr/>
        <a:lstStyle/>
        <a:p>
          <a:endParaRPr lang="tr-TR" sz="1600">
            <a:latin typeface="Segoe UI" panose="020B0502040204020203" pitchFamily="34" charset="0"/>
            <a:cs typeface="Segoe UI" panose="020B0502040204020203" pitchFamily="34" charset="0"/>
          </a:endParaRPr>
        </a:p>
      </dgm:t>
    </dgm:pt>
    <dgm:pt modelId="{AAF77C1A-A515-41FA-8879-663EDA505008}" type="sibTrans" cxnId="{C1C8980B-A5A7-4E22-9FF1-C2F8A71AFBD1}">
      <dgm:prSet/>
      <dgm:spPr/>
      <dgm:t>
        <a:bodyPr/>
        <a:lstStyle/>
        <a:p>
          <a:endParaRPr lang="tr-TR" sz="1600">
            <a:latin typeface="Segoe UI" panose="020B0502040204020203" pitchFamily="34" charset="0"/>
            <a:cs typeface="Segoe UI" panose="020B0502040204020203" pitchFamily="34" charset="0"/>
          </a:endParaRPr>
        </a:p>
      </dgm:t>
    </dgm:pt>
    <dgm:pt modelId="{316CCFC0-FD95-4487-B29C-7873DEC47788}" type="pres">
      <dgm:prSet presAssocID="{6E2DF849-017A-48E3-94F3-1273CBCFE927}" presName="diagram" presStyleCnt="0">
        <dgm:presLayoutVars>
          <dgm:dir/>
          <dgm:resizeHandles val="exact"/>
        </dgm:presLayoutVars>
      </dgm:prSet>
      <dgm:spPr/>
    </dgm:pt>
    <dgm:pt modelId="{7183E7A4-A667-4CB2-82C4-3C7DA7E117DF}" type="pres">
      <dgm:prSet presAssocID="{DDB8FC19-769F-4BAC-8E08-BF437DBAAA66}" presName="node" presStyleLbl="node1" presStyleIdx="0" presStyleCnt="8">
        <dgm:presLayoutVars>
          <dgm:bulletEnabled val="1"/>
        </dgm:presLayoutVars>
      </dgm:prSet>
      <dgm:spPr/>
    </dgm:pt>
    <dgm:pt modelId="{9757346D-61C8-45BC-B5D5-45F98CCFD6D9}" type="pres">
      <dgm:prSet presAssocID="{5CAE063D-F909-47EB-85C1-4B68BF01A328}" presName="sibTrans" presStyleCnt="0"/>
      <dgm:spPr/>
    </dgm:pt>
    <dgm:pt modelId="{F1A072E5-4211-4121-B366-3B7826A9986E}" type="pres">
      <dgm:prSet presAssocID="{54447B96-7D24-4A02-A690-4ADF6E8551D9}" presName="node" presStyleLbl="node1" presStyleIdx="1" presStyleCnt="8">
        <dgm:presLayoutVars>
          <dgm:bulletEnabled val="1"/>
        </dgm:presLayoutVars>
      </dgm:prSet>
      <dgm:spPr/>
    </dgm:pt>
    <dgm:pt modelId="{9491FEB0-82ED-47A2-B449-9BA8C953B27E}" type="pres">
      <dgm:prSet presAssocID="{55192C0D-B902-4E87-931A-D1F7A7EE339F}" presName="sibTrans" presStyleCnt="0"/>
      <dgm:spPr/>
    </dgm:pt>
    <dgm:pt modelId="{CEC69490-84F8-480F-A7A3-E50E39D2B1F6}" type="pres">
      <dgm:prSet presAssocID="{84A55B6B-FA0E-4136-83F0-5B6EE5FB3121}" presName="node" presStyleLbl="node1" presStyleIdx="2" presStyleCnt="8">
        <dgm:presLayoutVars>
          <dgm:bulletEnabled val="1"/>
        </dgm:presLayoutVars>
      </dgm:prSet>
      <dgm:spPr/>
    </dgm:pt>
    <dgm:pt modelId="{B0CC2C8C-1388-4DC2-8B19-677C28AB18FD}" type="pres">
      <dgm:prSet presAssocID="{8451D9C7-FD32-4601-84D6-43D300A31E35}" presName="sibTrans" presStyleCnt="0"/>
      <dgm:spPr/>
    </dgm:pt>
    <dgm:pt modelId="{3ED08AB8-0720-4B4B-BE05-4A7A8BF24BDE}" type="pres">
      <dgm:prSet presAssocID="{CF52372E-7D59-4D35-AFB7-235C40518DD8}" presName="node" presStyleLbl="node1" presStyleIdx="3" presStyleCnt="8">
        <dgm:presLayoutVars>
          <dgm:bulletEnabled val="1"/>
        </dgm:presLayoutVars>
      </dgm:prSet>
      <dgm:spPr/>
    </dgm:pt>
    <dgm:pt modelId="{0D654592-941D-40A3-97EB-BF405230886F}" type="pres">
      <dgm:prSet presAssocID="{AAF77C1A-A515-41FA-8879-663EDA505008}" presName="sibTrans" presStyleCnt="0"/>
      <dgm:spPr/>
    </dgm:pt>
    <dgm:pt modelId="{8D88AB8A-D183-44E0-852E-E6B9623DA8CC}" type="pres">
      <dgm:prSet presAssocID="{8C2FE96A-CD2B-4C24-A591-B773E08A3767}" presName="node" presStyleLbl="node1" presStyleIdx="4" presStyleCnt="8">
        <dgm:presLayoutVars>
          <dgm:bulletEnabled val="1"/>
        </dgm:presLayoutVars>
      </dgm:prSet>
      <dgm:spPr/>
    </dgm:pt>
    <dgm:pt modelId="{21DABA2D-EC22-482C-ABC1-0A202ED7F84D}" type="pres">
      <dgm:prSet presAssocID="{7BAB9A54-0F63-4F50-93C6-2FDA8E119970}" presName="sibTrans" presStyleCnt="0"/>
      <dgm:spPr/>
    </dgm:pt>
    <dgm:pt modelId="{E0AEA71D-F961-4386-AA7F-B15D1BC2172F}" type="pres">
      <dgm:prSet presAssocID="{E6BAA3B0-3431-4D32-A49C-018783E950FE}" presName="node" presStyleLbl="node1" presStyleIdx="5" presStyleCnt="8">
        <dgm:presLayoutVars>
          <dgm:bulletEnabled val="1"/>
        </dgm:presLayoutVars>
      </dgm:prSet>
      <dgm:spPr/>
    </dgm:pt>
    <dgm:pt modelId="{2679A619-85B8-4D08-9C17-E7EB56CA5452}" type="pres">
      <dgm:prSet presAssocID="{EC81047D-6EE8-442E-AB0B-DC8B226BD0CA}" presName="sibTrans" presStyleCnt="0"/>
      <dgm:spPr/>
    </dgm:pt>
    <dgm:pt modelId="{4094EBDF-75FE-4D66-84BF-26240C838259}" type="pres">
      <dgm:prSet presAssocID="{72A01A12-09EF-4296-BBF0-FA817EFEF01B}" presName="node" presStyleLbl="node1" presStyleIdx="6" presStyleCnt="8">
        <dgm:presLayoutVars>
          <dgm:bulletEnabled val="1"/>
        </dgm:presLayoutVars>
      </dgm:prSet>
      <dgm:spPr/>
    </dgm:pt>
    <dgm:pt modelId="{A68556B2-B217-4881-8C48-8FF12B186B33}" type="pres">
      <dgm:prSet presAssocID="{04577FF6-92F2-4C45-86A2-405C7AF0C255}" presName="sibTrans" presStyleCnt="0"/>
      <dgm:spPr/>
    </dgm:pt>
    <dgm:pt modelId="{E60737EB-F54F-4498-A130-CFDA4FA71E57}" type="pres">
      <dgm:prSet presAssocID="{BA63262F-E2E5-4C6B-A7A9-0A376AE703EA}" presName="node" presStyleLbl="node1" presStyleIdx="7" presStyleCnt="8">
        <dgm:presLayoutVars>
          <dgm:bulletEnabled val="1"/>
        </dgm:presLayoutVars>
      </dgm:prSet>
      <dgm:spPr/>
    </dgm:pt>
  </dgm:ptLst>
  <dgm:cxnLst>
    <dgm:cxn modelId="{C1C8980B-A5A7-4E22-9FF1-C2F8A71AFBD1}" srcId="{6E2DF849-017A-48E3-94F3-1273CBCFE927}" destId="{CF52372E-7D59-4D35-AFB7-235C40518DD8}" srcOrd="3" destOrd="0" parTransId="{148A50C6-AABF-4A2E-95BA-BAF81C8BE4AE}" sibTransId="{AAF77C1A-A515-41FA-8879-663EDA505008}"/>
    <dgm:cxn modelId="{8FE9790D-D345-4162-9F91-2A0A787CB233}" type="presOf" srcId="{BA63262F-E2E5-4C6B-A7A9-0A376AE703EA}" destId="{E60737EB-F54F-4498-A130-CFDA4FA71E57}" srcOrd="0" destOrd="0" presId="urn:microsoft.com/office/officeart/2005/8/layout/default"/>
    <dgm:cxn modelId="{9B50C523-4693-4563-89BB-6A720D944E5A}" type="presOf" srcId="{72A01A12-09EF-4296-BBF0-FA817EFEF01B}" destId="{4094EBDF-75FE-4D66-84BF-26240C838259}" srcOrd="0" destOrd="0" presId="urn:microsoft.com/office/officeart/2005/8/layout/default"/>
    <dgm:cxn modelId="{4441AD34-9F39-449F-A278-E2350E170434}" srcId="{6E2DF849-017A-48E3-94F3-1273CBCFE927}" destId="{DDB8FC19-769F-4BAC-8E08-BF437DBAAA66}" srcOrd="0" destOrd="0" parTransId="{2C973058-0B59-47FA-BF39-92BCFA3FA86D}" sibTransId="{5CAE063D-F909-47EB-85C1-4B68BF01A328}"/>
    <dgm:cxn modelId="{63EAC83A-4238-4B68-82F4-4D7F07A9D0F9}" srcId="{6E2DF849-017A-48E3-94F3-1273CBCFE927}" destId="{8C2FE96A-CD2B-4C24-A591-B773E08A3767}" srcOrd="4" destOrd="0" parTransId="{B8E6E3E1-60D7-41D5-82A9-617152FF36A4}" sibTransId="{7BAB9A54-0F63-4F50-93C6-2FDA8E119970}"/>
    <dgm:cxn modelId="{FBA4656B-F798-46A4-B8E1-55AB2745E8F1}" type="presOf" srcId="{CF52372E-7D59-4D35-AFB7-235C40518DD8}" destId="{3ED08AB8-0720-4B4B-BE05-4A7A8BF24BDE}" srcOrd="0" destOrd="0" presId="urn:microsoft.com/office/officeart/2005/8/layout/default"/>
    <dgm:cxn modelId="{6910BD4E-4F6F-49BD-9C7C-5ADCEE5E4D1B}" type="presOf" srcId="{54447B96-7D24-4A02-A690-4ADF6E8551D9}" destId="{F1A072E5-4211-4121-B366-3B7826A9986E}" srcOrd="0" destOrd="0" presId="urn:microsoft.com/office/officeart/2005/8/layout/default"/>
    <dgm:cxn modelId="{608EEA51-09B5-4520-9027-534315824D51}" srcId="{6E2DF849-017A-48E3-94F3-1273CBCFE927}" destId="{72A01A12-09EF-4296-BBF0-FA817EFEF01B}" srcOrd="6" destOrd="0" parTransId="{CD159CAE-1891-48EA-99D7-9AE2D0CC0144}" sibTransId="{04577FF6-92F2-4C45-86A2-405C7AF0C255}"/>
    <dgm:cxn modelId="{D3D2FD55-EB49-40E0-A77D-00E7411ACB25}" type="presOf" srcId="{6E2DF849-017A-48E3-94F3-1273CBCFE927}" destId="{316CCFC0-FD95-4487-B29C-7873DEC47788}" srcOrd="0" destOrd="0" presId="urn:microsoft.com/office/officeart/2005/8/layout/default"/>
    <dgm:cxn modelId="{930E9E56-903A-43ED-9455-FB27A7E396EA}" srcId="{6E2DF849-017A-48E3-94F3-1273CBCFE927}" destId="{BA63262F-E2E5-4C6B-A7A9-0A376AE703EA}" srcOrd="7" destOrd="0" parTransId="{F8349587-E0FA-475F-978D-1541B6F8DD09}" sibTransId="{E79053A7-3D3C-462E-A244-84C465FDB0A0}"/>
    <dgm:cxn modelId="{84651586-7BAA-4492-951D-165DBCC0281E}" type="presOf" srcId="{8C2FE96A-CD2B-4C24-A591-B773E08A3767}" destId="{8D88AB8A-D183-44E0-852E-E6B9623DA8CC}" srcOrd="0" destOrd="0" presId="urn:microsoft.com/office/officeart/2005/8/layout/default"/>
    <dgm:cxn modelId="{BCB91E87-1864-4DCD-9868-B4B939F65CDE}" type="presOf" srcId="{84A55B6B-FA0E-4136-83F0-5B6EE5FB3121}" destId="{CEC69490-84F8-480F-A7A3-E50E39D2B1F6}" srcOrd="0" destOrd="0" presId="urn:microsoft.com/office/officeart/2005/8/layout/default"/>
    <dgm:cxn modelId="{E9750195-B174-429F-9A42-7529FDAAE6B6}" srcId="{6E2DF849-017A-48E3-94F3-1273CBCFE927}" destId="{54447B96-7D24-4A02-A690-4ADF6E8551D9}" srcOrd="1" destOrd="0" parTransId="{969DA3B9-5F2A-41A6-A498-2866B399BF61}" sibTransId="{55192C0D-B902-4E87-931A-D1F7A7EE339F}"/>
    <dgm:cxn modelId="{6F5323A1-0BDE-44CF-B88C-2D9966AAE0F5}" type="presOf" srcId="{DDB8FC19-769F-4BAC-8E08-BF437DBAAA66}" destId="{7183E7A4-A667-4CB2-82C4-3C7DA7E117DF}" srcOrd="0" destOrd="0" presId="urn:microsoft.com/office/officeart/2005/8/layout/default"/>
    <dgm:cxn modelId="{D99CC2D2-9E6D-40A4-B4AB-0C47AF5A3986}" type="presOf" srcId="{E6BAA3B0-3431-4D32-A49C-018783E950FE}" destId="{E0AEA71D-F961-4386-AA7F-B15D1BC2172F}" srcOrd="0" destOrd="0" presId="urn:microsoft.com/office/officeart/2005/8/layout/default"/>
    <dgm:cxn modelId="{880DF3D9-D27C-444C-98CD-9F0C949EAEEC}" srcId="{6E2DF849-017A-48E3-94F3-1273CBCFE927}" destId="{84A55B6B-FA0E-4136-83F0-5B6EE5FB3121}" srcOrd="2" destOrd="0" parTransId="{9DAC7221-F3CC-42A9-84A4-25CF802CEEE2}" sibTransId="{8451D9C7-FD32-4601-84D6-43D300A31E35}"/>
    <dgm:cxn modelId="{AFE819F3-35F6-4AAB-8803-7EB42243F0F4}" srcId="{6E2DF849-017A-48E3-94F3-1273CBCFE927}" destId="{E6BAA3B0-3431-4D32-A49C-018783E950FE}" srcOrd="5" destOrd="0" parTransId="{7200049A-37AF-493B-9815-858C9BA1E232}" sibTransId="{EC81047D-6EE8-442E-AB0B-DC8B226BD0CA}"/>
    <dgm:cxn modelId="{7DB9304C-887D-40FB-80C0-9878FA5A5881}" type="presParOf" srcId="{316CCFC0-FD95-4487-B29C-7873DEC47788}" destId="{7183E7A4-A667-4CB2-82C4-3C7DA7E117DF}" srcOrd="0" destOrd="0" presId="urn:microsoft.com/office/officeart/2005/8/layout/default"/>
    <dgm:cxn modelId="{F7B5F1E7-8B4D-4B3C-94D3-89A88F1C447A}" type="presParOf" srcId="{316CCFC0-FD95-4487-B29C-7873DEC47788}" destId="{9757346D-61C8-45BC-B5D5-45F98CCFD6D9}" srcOrd="1" destOrd="0" presId="urn:microsoft.com/office/officeart/2005/8/layout/default"/>
    <dgm:cxn modelId="{B01D11A8-6C97-4140-B921-C8D88180ED8D}" type="presParOf" srcId="{316CCFC0-FD95-4487-B29C-7873DEC47788}" destId="{F1A072E5-4211-4121-B366-3B7826A9986E}" srcOrd="2" destOrd="0" presId="urn:microsoft.com/office/officeart/2005/8/layout/default"/>
    <dgm:cxn modelId="{ECD1C61D-E13A-44DF-A1DB-D2420383781C}" type="presParOf" srcId="{316CCFC0-FD95-4487-B29C-7873DEC47788}" destId="{9491FEB0-82ED-47A2-B449-9BA8C953B27E}" srcOrd="3" destOrd="0" presId="urn:microsoft.com/office/officeart/2005/8/layout/default"/>
    <dgm:cxn modelId="{C83F9B44-4A84-481D-9734-E3821FA065F4}" type="presParOf" srcId="{316CCFC0-FD95-4487-B29C-7873DEC47788}" destId="{CEC69490-84F8-480F-A7A3-E50E39D2B1F6}" srcOrd="4" destOrd="0" presId="urn:microsoft.com/office/officeart/2005/8/layout/default"/>
    <dgm:cxn modelId="{A610B20E-7A4D-445A-ABBB-B22328F57862}" type="presParOf" srcId="{316CCFC0-FD95-4487-B29C-7873DEC47788}" destId="{B0CC2C8C-1388-4DC2-8B19-677C28AB18FD}" srcOrd="5" destOrd="0" presId="urn:microsoft.com/office/officeart/2005/8/layout/default"/>
    <dgm:cxn modelId="{305AA059-C93C-412A-B5CE-5338AED8CCEB}" type="presParOf" srcId="{316CCFC0-FD95-4487-B29C-7873DEC47788}" destId="{3ED08AB8-0720-4B4B-BE05-4A7A8BF24BDE}" srcOrd="6" destOrd="0" presId="urn:microsoft.com/office/officeart/2005/8/layout/default"/>
    <dgm:cxn modelId="{1644E5EE-2274-4F68-A7FB-230A23C4B751}" type="presParOf" srcId="{316CCFC0-FD95-4487-B29C-7873DEC47788}" destId="{0D654592-941D-40A3-97EB-BF405230886F}" srcOrd="7" destOrd="0" presId="urn:microsoft.com/office/officeart/2005/8/layout/default"/>
    <dgm:cxn modelId="{33E67BD8-9100-48AD-B57D-55F4FCC55EA2}" type="presParOf" srcId="{316CCFC0-FD95-4487-B29C-7873DEC47788}" destId="{8D88AB8A-D183-44E0-852E-E6B9623DA8CC}" srcOrd="8" destOrd="0" presId="urn:microsoft.com/office/officeart/2005/8/layout/default"/>
    <dgm:cxn modelId="{E23359B3-2C52-47FA-891C-77359918EE1D}" type="presParOf" srcId="{316CCFC0-FD95-4487-B29C-7873DEC47788}" destId="{21DABA2D-EC22-482C-ABC1-0A202ED7F84D}" srcOrd="9" destOrd="0" presId="urn:microsoft.com/office/officeart/2005/8/layout/default"/>
    <dgm:cxn modelId="{CED2451B-44AC-4A84-94DC-377667B4BCF8}" type="presParOf" srcId="{316CCFC0-FD95-4487-B29C-7873DEC47788}" destId="{E0AEA71D-F961-4386-AA7F-B15D1BC2172F}" srcOrd="10" destOrd="0" presId="urn:microsoft.com/office/officeart/2005/8/layout/default"/>
    <dgm:cxn modelId="{F073856E-CAE0-4AA1-95FB-F6A484262AB3}" type="presParOf" srcId="{316CCFC0-FD95-4487-B29C-7873DEC47788}" destId="{2679A619-85B8-4D08-9C17-E7EB56CA5452}" srcOrd="11" destOrd="0" presId="urn:microsoft.com/office/officeart/2005/8/layout/default"/>
    <dgm:cxn modelId="{2AF04457-F5D5-4D60-BA8B-F9AAA295CEEF}" type="presParOf" srcId="{316CCFC0-FD95-4487-B29C-7873DEC47788}" destId="{4094EBDF-75FE-4D66-84BF-26240C838259}" srcOrd="12" destOrd="0" presId="urn:microsoft.com/office/officeart/2005/8/layout/default"/>
    <dgm:cxn modelId="{5B6522AA-9AEA-4C50-81A3-F1D032FF0457}" type="presParOf" srcId="{316CCFC0-FD95-4487-B29C-7873DEC47788}" destId="{A68556B2-B217-4881-8C48-8FF12B186B33}" srcOrd="13" destOrd="0" presId="urn:microsoft.com/office/officeart/2005/8/layout/default"/>
    <dgm:cxn modelId="{07596764-87CA-48B3-A112-7F883922E363}" type="presParOf" srcId="{316CCFC0-FD95-4487-B29C-7873DEC47788}" destId="{E60737EB-F54F-4498-A130-CFDA4FA71E57}"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E2DF849-017A-48E3-94F3-1273CBCFE927}"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73BDE2E7-F3EB-4587-A6C9-D83E820C92BE}">
      <dgm:prSet custT="1"/>
      <dgm:spPr/>
      <dgm:t>
        <a:bodyPr/>
        <a:lstStyle/>
        <a:p>
          <a:r>
            <a:rPr lang="tr-TR" sz="1600" b="0" dirty="0">
              <a:latin typeface="Segoe UI" panose="020B0502040204020203" pitchFamily="34" charset="0"/>
              <a:cs typeface="Segoe UI" panose="020B0502040204020203" pitchFamily="34" charset="0"/>
            </a:rPr>
            <a:t>Uygun aralıklarla göz teması kurarak ve özellikle kaşlarla dudaklar arasındaki bölgeye bakarak dinleyin.</a:t>
          </a:r>
          <a:endParaRPr lang="en-US" sz="1600" b="0" dirty="0">
            <a:latin typeface="Segoe UI" panose="020B0502040204020203" pitchFamily="34" charset="0"/>
            <a:cs typeface="Segoe UI" panose="020B0502040204020203" pitchFamily="34" charset="0"/>
          </a:endParaRPr>
        </a:p>
      </dgm:t>
    </dgm:pt>
    <dgm:pt modelId="{14A67961-4219-49AB-999C-5C0B6EDAF404}" type="parTrans" cxnId="{BA6DDAA4-DA37-4BA9-A933-7A748C3CA726}">
      <dgm:prSet/>
      <dgm:spPr/>
      <dgm:t>
        <a:bodyPr/>
        <a:lstStyle/>
        <a:p>
          <a:endParaRPr lang="en-US" sz="1600" b="0">
            <a:latin typeface="Segoe UI" panose="020B0502040204020203" pitchFamily="34" charset="0"/>
            <a:cs typeface="Segoe UI" panose="020B0502040204020203" pitchFamily="34" charset="0"/>
          </a:endParaRPr>
        </a:p>
      </dgm:t>
    </dgm:pt>
    <dgm:pt modelId="{E55BF98F-5173-4BB2-8E58-BFAE0B67174F}" type="sibTrans" cxnId="{BA6DDAA4-DA37-4BA9-A933-7A748C3CA726}">
      <dgm:prSet/>
      <dgm:spPr/>
      <dgm:t>
        <a:bodyPr/>
        <a:lstStyle/>
        <a:p>
          <a:endParaRPr lang="en-US" sz="1600" b="0">
            <a:latin typeface="Segoe UI" panose="020B0502040204020203" pitchFamily="34" charset="0"/>
            <a:cs typeface="Segoe UI" panose="020B0502040204020203" pitchFamily="34" charset="0"/>
          </a:endParaRPr>
        </a:p>
      </dgm:t>
    </dgm:pt>
    <dgm:pt modelId="{1CDC1159-7787-4703-99E2-EA4507900BD9}">
      <dgm:prSet custT="1"/>
      <dgm:spPr/>
      <dgm:t>
        <a:bodyPr/>
        <a:lstStyle/>
        <a:p>
          <a:r>
            <a:rPr lang="tr-TR" sz="1600" b="0" dirty="0">
              <a:latin typeface="Segoe UI" panose="020B0502040204020203" pitchFamily="34" charset="0"/>
              <a:cs typeface="Segoe UI" panose="020B0502040204020203" pitchFamily="34" charset="0"/>
            </a:rPr>
            <a:t>İlgiyle dinlediğinizi göstermek için başınızı biraz sağa ya da sola eğin.</a:t>
          </a:r>
          <a:endParaRPr lang="en-US" sz="1600" b="0" dirty="0">
            <a:latin typeface="Segoe UI" panose="020B0502040204020203" pitchFamily="34" charset="0"/>
            <a:cs typeface="Segoe UI" panose="020B0502040204020203" pitchFamily="34" charset="0"/>
          </a:endParaRPr>
        </a:p>
      </dgm:t>
    </dgm:pt>
    <dgm:pt modelId="{277DE51B-418E-4CEF-AC2A-268A742CB33E}" type="parTrans" cxnId="{B53FBB97-CCE2-40D1-80C1-C887AEC1F5F9}">
      <dgm:prSet/>
      <dgm:spPr/>
      <dgm:t>
        <a:bodyPr/>
        <a:lstStyle/>
        <a:p>
          <a:endParaRPr lang="tr-TR" sz="1600">
            <a:latin typeface="Segoe UI" panose="020B0502040204020203" pitchFamily="34" charset="0"/>
            <a:cs typeface="Segoe UI" panose="020B0502040204020203" pitchFamily="34" charset="0"/>
          </a:endParaRPr>
        </a:p>
      </dgm:t>
    </dgm:pt>
    <dgm:pt modelId="{F234DEF5-B772-496E-932F-D97B65C29EFA}" type="sibTrans" cxnId="{B53FBB97-CCE2-40D1-80C1-C887AEC1F5F9}">
      <dgm:prSet/>
      <dgm:spPr/>
      <dgm:t>
        <a:bodyPr/>
        <a:lstStyle/>
        <a:p>
          <a:endParaRPr lang="tr-TR" sz="1600">
            <a:latin typeface="Segoe UI" panose="020B0502040204020203" pitchFamily="34" charset="0"/>
            <a:cs typeface="Segoe UI" panose="020B0502040204020203" pitchFamily="34" charset="0"/>
          </a:endParaRPr>
        </a:p>
      </dgm:t>
    </dgm:pt>
    <dgm:pt modelId="{EB7FC5E3-D3C4-4423-864E-C59000B0CB97}">
      <dgm:prSet custT="1"/>
      <dgm:spPr/>
      <dgm:t>
        <a:bodyPr/>
        <a:lstStyle/>
        <a:p>
          <a:r>
            <a:rPr lang="tr-TR" sz="1600" b="0" dirty="0">
              <a:latin typeface="Segoe UI" panose="020B0502040204020203" pitchFamily="34" charset="0"/>
              <a:cs typeface="Segoe UI" panose="020B0502040204020203" pitchFamily="34" charset="0"/>
            </a:rPr>
            <a:t>Dinleme sırasında duyulan bazı önemli kelimeleri tekrarlayın.</a:t>
          </a:r>
          <a:endParaRPr lang="en-US" sz="1600" b="0" dirty="0">
            <a:latin typeface="Segoe UI" panose="020B0502040204020203" pitchFamily="34" charset="0"/>
            <a:cs typeface="Segoe UI" panose="020B0502040204020203" pitchFamily="34" charset="0"/>
          </a:endParaRPr>
        </a:p>
      </dgm:t>
    </dgm:pt>
    <dgm:pt modelId="{0BF7B98E-63F8-4196-9E51-96188B4D49C7}" type="parTrans" cxnId="{21D7F959-0EB1-4691-9F1A-DDFC4ED80722}">
      <dgm:prSet/>
      <dgm:spPr/>
      <dgm:t>
        <a:bodyPr/>
        <a:lstStyle/>
        <a:p>
          <a:endParaRPr lang="tr-TR" sz="1600">
            <a:latin typeface="Segoe UI" panose="020B0502040204020203" pitchFamily="34" charset="0"/>
            <a:cs typeface="Segoe UI" panose="020B0502040204020203" pitchFamily="34" charset="0"/>
          </a:endParaRPr>
        </a:p>
      </dgm:t>
    </dgm:pt>
    <dgm:pt modelId="{A1484AE1-3B37-43AC-A196-60184E1CF2F1}" type="sibTrans" cxnId="{21D7F959-0EB1-4691-9F1A-DDFC4ED80722}">
      <dgm:prSet/>
      <dgm:spPr/>
      <dgm:t>
        <a:bodyPr/>
        <a:lstStyle/>
        <a:p>
          <a:endParaRPr lang="tr-TR" sz="1600">
            <a:latin typeface="Segoe UI" panose="020B0502040204020203" pitchFamily="34" charset="0"/>
            <a:cs typeface="Segoe UI" panose="020B0502040204020203" pitchFamily="34" charset="0"/>
          </a:endParaRPr>
        </a:p>
      </dgm:t>
    </dgm:pt>
    <dgm:pt modelId="{983E0D25-61A2-4184-82ED-136CFEDC6B9A}">
      <dgm:prSet custT="1"/>
      <dgm:spPr/>
      <dgm:t>
        <a:bodyPr/>
        <a:lstStyle/>
        <a:p>
          <a:r>
            <a:rPr lang="tr-TR" sz="1600" b="0" dirty="0">
              <a:latin typeface="Segoe UI" panose="020B0502040204020203" pitchFamily="34" charset="0"/>
              <a:cs typeface="Segoe UI" panose="020B0502040204020203" pitchFamily="34" charset="0"/>
            </a:rPr>
            <a:t>Etkin not alın ve göz temasının kesilmediği bir not alma pratiği geliştirin.</a:t>
          </a:r>
          <a:endParaRPr lang="en-US" sz="1600" b="0" dirty="0">
            <a:latin typeface="Segoe UI" panose="020B0502040204020203" pitchFamily="34" charset="0"/>
            <a:cs typeface="Segoe UI" panose="020B0502040204020203" pitchFamily="34" charset="0"/>
          </a:endParaRPr>
        </a:p>
      </dgm:t>
    </dgm:pt>
    <dgm:pt modelId="{A99CDF03-22DA-4EB6-8A4F-FC6F27D730C9}" type="parTrans" cxnId="{B10C8BC4-86AC-4858-9464-2AB2DB0DF15D}">
      <dgm:prSet/>
      <dgm:spPr/>
      <dgm:t>
        <a:bodyPr/>
        <a:lstStyle/>
        <a:p>
          <a:endParaRPr lang="tr-TR" sz="1600">
            <a:latin typeface="Segoe UI" panose="020B0502040204020203" pitchFamily="34" charset="0"/>
            <a:cs typeface="Segoe UI" panose="020B0502040204020203" pitchFamily="34" charset="0"/>
          </a:endParaRPr>
        </a:p>
      </dgm:t>
    </dgm:pt>
    <dgm:pt modelId="{8C515CEA-CBB7-4FE6-9CBC-1C0A5B8A9ED3}" type="sibTrans" cxnId="{B10C8BC4-86AC-4858-9464-2AB2DB0DF15D}">
      <dgm:prSet/>
      <dgm:spPr/>
      <dgm:t>
        <a:bodyPr/>
        <a:lstStyle/>
        <a:p>
          <a:endParaRPr lang="tr-TR" sz="1600">
            <a:latin typeface="Segoe UI" panose="020B0502040204020203" pitchFamily="34" charset="0"/>
            <a:cs typeface="Segoe UI" panose="020B0502040204020203" pitchFamily="34" charset="0"/>
          </a:endParaRPr>
        </a:p>
      </dgm:t>
    </dgm:pt>
    <dgm:pt modelId="{20B80F8C-822E-49D9-BDDF-6EBCD1CCD4D6}">
      <dgm:prSet custT="1"/>
      <dgm:spPr/>
      <dgm:t>
        <a:bodyPr/>
        <a:lstStyle/>
        <a:p>
          <a:r>
            <a:rPr lang="tr-TR" sz="1600" b="0" dirty="0">
              <a:latin typeface="Segoe UI" panose="020B0502040204020203" pitchFamily="34" charset="0"/>
              <a:cs typeface="Segoe UI" panose="020B0502040204020203" pitchFamily="34" charset="0"/>
            </a:rPr>
            <a:t>Başka bir şeyle meşgul olmayın, bir nesneyle oynamayın.</a:t>
          </a:r>
          <a:endParaRPr lang="en-US" sz="1600" b="0" dirty="0">
            <a:latin typeface="Segoe UI" panose="020B0502040204020203" pitchFamily="34" charset="0"/>
            <a:cs typeface="Segoe UI" panose="020B0502040204020203" pitchFamily="34" charset="0"/>
          </a:endParaRPr>
        </a:p>
      </dgm:t>
    </dgm:pt>
    <dgm:pt modelId="{550E0DD5-FCE5-4093-9986-0D299FCF541A}" type="parTrans" cxnId="{93A366FB-74E7-446E-ABB3-E922EAFC8C33}">
      <dgm:prSet/>
      <dgm:spPr/>
      <dgm:t>
        <a:bodyPr/>
        <a:lstStyle/>
        <a:p>
          <a:endParaRPr lang="tr-TR" sz="1600">
            <a:latin typeface="Segoe UI" panose="020B0502040204020203" pitchFamily="34" charset="0"/>
            <a:cs typeface="Segoe UI" panose="020B0502040204020203" pitchFamily="34" charset="0"/>
          </a:endParaRPr>
        </a:p>
      </dgm:t>
    </dgm:pt>
    <dgm:pt modelId="{E657F16A-1965-4348-B8CE-D6357BBB3659}" type="sibTrans" cxnId="{93A366FB-74E7-446E-ABB3-E922EAFC8C33}">
      <dgm:prSet/>
      <dgm:spPr/>
      <dgm:t>
        <a:bodyPr/>
        <a:lstStyle/>
        <a:p>
          <a:endParaRPr lang="tr-TR" sz="1600">
            <a:latin typeface="Segoe UI" panose="020B0502040204020203" pitchFamily="34" charset="0"/>
            <a:cs typeface="Segoe UI" panose="020B0502040204020203" pitchFamily="34" charset="0"/>
          </a:endParaRPr>
        </a:p>
      </dgm:t>
    </dgm:pt>
    <dgm:pt modelId="{D85F6D62-E792-4054-97C3-DB7EC2A26B5E}">
      <dgm:prSet custT="1"/>
      <dgm:spPr/>
      <dgm:t>
        <a:bodyPr/>
        <a:lstStyle/>
        <a:p>
          <a:r>
            <a:rPr lang="tr-TR" sz="1600" b="0" dirty="0">
              <a:latin typeface="Segoe UI" panose="020B0502040204020203" pitchFamily="34" charset="0"/>
              <a:cs typeface="Segoe UI" panose="020B0502040204020203" pitchFamily="34" charset="0"/>
            </a:rPr>
            <a:t>Bireye anlaşılmadığını hissettirecek kadar hareketsiz ya da ifadesiz kalmayın.</a:t>
          </a:r>
          <a:endParaRPr lang="en-US" sz="1600" b="0" dirty="0">
            <a:latin typeface="Segoe UI" panose="020B0502040204020203" pitchFamily="34" charset="0"/>
            <a:cs typeface="Segoe UI" panose="020B0502040204020203" pitchFamily="34" charset="0"/>
          </a:endParaRPr>
        </a:p>
      </dgm:t>
    </dgm:pt>
    <dgm:pt modelId="{2775135D-8026-4B66-94B5-800E61C81ED7}" type="parTrans" cxnId="{E0F660E4-48BA-4D3B-961C-A50A6FB7A948}">
      <dgm:prSet/>
      <dgm:spPr/>
      <dgm:t>
        <a:bodyPr/>
        <a:lstStyle/>
        <a:p>
          <a:endParaRPr lang="tr-TR" sz="1600">
            <a:latin typeface="Segoe UI" panose="020B0502040204020203" pitchFamily="34" charset="0"/>
            <a:cs typeface="Segoe UI" panose="020B0502040204020203" pitchFamily="34" charset="0"/>
          </a:endParaRPr>
        </a:p>
      </dgm:t>
    </dgm:pt>
    <dgm:pt modelId="{4FFAF675-8EBB-44B7-9A7E-793BF5464A16}" type="sibTrans" cxnId="{E0F660E4-48BA-4D3B-961C-A50A6FB7A948}">
      <dgm:prSet/>
      <dgm:spPr/>
      <dgm:t>
        <a:bodyPr/>
        <a:lstStyle/>
        <a:p>
          <a:endParaRPr lang="tr-TR" sz="1600">
            <a:latin typeface="Segoe UI" panose="020B0502040204020203" pitchFamily="34" charset="0"/>
            <a:cs typeface="Segoe UI" panose="020B0502040204020203" pitchFamily="34" charset="0"/>
          </a:endParaRPr>
        </a:p>
      </dgm:t>
    </dgm:pt>
    <dgm:pt modelId="{3B3B0A05-73A4-4CEF-8119-AFAE8CD6979C}">
      <dgm:prSet custT="1"/>
      <dgm:spPr/>
      <dgm:t>
        <a:bodyPr/>
        <a:lstStyle/>
        <a:p>
          <a:r>
            <a:rPr lang="tr-TR" sz="1600" b="0" dirty="0">
              <a:latin typeface="Segoe UI" panose="020B0502040204020203" pitchFamily="34" charset="0"/>
              <a:cs typeface="Segoe UI" panose="020B0502040204020203" pitchFamily="34" charset="0"/>
            </a:rPr>
            <a:t>Jest ve mimikleri dozuna dikkat ederek etkili şekilde kullanın. </a:t>
          </a:r>
          <a:endParaRPr lang="en-US" sz="1600" b="0" dirty="0">
            <a:latin typeface="Segoe UI" panose="020B0502040204020203" pitchFamily="34" charset="0"/>
            <a:cs typeface="Segoe UI" panose="020B0502040204020203" pitchFamily="34" charset="0"/>
          </a:endParaRPr>
        </a:p>
      </dgm:t>
    </dgm:pt>
    <dgm:pt modelId="{2DCFBCAA-A35D-4EA6-94C8-74AEEBB54937}" type="parTrans" cxnId="{D1A0EEF2-0DC6-447F-920E-71374CE971E5}">
      <dgm:prSet/>
      <dgm:spPr/>
      <dgm:t>
        <a:bodyPr/>
        <a:lstStyle/>
        <a:p>
          <a:endParaRPr lang="tr-TR" sz="1600">
            <a:latin typeface="Segoe UI" panose="020B0502040204020203" pitchFamily="34" charset="0"/>
            <a:cs typeface="Segoe UI" panose="020B0502040204020203" pitchFamily="34" charset="0"/>
          </a:endParaRPr>
        </a:p>
      </dgm:t>
    </dgm:pt>
    <dgm:pt modelId="{9AC538B3-1842-41CF-8520-BDC85B3085C1}" type="sibTrans" cxnId="{D1A0EEF2-0DC6-447F-920E-71374CE971E5}">
      <dgm:prSet/>
      <dgm:spPr/>
      <dgm:t>
        <a:bodyPr/>
        <a:lstStyle/>
        <a:p>
          <a:endParaRPr lang="tr-TR" sz="1600">
            <a:latin typeface="Segoe UI" panose="020B0502040204020203" pitchFamily="34" charset="0"/>
            <a:cs typeface="Segoe UI" panose="020B0502040204020203" pitchFamily="34" charset="0"/>
          </a:endParaRPr>
        </a:p>
      </dgm:t>
    </dgm:pt>
    <dgm:pt modelId="{B6A37599-A7FE-4E9A-B025-DB3843F27F01}">
      <dgm:prSet custT="1"/>
      <dgm:spPr/>
      <dgm:t>
        <a:bodyPr/>
        <a:lstStyle/>
        <a:p>
          <a:r>
            <a:rPr lang="tr-TR" sz="1600" b="0" dirty="0">
              <a:latin typeface="Segoe UI" panose="020B0502040204020203" pitchFamily="34" charset="0"/>
              <a:cs typeface="Segoe UI" panose="020B0502040204020203" pitchFamily="34" charset="0"/>
            </a:rPr>
            <a:t>Sessizlik anlarından rahatsız olmayın. Sessizliğin hizmet alanı konuşmaya teşvik etme kapasitesinden yararlanın.</a:t>
          </a:r>
          <a:endParaRPr lang="en-US" sz="1600" b="0" dirty="0">
            <a:latin typeface="Segoe UI" panose="020B0502040204020203" pitchFamily="34" charset="0"/>
            <a:cs typeface="Segoe UI" panose="020B0502040204020203" pitchFamily="34" charset="0"/>
          </a:endParaRPr>
        </a:p>
      </dgm:t>
    </dgm:pt>
    <dgm:pt modelId="{3E9DC0D9-6CFA-4199-882B-C3BB2F982EFC}" type="parTrans" cxnId="{0720B9EA-E570-4DCC-A142-AABAB7392A5E}">
      <dgm:prSet/>
      <dgm:spPr/>
      <dgm:t>
        <a:bodyPr/>
        <a:lstStyle/>
        <a:p>
          <a:endParaRPr lang="tr-TR" sz="1600">
            <a:latin typeface="Segoe UI" panose="020B0502040204020203" pitchFamily="34" charset="0"/>
            <a:cs typeface="Segoe UI" panose="020B0502040204020203" pitchFamily="34" charset="0"/>
          </a:endParaRPr>
        </a:p>
      </dgm:t>
    </dgm:pt>
    <dgm:pt modelId="{F4619090-1523-499E-B76B-2AE8678433E2}" type="sibTrans" cxnId="{0720B9EA-E570-4DCC-A142-AABAB7392A5E}">
      <dgm:prSet/>
      <dgm:spPr/>
      <dgm:t>
        <a:bodyPr/>
        <a:lstStyle/>
        <a:p>
          <a:endParaRPr lang="tr-TR" sz="1600">
            <a:latin typeface="Segoe UI" panose="020B0502040204020203" pitchFamily="34" charset="0"/>
            <a:cs typeface="Segoe UI" panose="020B0502040204020203" pitchFamily="34" charset="0"/>
          </a:endParaRPr>
        </a:p>
      </dgm:t>
    </dgm:pt>
    <dgm:pt modelId="{316CCFC0-FD95-4487-B29C-7873DEC47788}" type="pres">
      <dgm:prSet presAssocID="{6E2DF849-017A-48E3-94F3-1273CBCFE927}" presName="diagram" presStyleCnt="0">
        <dgm:presLayoutVars>
          <dgm:dir/>
          <dgm:resizeHandles val="exact"/>
        </dgm:presLayoutVars>
      </dgm:prSet>
      <dgm:spPr/>
    </dgm:pt>
    <dgm:pt modelId="{557F266A-9965-45C0-836A-AC9CF98BDE72}" type="pres">
      <dgm:prSet presAssocID="{3B3B0A05-73A4-4CEF-8119-AFAE8CD6979C}" presName="node" presStyleLbl="node1" presStyleIdx="0" presStyleCnt="8" custScaleY="112625">
        <dgm:presLayoutVars>
          <dgm:bulletEnabled val="1"/>
        </dgm:presLayoutVars>
      </dgm:prSet>
      <dgm:spPr/>
    </dgm:pt>
    <dgm:pt modelId="{58525C16-7BA8-4216-A4F7-332D0D290CEA}" type="pres">
      <dgm:prSet presAssocID="{9AC538B3-1842-41CF-8520-BDC85B3085C1}" presName="sibTrans" presStyleCnt="0"/>
      <dgm:spPr/>
    </dgm:pt>
    <dgm:pt modelId="{DF24A55F-3CBE-4F6B-A2A2-B66805F8BBE9}" type="pres">
      <dgm:prSet presAssocID="{1CDC1159-7787-4703-99E2-EA4507900BD9}" presName="node" presStyleLbl="node1" presStyleIdx="1" presStyleCnt="8" custScaleY="109929">
        <dgm:presLayoutVars>
          <dgm:bulletEnabled val="1"/>
        </dgm:presLayoutVars>
      </dgm:prSet>
      <dgm:spPr/>
    </dgm:pt>
    <dgm:pt modelId="{93A38A33-AD4F-430C-865E-36135A88A875}" type="pres">
      <dgm:prSet presAssocID="{F234DEF5-B772-496E-932F-D97B65C29EFA}" presName="sibTrans" presStyleCnt="0"/>
      <dgm:spPr/>
    </dgm:pt>
    <dgm:pt modelId="{C446141B-747B-410D-9B9D-3023C40D0C0E}" type="pres">
      <dgm:prSet presAssocID="{EB7FC5E3-D3C4-4423-864E-C59000B0CB97}" presName="node" presStyleLbl="node1" presStyleIdx="2" presStyleCnt="8" custScaleY="109929">
        <dgm:presLayoutVars>
          <dgm:bulletEnabled val="1"/>
        </dgm:presLayoutVars>
      </dgm:prSet>
      <dgm:spPr/>
    </dgm:pt>
    <dgm:pt modelId="{3FD94F6E-1F4E-41FA-A418-6D20B02FF2FC}" type="pres">
      <dgm:prSet presAssocID="{A1484AE1-3B37-43AC-A196-60184E1CF2F1}" presName="sibTrans" presStyleCnt="0"/>
      <dgm:spPr/>
    </dgm:pt>
    <dgm:pt modelId="{D6F98FCE-07A2-4B3B-BD79-75081C3E5BDE}" type="pres">
      <dgm:prSet presAssocID="{73BDE2E7-F3EB-4587-A6C9-D83E820C92BE}" presName="node" presStyleLbl="node1" presStyleIdx="3" presStyleCnt="8" custScaleY="109929">
        <dgm:presLayoutVars>
          <dgm:bulletEnabled val="1"/>
        </dgm:presLayoutVars>
      </dgm:prSet>
      <dgm:spPr/>
    </dgm:pt>
    <dgm:pt modelId="{2F43A5AD-FC91-4C37-843F-2BFBE9B30748}" type="pres">
      <dgm:prSet presAssocID="{E55BF98F-5173-4BB2-8E58-BFAE0B67174F}" presName="sibTrans" presStyleCnt="0"/>
      <dgm:spPr/>
    </dgm:pt>
    <dgm:pt modelId="{EAFA570A-8FB1-4FE1-82FE-C78DEC9F14FC}" type="pres">
      <dgm:prSet presAssocID="{983E0D25-61A2-4184-82ED-136CFEDC6B9A}" presName="node" presStyleLbl="node1" presStyleIdx="4" presStyleCnt="8">
        <dgm:presLayoutVars>
          <dgm:bulletEnabled val="1"/>
        </dgm:presLayoutVars>
      </dgm:prSet>
      <dgm:spPr/>
    </dgm:pt>
    <dgm:pt modelId="{682C5C4B-2177-495E-AD9A-C5E1B1341C16}" type="pres">
      <dgm:prSet presAssocID="{8C515CEA-CBB7-4FE6-9CBC-1C0A5B8A9ED3}" presName="sibTrans" presStyleCnt="0"/>
      <dgm:spPr/>
    </dgm:pt>
    <dgm:pt modelId="{8A2ED739-F1BE-4EDD-BA3B-32595A4965A0}" type="pres">
      <dgm:prSet presAssocID="{20B80F8C-822E-49D9-BDDF-6EBCD1CCD4D6}" presName="node" presStyleLbl="node1" presStyleIdx="5" presStyleCnt="8">
        <dgm:presLayoutVars>
          <dgm:bulletEnabled val="1"/>
        </dgm:presLayoutVars>
      </dgm:prSet>
      <dgm:spPr/>
    </dgm:pt>
    <dgm:pt modelId="{98B90C8F-ADC4-4902-9339-D88564341113}" type="pres">
      <dgm:prSet presAssocID="{E657F16A-1965-4348-B8CE-D6357BBB3659}" presName="sibTrans" presStyleCnt="0"/>
      <dgm:spPr/>
    </dgm:pt>
    <dgm:pt modelId="{D6BCAACD-1D30-4E90-8947-01E17E22E23C}" type="pres">
      <dgm:prSet presAssocID="{D85F6D62-E792-4054-97C3-DB7EC2A26B5E}" presName="node" presStyleLbl="node1" presStyleIdx="6" presStyleCnt="8">
        <dgm:presLayoutVars>
          <dgm:bulletEnabled val="1"/>
        </dgm:presLayoutVars>
      </dgm:prSet>
      <dgm:spPr/>
    </dgm:pt>
    <dgm:pt modelId="{666AB1B3-FE53-4C84-872A-D336C7C23E9D}" type="pres">
      <dgm:prSet presAssocID="{4FFAF675-8EBB-44B7-9A7E-793BF5464A16}" presName="sibTrans" presStyleCnt="0"/>
      <dgm:spPr/>
    </dgm:pt>
    <dgm:pt modelId="{0107FB18-C331-48B6-951E-132E5BECD8AC}" type="pres">
      <dgm:prSet presAssocID="{B6A37599-A7FE-4E9A-B025-DB3843F27F01}" presName="node" presStyleLbl="node1" presStyleIdx="7" presStyleCnt="8" custScaleY="101239">
        <dgm:presLayoutVars>
          <dgm:bulletEnabled val="1"/>
        </dgm:presLayoutVars>
      </dgm:prSet>
      <dgm:spPr/>
    </dgm:pt>
  </dgm:ptLst>
  <dgm:cxnLst>
    <dgm:cxn modelId="{8578AA06-3780-4E34-B08D-0A890F8160C0}" type="presOf" srcId="{983E0D25-61A2-4184-82ED-136CFEDC6B9A}" destId="{EAFA570A-8FB1-4FE1-82FE-C78DEC9F14FC}" srcOrd="0" destOrd="0" presId="urn:microsoft.com/office/officeart/2005/8/layout/default"/>
    <dgm:cxn modelId="{B9DF2F20-B22D-4D29-B431-10A4AE851B5F}" type="presOf" srcId="{EB7FC5E3-D3C4-4423-864E-C59000B0CB97}" destId="{C446141B-747B-410D-9B9D-3023C40D0C0E}" srcOrd="0" destOrd="0" presId="urn:microsoft.com/office/officeart/2005/8/layout/default"/>
    <dgm:cxn modelId="{F7EA3E60-7614-4C43-A458-A63887193650}" type="presOf" srcId="{1CDC1159-7787-4703-99E2-EA4507900BD9}" destId="{DF24A55F-3CBE-4F6B-A2A2-B66805F8BBE9}" srcOrd="0" destOrd="0" presId="urn:microsoft.com/office/officeart/2005/8/layout/default"/>
    <dgm:cxn modelId="{D3D2FD55-EB49-40E0-A77D-00E7411ACB25}" type="presOf" srcId="{6E2DF849-017A-48E3-94F3-1273CBCFE927}" destId="{316CCFC0-FD95-4487-B29C-7873DEC47788}" srcOrd="0" destOrd="0" presId="urn:microsoft.com/office/officeart/2005/8/layout/default"/>
    <dgm:cxn modelId="{21D7F959-0EB1-4691-9F1A-DDFC4ED80722}" srcId="{6E2DF849-017A-48E3-94F3-1273CBCFE927}" destId="{EB7FC5E3-D3C4-4423-864E-C59000B0CB97}" srcOrd="2" destOrd="0" parTransId="{0BF7B98E-63F8-4196-9E51-96188B4D49C7}" sibTransId="{A1484AE1-3B37-43AC-A196-60184E1CF2F1}"/>
    <dgm:cxn modelId="{B53FBB97-CCE2-40D1-80C1-C887AEC1F5F9}" srcId="{6E2DF849-017A-48E3-94F3-1273CBCFE927}" destId="{1CDC1159-7787-4703-99E2-EA4507900BD9}" srcOrd="1" destOrd="0" parTransId="{277DE51B-418E-4CEF-AC2A-268A742CB33E}" sibTransId="{F234DEF5-B772-496E-932F-D97B65C29EFA}"/>
    <dgm:cxn modelId="{F589F09A-DD90-458D-BD5C-7C83605D1AD3}" type="presOf" srcId="{D85F6D62-E792-4054-97C3-DB7EC2A26B5E}" destId="{D6BCAACD-1D30-4E90-8947-01E17E22E23C}" srcOrd="0" destOrd="0" presId="urn:microsoft.com/office/officeart/2005/8/layout/default"/>
    <dgm:cxn modelId="{BA6DDAA4-DA37-4BA9-A933-7A748C3CA726}" srcId="{6E2DF849-017A-48E3-94F3-1273CBCFE927}" destId="{73BDE2E7-F3EB-4587-A6C9-D83E820C92BE}" srcOrd="3" destOrd="0" parTransId="{14A67961-4219-49AB-999C-5C0B6EDAF404}" sibTransId="{E55BF98F-5173-4BB2-8E58-BFAE0B67174F}"/>
    <dgm:cxn modelId="{B10C8BC4-86AC-4858-9464-2AB2DB0DF15D}" srcId="{6E2DF849-017A-48E3-94F3-1273CBCFE927}" destId="{983E0D25-61A2-4184-82ED-136CFEDC6B9A}" srcOrd="4" destOrd="0" parTransId="{A99CDF03-22DA-4EB6-8A4F-FC6F27D730C9}" sibTransId="{8C515CEA-CBB7-4FE6-9CBC-1C0A5B8A9ED3}"/>
    <dgm:cxn modelId="{0D411CCB-352E-4407-8DB4-71938978BEE5}" type="presOf" srcId="{73BDE2E7-F3EB-4587-A6C9-D83E820C92BE}" destId="{D6F98FCE-07A2-4B3B-BD79-75081C3E5BDE}" srcOrd="0" destOrd="0" presId="urn:microsoft.com/office/officeart/2005/8/layout/default"/>
    <dgm:cxn modelId="{EA98A9D3-6241-4060-8EB5-BAC421B2242B}" type="presOf" srcId="{20B80F8C-822E-49D9-BDDF-6EBCD1CCD4D6}" destId="{8A2ED739-F1BE-4EDD-BA3B-32595A4965A0}" srcOrd="0" destOrd="0" presId="urn:microsoft.com/office/officeart/2005/8/layout/default"/>
    <dgm:cxn modelId="{8330A4DF-6B8B-4465-B29C-5E95B1E8A282}" type="presOf" srcId="{3B3B0A05-73A4-4CEF-8119-AFAE8CD6979C}" destId="{557F266A-9965-45C0-836A-AC9CF98BDE72}" srcOrd="0" destOrd="0" presId="urn:microsoft.com/office/officeart/2005/8/layout/default"/>
    <dgm:cxn modelId="{E0F660E4-48BA-4D3B-961C-A50A6FB7A948}" srcId="{6E2DF849-017A-48E3-94F3-1273CBCFE927}" destId="{D85F6D62-E792-4054-97C3-DB7EC2A26B5E}" srcOrd="6" destOrd="0" parTransId="{2775135D-8026-4B66-94B5-800E61C81ED7}" sibTransId="{4FFAF675-8EBB-44B7-9A7E-793BF5464A16}"/>
    <dgm:cxn modelId="{58B808E8-A0C7-447C-AEE6-E2003BB99485}" type="presOf" srcId="{B6A37599-A7FE-4E9A-B025-DB3843F27F01}" destId="{0107FB18-C331-48B6-951E-132E5BECD8AC}" srcOrd="0" destOrd="0" presId="urn:microsoft.com/office/officeart/2005/8/layout/default"/>
    <dgm:cxn modelId="{0720B9EA-E570-4DCC-A142-AABAB7392A5E}" srcId="{6E2DF849-017A-48E3-94F3-1273CBCFE927}" destId="{B6A37599-A7FE-4E9A-B025-DB3843F27F01}" srcOrd="7" destOrd="0" parTransId="{3E9DC0D9-6CFA-4199-882B-C3BB2F982EFC}" sibTransId="{F4619090-1523-499E-B76B-2AE8678433E2}"/>
    <dgm:cxn modelId="{D1A0EEF2-0DC6-447F-920E-71374CE971E5}" srcId="{6E2DF849-017A-48E3-94F3-1273CBCFE927}" destId="{3B3B0A05-73A4-4CEF-8119-AFAE8CD6979C}" srcOrd="0" destOrd="0" parTransId="{2DCFBCAA-A35D-4EA6-94C8-74AEEBB54937}" sibTransId="{9AC538B3-1842-41CF-8520-BDC85B3085C1}"/>
    <dgm:cxn modelId="{93A366FB-74E7-446E-ABB3-E922EAFC8C33}" srcId="{6E2DF849-017A-48E3-94F3-1273CBCFE927}" destId="{20B80F8C-822E-49D9-BDDF-6EBCD1CCD4D6}" srcOrd="5" destOrd="0" parTransId="{550E0DD5-FCE5-4093-9986-0D299FCF541A}" sibTransId="{E657F16A-1965-4348-B8CE-D6357BBB3659}"/>
    <dgm:cxn modelId="{92C1E1D7-3DBC-4A79-840D-ACC3F7DC8CFF}" type="presParOf" srcId="{316CCFC0-FD95-4487-B29C-7873DEC47788}" destId="{557F266A-9965-45C0-836A-AC9CF98BDE72}" srcOrd="0" destOrd="0" presId="urn:microsoft.com/office/officeart/2005/8/layout/default"/>
    <dgm:cxn modelId="{2BE353E4-4D0D-4827-9DA1-ACD41B971BFC}" type="presParOf" srcId="{316CCFC0-FD95-4487-B29C-7873DEC47788}" destId="{58525C16-7BA8-4216-A4F7-332D0D290CEA}" srcOrd="1" destOrd="0" presId="urn:microsoft.com/office/officeart/2005/8/layout/default"/>
    <dgm:cxn modelId="{AA1F0BD8-1AF1-4063-BE44-77C904B42493}" type="presParOf" srcId="{316CCFC0-FD95-4487-B29C-7873DEC47788}" destId="{DF24A55F-3CBE-4F6B-A2A2-B66805F8BBE9}" srcOrd="2" destOrd="0" presId="urn:microsoft.com/office/officeart/2005/8/layout/default"/>
    <dgm:cxn modelId="{FA071C89-A151-44C0-9BE8-CC9CEDD293F0}" type="presParOf" srcId="{316CCFC0-FD95-4487-B29C-7873DEC47788}" destId="{93A38A33-AD4F-430C-865E-36135A88A875}" srcOrd="3" destOrd="0" presId="urn:microsoft.com/office/officeart/2005/8/layout/default"/>
    <dgm:cxn modelId="{51B5414C-5881-444C-B434-B961122BE10B}" type="presParOf" srcId="{316CCFC0-FD95-4487-B29C-7873DEC47788}" destId="{C446141B-747B-410D-9B9D-3023C40D0C0E}" srcOrd="4" destOrd="0" presId="urn:microsoft.com/office/officeart/2005/8/layout/default"/>
    <dgm:cxn modelId="{BE57DB1B-6E36-4614-83B9-8198AE121E95}" type="presParOf" srcId="{316CCFC0-FD95-4487-B29C-7873DEC47788}" destId="{3FD94F6E-1F4E-41FA-A418-6D20B02FF2FC}" srcOrd="5" destOrd="0" presId="urn:microsoft.com/office/officeart/2005/8/layout/default"/>
    <dgm:cxn modelId="{5E7BCC5F-7BA7-4FE0-9103-9AE410E46B1F}" type="presParOf" srcId="{316CCFC0-FD95-4487-B29C-7873DEC47788}" destId="{D6F98FCE-07A2-4B3B-BD79-75081C3E5BDE}" srcOrd="6" destOrd="0" presId="urn:microsoft.com/office/officeart/2005/8/layout/default"/>
    <dgm:cxn modelId="{ACB2A8DD-3D98-400D-9C7F-C1835E99B8E3}" type="presParOf" srcId="{316CCFC0-FD95-4487-B29C-7873DEC47788}" destId="{2F43A5AD-FC91-4C37-843F-2BFBE9B30748}" srcOrd="7" destOrd="0" presId="urn:microsoft.com/office/officeart/2005/8/layout/default"/>
    <dgm:cxn modelId="{816F3BB9-0262-45AA-BF77-BE65F44C8991}" type="presParOf" srcId="{316CCFC0-FD95-4487-B29C-7873DEC47788}" destId="{EAFA570A-8FB1-4FE1-82FE-C78DEC9F14FC}" srcOrd="8" destOrd="0" presId="urn:microsoft.com/office/officeart/2005/8/layout/default"/>
    <dgm:cxn modelId="{CB7B30E5-8C30-4B9C-BB81-F8A9E88B7B46}" type="presParOf" srcId="{316CCFC0-FD95-4487-B29C-7873DEC47788}" destId="{682C5C4B-2177-495E-AD9A-C5E1B1341C16}" srcOrd="9" destOrd="0" presId="urn:microsoft.com/office/officeart/2005/8/layout/default"/>
    <dgm:cxn modelId="{D8B6D482-93C8-45FF-9066-5A4C5080756E}" type="presParOf" srcId="{316CCFC0-FD95-4487-B29C-7873DEC47788}" destId="{8A2ED739-F1BE-4EDD-BA3B-32595A4965A0}" srcOrd="10" destOrd="0" presId="urn:microsoft.com/office/officeart/2005/8/layout/default"/>
    <dgm:cxn modelId="{1247AA70-A918-4073-A929-794E3403F7BA}" type="presParOf" srcId="{316CCFC0-FD95-4487-B29C-7873DEC47788}" destId="{98B90C8F-ADC4-4902-9339-D88564341113}" srcOrd="11" destOrd="0" presId="urn:microsoft.com/office/officeart/2005/8/layout/default"/>
    <dgm:cxn modelId="{440B1524-46E1-4E2C-87BC-34CABAD80678}" type="presParOf" srcId="{316CCFC0-FD95-4487-B29C-7873DEC47788}" destId="{D6BCAACD-1D30-4E90-8947-01E17E22E23C}" srcOrd="12" destOrd="0" presId="urn:microsoft.com/office/officeart/2005/8/layout/default"/>
    <dgm:cxn modelId="{AE5308A0-C051-4CC4-AC9A-A4FEBC626600}" type="presParOf" srcId="{316CCFC0-FD95-4487-B29C-7873DEC47788}" destId="{666AB1B3-FE53-4C84-872A-D336C7C23E9D}" srcOrd="13" destOrd="0" presId="urn:microsoft.com/office/officeart/2005/8/layout/default"/>
    <dgm:cxn modelId="{2548EEF3-230C-4FC4-9C2F-444C4E7314EF}" type="presParOf" srcId="{316CCFC0-FD95-4487-B29C-7873DEC47788}" destId="{0107FB18-C331-48B6-951E-132E5BECD8AC}"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A85E391-0860-4849-AD29-A752AE289A00}" type="doc">
      <dgm:prSet loTypeId="urn:microsoft.com/office/officeart/2005/8/layout/process1" loCatId="process" qsTypeId="urn:microsoft.com/office/officeart/2005/8/quickstyle/simple1" qsCatId="simple" csTypeId="urn:microsoft.com/office/officeart/2005/8/colors/colorful5" csCatId="colorful" phldr="1"/>
      <dgm:spPr/>
    </dgm:pt>
    <dgm:pt modelId="{6DE72BAE-6823-4B8F-B7A6-0C11546FF69C}">
      <dgm:prSet phldrT="[Metin]" custT="1"/>
      <dgm:spPr/>
      <dgm:t>
        <a:bodyPr/>
        <a:lstStyle/>
        <a:p>
          <a:r>
            <a:rPr lang="tr-TR" sz="1600" i="0" dirty="0">
              <a:latin typeface="Segoe UI" panose="020B0502040204020203" pitchFamily="34" charset="0"/>
              <a:cs typeface="Segoe UI" panose="020B0502040204020203" pitchFamily="34" charset="0"/>
            </a:rPr>
            <a:t>Empati kuracak olan kişi, kendisini karşısındakinin yerine koymalı ve olaylara onun bakış açısıyla bakmalıdır. </a:t>
          </a:r>
        </a:p>
      </dgm:t>
    </dgm:pt>
    <dgm:pt modelId="{22F73014-F9B5-4EAA-BCD7-C8E6A48FB4B2}" type="parTrans" cxnId="{E8E50D38-A4BF-4993-8496-7BD630EF5BBD}">
      <dgm:prSet/>
      <dgm:spPr/>
      <dgm:t>
        <a:bodyPr/>
        <a:lstStyle/>
        <a:p>
          <a:endParaRPr lang="tr-TR" sz="1600" i="0">
            <a:latin typeface="Segoe UI" panose="020B0502040204020203" pitchFamily="34" charset="0"/>
            <a:cs typeface="Segoe UI" panose="020B0502040204020203" pitchFamily="34" charset="0"/>
          </a:endParaRPr>
        </a:p>
      </dgm:t>
    </dgm:pt>
    <dgm:pt modelId="{80EE2F52-E9FE-4D8F-A462-642A68E6DF50}" type="sibTrans" cxnId="{E8E50D38-A4BF-4993-8496-7BD630EF5BBD}">
      <dgm:prSet custT="1"/>
      <dgm:spPr/>
      <dgm:t>
        <a:bodyPr/>
        <a:lstStyle/>
        <a:p>
          <a:endParaRPr lang="tr-TR" sz="1600" i="0">
            <a:latin typeface="Segoe UI" panose="020B0502040204020203" pitchFamily="34" charset="0"/>
            <a:cs typeface="Segoe UI" panose="020B0502040204020203" pitchFamily="34" charset="0"/>
          </a:endParaRPr>
        </a:p>
      </dgm:t>
    </dgm:pt>
    <dgm:pt modelId="{B5F96BC3-6AC7-4319-85B5-F3FC9AACF07B}">
      <dgm:prSet phldrT="[Metin]" custT="1"/>
      <dgm:spPr/>
      <dgm:t>
        <a:bodyPr/>
        <a:lstStyle/>
        <a:p>
          <a:r>
            <a:rPr lang="tr-TR" sz="1600" i="0" dirty="0">
              <a:latin typeface="Segoe UI" panose="020B0502040204020203" pitchFamily="34" charset="0"/>
              <a:cs typeface="Segoe UI" panose="020B0502040204020203" pitchFamily="34" charset="0"/>
            </a:rPr>
            <a:t>Empati kurabilmek için, karşıdaki kişinin hem düşüncelerini hem de duygularını doğru olarak anlamalıdır.</a:t>
          </a:r>
        </a:p>
      </dgm:t>
    </dgm:pt>
    <dgm:pt modelId="{964CE857-75F7-431E-814E-A8C789820617}" type="parTrans" cxnId="{ABAA5D8E-F410-4FDA-B2E4-C886B9408966}">
      <dgm:prSet/>
      <dgm:spPr/>
      <dgm:t>
        <a:bodyPr/>
        <a:lstStyle/>
        <a:p>
          <a:endParaRPr lang="tr-TR" sz="1600" i="0">
            <a:latin typeface="Segoe UI" panose="020B0502040204020203" pitchFamily="34" charset="0"/>
            <a:cs typeface="Segoe UI" panose="020B0502040204020203" pitchFamily="34" charset="0"/>
          </a:endParaRPr>
        </a:p>
      </dgm:t>
    </dgm:pt>
    <dgm:pt modelId="{721E9BCA-C218-4581-87D6-EE18B3AFB6EA}" type="sibTrans" cxnId="{ABAA5D8E-F410-4FDA-B2E4-C886B9408966}">
      <dgm:prSet custT="1"/>
      <dgm:spPr/>
      <dgm:t>
        <a:bodyPr/>
        <a:lstStyle/>
        <a:p>
          <a:endParaRPr lang="tr-TR" sz="1600" i="0">
            <a:latin typeface="Segoe UI" panose="020B0502040204020203" pitchFamily="34" charset="0"/>
            <a:cs typeface="Segoe UI" panose="020B0502040204020203" pitchFamily="34" charset="0"/>
          </a:endParaRPr>
        </a:p>
      </dgm:t>
    </dgm:pt>
    <dgm:pt modelId="{E714DA67-4D65-476B-A1D1-6644CA83B056}">
      <dgm:prSet phldrT="[Metin]" custT="1"/>
      <dgm:spPr/>
      <dgm:t>
        <a:bodyPr/>
        <a:lstStyle/>
        <a:p>
          <a:r>
            <a:rPr lang="tr-TR" sz="1600" i="0" dirty="0">
              <a:latin typeface="Segoe UI" panose="020B0502040204020203" pitchFamily="34" charset="0"/>
              <a:cs typeface="Segoe UI" panose="020B0502040204020203" pitchFamily="34" charset="0"/>
            </a:rPr>
            <a:t>Empati kuran kişinin zihninde oluşan empatik anlayış, karşıdaki kişiye iletilmelidir.</a:t>
          </a:r>
        </a:p>
      </dgm:t>
    </dgm:pt>
    <dgm:pt modelId="{AE0E7550-699E-489E-8A23-871FE4C145E5}" type="parTrans" cxnId="{A98CF2A2-C900-4AAD-9F1C-CDE6FF6236A7}">
      <dgm:prSet/>
      <dgm:spPr/>
      <dgm:t>
        <a:bodyPr/>
        <a:lstStyle/>
        <a:p>
          <a:endParaRPr lang="tr-TR" sz="1600" i="0">
            <a:latin typeface="Segoe UI" panose="020B0502040204020203" pitchFamily="34" charset="0"/>
            <a:cs typeface="Segoe UI" panose="020B0502040204020203" pitchFamily="34" charset="0"/>
          </a:endParaRPr>
        </a:p>
      </dgm:t>
    </dgm:pt>
    <dgm:pt modelId="{58233109-1324-4418-A77D-670035CD2577}" type="sibTrans" cxnId="{A98CF2A2-C900-4AAD-9F1C-CDE6FF6236A7}">
      <dgm:prSet custT="1"/>
      <dgm:spPr/>
      <dgm:t>
        <a:bodyPr/>
        <a:lstStyle/>
        <a:p>
          <a:endParaRPr lang="tr-TR" sz="1600" i="0">
            <a:latin typeface="Segoe UI" panose="020B0502040204020203" pitchFamily="34" charset="0"/>
            <a:cs typeface="Segoe UI" panose="020B0502040204020203" pitchFamily="34" charset="0"/>
          </a:endParaRPr>
        </a:p>
      </dgm:t>
    </dgm:pt>
    <dgm:pt modelId="{55CF314B-C71B-4B11-84B5-29454F049166}" type="pres">
      <dgm:prSet presAssocID="{2A85E391-0860-4849-AD29-A752AE289A00}" presName="Name0" presStyleCnt="0">
        <dgm:presLayoutVars>
          <dgm:dir/>
          <dgm:resizeHandles val="exact"/>
        </dgm:presLayoutVars>
      </dgm:prSet>
      <dgm:spPr/>
    </dgm:pt>
    <dgm:pt modelId="{054FDF3B-0D62-4908-9C1A-F491F31F0366}" type="pres">
      <dgm:prSet presAssocID="{6DE72BAE-6823-4B8F-B7A6-0C11546FF69C}" presName="node" presStyleLbl="node1" presStyleIdx="0" presStyleCnt="3">
        <dgm:presLayoutVars>
          <dgm:bulletEnabled val="1"/>
        </dgm:presLayoutVars>
      </dgm:prSet>
      <dgm:spPr/>
    </dgm:pt>
    <dgm:pt modelId="{6BB7E2BB-7E45-4149-BFF6-F6B03B0BD1AC}" type="pres">
      <dgm:prSet presAssocID="{80EE2F52-E9FE-4D8F-A462-642A68E6DF50}" presName="sibTrans" presStyleLbl="sibTrans2D1" presStyleIdx="0" presStyleCnt="2"/>
      <dgm:spPr/>
    </dgm:pt>
    <dgm:pt modelId="{33F564DC-A712-48EA-84FC-7C03AFCC969F}" type="pres">
      <dgm:prSet presAssocID="{80EE2F52-E9FE-4D8F-A462-642A68E6DF50}" presName="connectorText" presStyleLbl="sibTrans2D1" presStyleIdx="0" presStyleCnt="2"/>
      <dgm:spPr/>
    </dgm:pt>
    <dgm:pt modelId="{9D30A86B-6C36-413A-B529-45BCC1C67DEF}" type="pres">
      <dgm:prSet presAssocID="{B5F96BC3-6AC7-4319-85B5-F3FC9AACF07B}" presName="node" presStyleLbl="node1" presStyleIdx="1" presStyleCnt="3">
        <dgm:presLayoutVars>
          <dgm:bulletEnabled val="1"/>
        </dgm:presLayoutVars>
      </dgm:prSet>
      <dgm:spPr/>
    </dgm:pt>
    <dgm:pt modelId="{701C43A1-1557-4E7C-AC60-8BCF91D92AFA}" type="pres">
      <dgm:prSet presAssocID="{721E9BCA-C218-4581-87D6-EE18B3AFB6EA}" presName="sibTrans" presStyleLbl="sibTrans2D1" presStyleIdx="1" presStyleCnt="2"/>
      <dgm:spPr/>
    </dgm:pt>
    <dgm:pt modelId="{DCDA4474-0311-4569-B550-42783474FB69}" type="pres">
      <dgm:prSet presAssocID="{721E9BCA-C218-4581-87D6-EE18B3AFB6EA}" presName="connectorText" presStyleLbl="sibTrans2D1" presStyleIdx="1" presStyleCnt="2"/>
      <dgm:spPr/>
    </dgm:pt>
    <dgm:pt modelId="{5B761BE9-8C0C-434E-BAB2-6DB92249580B}" type="pres">
      <dgm:prSet presAssocID="{E714DA67-4D65-476B-A1D1-6644CA83B056}" presName="node" presStyleLbl="node1" presStyleIdx="2" presStyleCnt="3">
        <dgm:presLayoutVars>
          <dgm:bulletEnabled val="1"/>
        </dgm:presLayoutVars>
      </dgm:prSet>
      <dgm:spPr/>
    </dgm:pt>
  </dgm:ptLst>
  <dgm:cxnLst>
    <dgm:cxn modelId="{72EB3005-7E8A-4494-8500-D0450E836113}" type="presOf" srcId="{E714DA67-4D65-476B-A1D1-6644CA83B056}" destId="{5B761BE9-8C0C-434E-BAB2-6DB92249580B}" srcOrd="0" destOrd="0" presId="urn:microsoft.com/office/officeart/2005/8/layout/process1"/>
    <dgm:cxn modelId="{49965C11-B93D-4BE4-BF9C-6C045FE1324F}" type="presOf" srcId="{721E9BCA-C218-4581-87D6-EE18B3AFB6EA}" destId="{701C43A1-1557-4E7C-AC60-8BCF91D92AFA}" srcOrd="0" destOrd="0" presId="urn:microsoft.com/office/officeart/2005/8/layout/process1"/>
    <dgm:cxn modelId="{6133EE1E-6A69-4577-B4B7-27736CC3AAB1}" type="presOf" srcId="{B5F96BC3-6AC7-4319-85B5-F3FC9AACF07B}" destId="{9D30A86B-6C36-413A-B529-45BCC1C67DEF}" srcOrd="0" destOrd="0" presId="urn:microsoft.com/office/officeart/2005/8/layout/process1"/>
    <dgm:cxn modelId="{A54CB134-FD11-482E-860A-CE7F03EA8B51}" type="presOf" srcId="{2A85E391-0860-4849-AD29-A752AE289A00}" destId="{55CF314B-C71B-4B11-84B5-29454F049166}" srcOrd="0" destOrd="0" presId="urn:microsoft.com/office/officeart/2005/8/layout/process1"/>
    <dgm:cxn modelId="{E8E50D38-A4BF-4993-8496-7BD630EF5BBD}" srcId="{2A85E391-0860-4849-AD29-A752AE289A00}" destId="{6DE72BAE-6823-4B8F-B7A6-0C11546FF69C}" srcOrd="0" destOrd="0" parTransId="{22F73014-F9B5-4EAA-BCD7-C8E6A48FB4B2}" sibTransId="{80EE2F52-E9FE-4D8F-A462-642A68E6DF50}"/>
    <dgm:cxn modelId="{F6801C7B-D7EB-4D6A-85C8-EBBBF2443711}" type="presOf" srcId="{6DE72BAE-6823-4B8F-B7A6-0C11546FF69C}" destId="{054FDF3B-0D62-4908-9C1A-F491F31F0366}" srcOrd="0" destOrd="0" presId="urn:microsoft.com/office/officeart/2005/8/layout/process1"/>
    <dgm:cxn modelId="{24FE828C-806A-4E8B-95D2-B2720F1D8BC1}" type="presOf" srcId="{721E9BCA-C218-4581-87D6-EE18B3AFB6EA}" destId="{DCDA4474-0311-4569-B550-42783474FB69}" srcOrd="1" destOrd="0" presId="urn:microsoft.com/office/officeart/2005/8/layout/process1"/>
    <dgm:cxn modelId="{ABAA5D8E-F410-4FDA-B2E4-C886B9408966}" srcId="{2A85E391-0860-4849-AD29-A752AE289A00}" destId="{B5F96BC3-6AC7-4319-85B5-F3FC9AACF07B}" srcOrd="1" destOrd="0" parTransId="{964CE857-75F7-431E-814E-A8C789820617}" sibTransId="{721E9BCA-C218-4581-87D6-EE18B3AFB6EA}"/>
    <dgm:cxn modelId="{A98CF2A2-C900-4AAD-9F1C-CDE6FF6236A7}" srcId="{2A85E391-0860-4849-AD29-A752AE289A00}" destId="{E714DA67-4D65-476B-A1D1-6644CA83B056}" srcOrd="2" destOrd="0" parTransId="{AE0E7550-699E-489E-8A23-871FE4C145E5}" sibTransId="{58233109-1324-4418-A77D-670035CD2577}"/>
    <dgm:cxn modelId="{42DFACB8-428D-4C28-B543-5B16C69E2285}" type="presOf" srcId="{80EE2F52-E9FE-4D8F-A462-642A68E6DF50}" destId="{33F564DC-A712-48EA-84FC-7C03AFCC969F}" srcOrd="1" destOrd="0" presId="urn:microsoft.com/office/officeart/2005/8/layout/process1"/>
    <dgm:cxn modelId="{E0CBBFD1-A8D3-463D-A279-626FCBEB0D0D}" type="presOf" srcId="{80EE2F52-E9FE-4D8F-A462-642A68E6DF50}" destId="{6BB7E2BB-7E45-4149-BFF6-F6B03B0BD1AC}" srcOrd="0" destOrd="0" presId="urn:microsoft.com/office/officeart/2005/8/layout/process1"/>
    <dgm:cxn modelId="{81032D6F-0F63-4B9B-BA52-EE56A9173EDA}" type="presParOf" srcId="{55CF314B-C71B-4B11-84B5-29454F049166}" destId="{054FDF3B-0D62-4908-9C1A-F491F31F0366}" srcOrd="0" destOrd="0" presId="urn:microsoft.com/office/officeart/2005/8/layout/process1"/>
    <dgm:cxn modelId="{2B85FA1B-0674-4540-8EC8-9A0EE4DCAA3D}" type="presParOf" srcId="{55CF314B-C71B-4B11-84B5-29454F049166}" destId="{6BB7E2BB-7E45-4149-BFF6-F6B03B0BD1AC}" srcOrd="1" destOrd="0" presId="urn:microsoft.com/office/officeart/2005/8/layout/process1"/>
    <dgm:cxn modelId="{CCDAA4EF-771D-4AC2-B66C-930121E9FDC0}" type="presParOf" srcId="{6BB7E2BB-7E45-4149-BFF6-F6B03B0BD1AC}" destId="{33F564DC-A712-48EA-84FC-7C03AFCC969F}" srcOrd="0" destOrd="0" presId="urn:microsoft.com/office/officeart/2005/8/layout/process1"/>
    <dgm:cxn modelId="{49072AEA-F7C4-45F6-A020-1764422551DB}" type="presParOf" srcId="{55CF314B-C71B-4B11-84B5-29454F049166}" destId="{9D30A86B-6C36-413A-B529-45BCC1C67DEF}" srcOrd="2" destOrd="0" presId="urn:microsoft.com/office/officeart/2005/8/layout/process1"/>
    <dgm:cxn modelId="{EAC03F32-C6CC-47F4-A810-B2AC2CEC86C8}" type="presParOf" srcId="{55CF314B-C71B-4B11-84B5-29454F049166}" destId="{701C43A1-1557-4E7C-AC60-8BCF91D92AFA}" srcOrd="3" destOrd="0" presId="urn:microsoft.com/office/officeart/2005/8/layout/process1"/>
    <dgm:cxn modelId="{F72A4FB3-0275-4D1E-97BB-D2D9F27E350C}" type="presParOf" srcId="{701C43A1-1557-4E7C-AC60-8BCF91D92AFA}" destId="{DCDA4474-0311-4569-B550-42783474FB69}" srcOrd="0" destOrd="0" presId="urn:microsoft.com/office/officeart/2005/8/layout/process1"/>
    <dgm:cxn modelId="{167B408B-9238-40BD-AC51-7DE0E08EE714}" type="presParOf" srcId="{55CF314B-C71B-4B11-84B5-29454F049166}" destId="{5B761BE9-8C0C-434E-BAB2-6DB92249580B}" srcOrd="4"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030325D-EE7A-4727-AC59-2D4660E8F841}"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tr-TR"/>
        </a:p>
      </dgm:t>
    </dgm:pt>
    <dgm:pt modelId="{B5CFE42A-5B39-43C7-9E3A-77603A5DBA96}">
      <dgm:prSet phldrT="[Metin]"/>
      <dgm:spPr/>
      <dgm:t>
        <a:bodyPr/>
        <a:lstStyle/>
        <a:p>
          <a:r>
            <a:rPr lang="tr-TR" b="1" dirty="0">
              <a:latin typeface="Segoe UI" panose="020B0502040204020203" pitchFamily="34" charset="0"/>
              <a:cs typeface="Segoe UI" panose="020B0502040204020203" pitchFamily="34" charset="0"/>
            </a:rPr>
            <a:t>Onlar Basamağı</a:t>
          </a:r>
        </a:p>
      </dgm:t>
    </dgm:pt>
    <dgm:pt modelId="{87295434-7AA3-4178-9337-705542FC92A1}" type="parTrans" cxnId="{F7473F90-4152-474E-9C57-C756CF113159}">
      <dgm:prSet/>
      <dgm:spPr/>
      <dgm:t>
        <a:bodyPr/>
        <a:lstStyle/>
        <a:p>
          <a:endParaRPr lang="tr-TR" sz="1000">
            <a:latin typeface="Segoe UI" panose="020B0502040204020203" pitchFamily="34" charset="0"/>
            <a:cs typeface="Segoe UI" panose="020B0502040204020203" pitchFamily="34" charset="0"/>
          </a:endParaRPr>
        </a:p>
      </dgm:t>
    </dgm:pt>
    <dgm:pt modelId="{CC5EF1D6-A244-48D8-B571-15D8CBA72367}" type="sibTrans" cxnId="{F7473F90-4152-474E-9C57-C756CF113159}">
      <dgm:prSet/>
      <dgm:spPr/>
      <dgm:t>
        <a:bodyPr/>
        <a:lstStyle/>
        <a:p>
          <a:endParaRPr lang="tr-TR">
            <a:latin typeface="Segoe UI" panose="020B0502040204020203" pitchFamily="34" charset="0"/>
            <a:cs typeface="Segoe UI" panose="020B0502040204020203" pitchFamily="34" charset="0"/>
          </a:endParaRPr>
        </a:p>
      </dgm:t>
    </dgm:pt>
    <dgm:pt modelId="{C7AF0C4A-CD01-4240-9F92-4BB5F53494FC}">
      <dgm:prSet phldrT="[Metin]"/>
      <dgm:spPr/>
      <dgm:t>
        <a:bodyPr/>
        <a:lstStyle/>
        <a:p>
          <a:r>
            <a:rPr lang="tr-TR" dirty="0">
              <a:latin typeface="Segoe UI" panose="020B0502040204020203" pitchFamily="34" charset="0"/>
              <a:cs typeface="Segoe UI" panose="020B0502040204020203" pitchFamily="34" charset="0"/>
            </a:rPr>
            <a:t>Senin sorunların karşısında onlar (toplum) ne düşünüyor ve hissediyor?</a:t>
          </a:r>
        </a:p>
      </dgm:t>
    </dgm:pt>
    <dgm:pt modelId="{061D9746-79A5-438C-A850-07B88ADF1D41}" type="parTrans" cxnId="{F4DA29B5-95C3-4E7A-9699-358ED5FA2970}">
      <dgm:prSet/>
      <dgm:spPr/>
      <dgm:t>
        <a:bodyPr/>
        <a:lstStyle/>
        <a:p>
          <a:endParaRPr lang="tr-TR" sz="1000">
            <a:latin typeface="Segoe UI" panose="020B0502040204020203" pitchFamily="34" charset="0"/>
            <a:cs typeface="Segoe UI" panose="020B0502040204020203" pitchFamily="34" charset="0"/>
          </a:endParaRPr>
        </a:p>
      </dgm:t>
    </dgm:pt>
    <dgm:pt modelId="{15964311-04C9-4DB5-907A-AC4C620CF49C}" type="sibTrans" cxnId="{F4DA29B5-95C3-4E7A-9699-358ED5FA2970}">
      <dgm:prSet/>
      <dgm:spPr/>
      <dgm:t>
        <a:bodyPr/>
        <a:lstStyle/>
        <a:p>
          <a:endParaRPr lang="tr-TR">
            <a:latin typeface="Segoe UI" panose="020B0502040204020203" pitchFamily="34" charset="0"/>
            <a:cs typeface="Segoe UI" panose="020B0502040204020203" pitchFamily="34" charset="0"/>
          </a:endParaRPr>
        </a:p>
      </dgm:t>
    </dgm:pt>
    <dgm:pt modelId="{BD32C29D-BE4D-4A95-BD35-159B2F05A115}">
      <dgm:prSet phldrT="[Metin]"/>
      <dgm:spPr/>
      <dgm:t>
        <a:bodyPr/>
        <a:lstStyle/>
        <a:p>
          <a:r>
            <a:rPr lang="tr-TR" b="1" dirty="0">
              <a:latin typeface="Segoe UI" panose="020B0502040204020203" pitchFamily="34" charset="0"/>
              <a:cs typeface="Segoe UI" panose="020B0502040204020203" pitchFamily="34" charset="0"/>
            </a:rPr>
            <a:t>Ben Basamağı</a:t>
          </a:r>
        </a:p>
      </dgm:t>
    </dgm:pt>
    <dgm:pt modelId="{37B52C3B-BD0E-495D-BB36-7D2B34D60145}" type="sibTrans" cxnId="{0F13654B-797D-4283-A4B0-843A7F4BAE41}">
      <dgm:prSet/>
      <dgm:spPr/>
      <dgm:t>
        <a:bodyPr/>
        <a:lstStyle/>
        <a:p>
          <a:endParaRPr lang="tr-TR">
            <a:latin typeface="Segoe UI" panose="020B0502040204020203" pitchFamily="34" charset="0"/>
            <a:cs typeface="Segoe UI" panose="020B0502040204020203" pitchFamily="34" charset="0"/>
          </a:endParaRPr>
        </a:p>
      </dgm:t>
    </dgm:pt>
    <dgm:pt modelId="{42F7E666-25EA-4DC3-99EB-AA5AC022AB9F}" type="parTrans" cxnId="{0F13654B-797D-4283-A4B0-843A7F4BAE41}">
      <dgm:prSet/>
      <dgm:spPr/>
      <dgm:t>
        <a:bodyPr/>
        <a:lstStyle/>
        <a:p>
          <a:endParaRPr lang="tr-TR" sz="1000">
            <a:latin typeface="Segoe UI" panose="020B0502040204020203" pitchFamily="34" charset="0"/>
            <a:cs typeface="Segoe UI" panose="020B0502040204020203" pitchFamily="34" charset="0"/>
          </a:endParaRPr>
        </a:p>
      </dgm:t>
    </dgm:pt>
    <dgm:pt modelId="{CBB0FFC9-9D3E-45A0-935D-CDD823D72F0B}">
      <dgm:prSet phldrT="[Metin]"/>
      <dgm:spPr/>
      <dgm:t>
        <a:bodyPr/>
        <a:lstStyle/>
        <a:p>
          <a:r>
            <a:rPr lang="tr-TR" dirty="0">
              <a:latin typeface="Segoe UI" panose="020B0502040204020203" pitchFamily="34" charset="0"/>
              <a:cs typeface="Segoe UI" panose="020B0502040204020203" pitchFamily="34" charset="0"/>
            </a:rPr>
            <a:t>Senin sorunların karşısında (ben) ne düşünüyor ve ne hissediyorum?</a:t>
          </a:r>
        </a:p>
      </dgm:t>
    </dgm:pt>
    <dgm:pt modelId="{004E5958-0BDB-4A22-A6D1-1FB68734F49B}" type="sibTrans" cxnId="{A02F8D39-7CEE-4DBC-852F-0641A43260E7}">
      <dgm:prSet/>
      <dgm:spPr/>
      <dgm:t>
        <a:bodyPr/>
        <a:lstStyle/>
        <a:p>
          <a:endParaRPr lang="tr-TR">
            <a:latin typeface="Segoe UI" panose="020B0502040204020203" pitchFamily="34" charset="0"/>
            <a:cs typeface="Segoe UI" panose="020B0502040204020203" pitchFamily="34" charset="0"/>
          </a:endParaRPr>
        </a:p>
      </dgm:t>
    </dgm:pt>
    <dgm:pt modelId="{13DCAF92-143C-4E1D-B182-C18942D35EE3}" type="parTrans" cxnId="{A02F8D39-7CEE-4DBC-852F-0641A43260E7}">
      <dgm:prSet/>
      <dgm:spPr/>
      <dgm:t>
        <a:bodyPr/>
        <a:lstStyle/>
        <a:p>
          <a:endParaRPr lang="tr-TR" sz="1000">
            <a:latin typeface="Segoe UI" panose="020B0502040204020203" pitchFamily="34" charset="0"/>
            <a:cs typeface="Segoe UI" panose="020B0502040204020203" pitchFamily="34" charset="0"/>
          </a:endParaRPr>
        </a:p>
      </dgm:t>
    </dgm:pt>
    <dgm:pt modelId="{20F5F724-66F3-491B-85A9-884478A5D8EB}">
      <dgm:prSet phldrT="[Metin]"/>
      <dgm:spPr/>
      <dgm:t>
        <a:bodyPr/>
        <a:lstStyle/>
        <a:p>
          <a:r>
            <a:rPr lang="tr-TR" b="1" dirty="0">
              <a:latin typeface="Segoe UI" panose="020B0502040204020203" pitchFamily="34" charset="0"/>
              <a:cs typeface="Segoe UI" panose="020B0502040204020203" pitchFamily="34" charset="0"/>
            </a:rPr>
            <a:t>Sen Basamağı</a:t>
          </a:r>
        </a:p>
      </dgm:t>
    </dgm:pt>
    <dgm:pt modelId="{B9F629D8-5B50-4940-82CB-0867FEBA54D5}" type="sibTrans" cxnId="{F8DEC373-1D07-45C5-A710-A7C4E699BFE3}">
      <dgm:prSet/>
      <dgm:spPr/>
      <dgm:t>
        <a:bodyPr/>
        <a:lstStyle/>
        <a:p>
          <a:endParaRPr lang="tr-TR">
            <a:latin typeface="Segoe UI" panose="020B0502040204020203" pitchFamily="34" charset="0"/>
            <a:cs typeface="Segoe UI" panose="020B0502040204020203" pitchFamily="34" charset="0"/>
          </a:endParaRPr>
        </a:p>
      </dgm:t>
    </dgm:pt>
    <dgm:pt modelId="{08271E7D-D7D2-4342-BAB7-D6857A75F1B1}" type="parTrans" cxnId="{F8DEC373-1D07-45C5-A710-A7C4E699BFE3}">
      <dgm:prSet/>
      <dgm:spPr/>
      <dgm:t>
        <a:bodyPr/>
        <a:lstStyle/>
        <a:p>
          <a:endParaRPr lang="tr-TR" sz="1000">
            <a:latin typeface="Segoe UI" panose="020B0502040204020203" pitchFamily="34" charset="0"/>
            <a:cs typeface="Segoe UI" panose="020B0502040204020203" pitchFamily="34" charset="0"/>
          </a:endParaRPr>
        </a:p>
      </dgm:t>
    </dgm:pt>
    <dgm:pt modelId="{B1632794-1559-4D41-9F45-3323399DCEFB}">
      <dgm:prSet phldrT="[Metin]"/>
      <dgm:spPr/>
      <dgm:t>
        <a:bodyPr/>
        <a:lstStyle/>
        <a:p>
          <a:r>
            <a:rPr lang="tr-TR" dirty="0">
              <a:latin typeface="Segoe UI" panose="020B0502040204020203" pitchFamily="34" charset="0"/>
              <a:cs typeface="Segoe UI" panose="020B0502040204020203" pitchFamily="34" charset="0"/>
            </a:rPr>
            <a:t>Senin sorunların karşısında (sen) ne düşünüyor ve ne hissediyorsun?</a:t>
          </a:r>
        </a:p>
      </dgm:t>
    </dgm:pt>
    <dgm:pt modelId="{FF555FF5-E5CF-4154-BF1F-FB86EF0B3C9A}" type="sibTrans" cxnId="{597BA733-7657-4CCA-823E-9EFA5C190D32}">
      <dgm:prSet/>
      <dgm:spPr/>
      <dgm:t>
        <a:bodyPr/>
        <a:lstStyle/>
        <a:p>
          <a:endParaRPr lang="tr-TR">
            <a:latin typeface="Segoe UI" panose="020B0502040204020203" pitchFamily="34" charset="0"/>
            <a:cs typeface="Segoe UI" panose="020B0502040204020203" pitchFamily="34" charset="0"/>
          </a:endParaRPr>
        </a:p>
      </dgm:t>
    </dgm:pt>
    <dgm:pt modelId="{6DB939B0-5DAE-469F-82FB-9DDCCA931120}" type="parTrans" cxnId="{597BA733-7657-4CCA-823E-9EFA5C190D32}">
      <dgm:prSet/>
      <dgm:spPr/>
      <dgm:t>
        <a:bodyPr/>
        <a:lstStyle/>
        <a:p>
          <a:endParaRPr lang="tr-TR" sz="1000">
            <a:latin typeface="Segoe UI" panose="020B0502040204020203" pitchFamily="34" charset="0"/>
            <a:cs typeface="Segoe UI" panose="020B0502040204020203" pitchFamily="34" charset="0"/>
          </a:endParaRPr>
        </a:p>
      </dgm:t>
    </dgm:pt>
    <dgm:pt modelId="{16FCBB63-4573-4FFE-85D4-4CD1A4F4CF83}" type="pres">
      <dgm:prSet presAssocID="{0030325D-EE7A-4727-AC59-2D4660E8F841}" presName="linear" presStyleCnt="0">
        <dgm:presLayoutVars>
          <dgm:dir/>
          <dgm:animLvl val="lvl"/>
          <dgm:resizeHandles val="exact"/>
        </dgm:presLayoutVars>
      </dgm:prSet>
      <dgm:spPr/>
    </dgm:pt>
    <dgm:pt modelId="{6182E50D-10CC-4177-86E4-BE7883341616}" type="pres">
      <dgm:prSet presAssocID="{B5CFE42A-5B39-43C7-9E3A-77603A5DBA96}" presName="parentLin" presStyleCnt="0"/>
      <dgm:spPr/>
    </dgm:pt>
    <dgm:pt modelId="{E0D9DF8F-554B-4B42-9209-0C898CE74787}" type="pres">
      <dgm:prSet presAssocID="{B5CFE42A-5B39-43C7-9E3A-77603A5DBA96}" presName="parentLeftMargin" presStyleLbl="node1" presStyleIdx="0" presStyleCnt="3"/>
      <dgm:spPr/>
    </dgm:pt>
    <dgm:pt modelId="{00D5B9C2-FF7A-4C8F-96A5-474C21534D92}" type="pres">
      <dgm:prSet presAssocID="{B5CFE42A-5B39-43C7-9E3A-77603A5DBA96}" presName="parentText" presStyleLbl="node1" presStyleIdx="0" presStyleCnt="3">
        <dgm:presLayoutVars>
          <dgm:chMax val="0"/>
          <dgm:bulletEnabled val="1"/>
        </dgm:presLayoutVars>
      </dgm:prSet>
      <dgm:spPr/>
    </dgm:pt>
    <dgm:pt modelId="{C1D6C8E5-0F2A-4CAD-9461-311EFD3B79A9}" type="pres">
      <dgm:prSet presAssocID="{B5CFE42A-5B39-43C7-9E3A-77603A5DBA96}" presName="negativeSpace" presStyleCnt="0"/>
      <dgm:spPr/>
    </dgm:pt>
    <dgm:pt modelId="{46EAF556-5183-4143-9DAA-0CF5A0C3EAC1}" type="pres">
      <dgm:prSet presAssocID="{B5CFE42A-5B39-43C7-9E3A-77603A5DBA96}" presName="childText" presStyleLbl="conFgAcc1" presStyleIdx="0" presStyleCnt="3">
        <dgm:presLayoutVars>
          <dgm:bulletEnabled val="1"/>
        </dgm:presLayoutVars>
      </dgm:prSet>
      <dgm:spPr/>
    </dgm:pt>
    <dgm:pt modelId="{44AEACAA-56E4-4455-9559-24DD1AE19CD7}" type="pres">
      <dgm:prSet presAssocID="{CC5EF1D6-A244-48D8-B571-15D8CBA72367}" presName="spaceBetweenRectangles" presStyleCnt="0"/>
      <dgm:spPr/>
    </dgm:pt>
    <dgm:pt modelId="{90247241-1E92-4273-80FC-A2F7AE6DE864}" type="pres">
      <dgm:prSet presAssocID="{BD32C29D-BE4D-4A95-BD35-159B2F05A115}" presName="parentLin" presStyleCnt="0"/>
      <dgm:spPr/>
    </dgm:pt>
    <dgm:pt modelId="{2D091431-D371-40FD-8EFE-F96138A61CF2}" type="pres">
      <dgm:prSet presAssocID="{BD32C29D-BE4D-4A95-BD35-159B2F05A115}" presName="parentLeftMargin" presStyleLbl="node1" presStyleIdx="0" presStyleCnt="3"/>
      <dgm:spPr/>
    </dgm:pt>
    <dgm:pt modelId="{AF20961A-65E9-4049-B8BA-AECD47838B6E}" type="pres">
      <dgm:prSet presAssocID="{BD32C29D-BE4D-4A95-BD35-159B2F05A115}" presName="parentText" presStyleLbl="node1" presStyleIdx="1" presStyleCnt="3">
        <dgm:presLayoutVars>
          <dgm:chMax val="0"/>
          <dgm:bulletEnabled val="1"/>
        </dgm:presLayoutVars>
      </dgm:prSet>
      <dgm:spPr/>
    </dgm:pt>
    <dgm:pt modelId="{0F23815A-5A33-42B6-B6CB-DC827DEFF326}" type="pres">
      <dgm:prSet presAssocID="{BD32C29D-BE4D-4A95-BD35-159B2F05A115}" presName="negativeSpace" presStyleCnt="0"/>
      <dgm:spPr/>
    </dgm:pt>
    <dgm:pt modelId="{96472183-252F-4348-A62C-5B8AB61BBA29}" type="pres">
      <dgm:prSet presAssocID="{BD32C29D-BE4D-4A95-BD35-159B2F05A115}" presName="childText" presStyleLbl="conFgAcc1" presStyleIdx="1" presStyleCnt="3">
        <dgm:presLayoutVars>
          <dgm:bulletEnabled val="1"/>
        </dgm:presLayoutVars>
      </dgm:prSet>
      <dgm:spPr/>
    </dgm:pt>
    <dgm:pt modelId="{2346269B-D0C2-4891-B44D-1975C5574AD6}" type="pres">
      <dgm:prSet presAssocID="{37B52C3B-BD0E-495D-BB36-7D2B34D60145}" presName="spaceBetweenRectangles" presStyleCnt="0"/>
      <dgm:spPr/>
    </dgm:pt>
    <dgm:pt modelId="{F19C9C5D-9F05-4B2C-B1C1-3C07DCE64415}" type="pres">
      <dgm:prSet presAssocID="{20F5F724-66F3-491B-85A9-884478A5D8EB}" presName="parentLin" presStyleCnt="0"/>
      <dgm:spPr/>
    </dgm:pt>
    <dgm:pt modelId="{9CA1B08A-B282-4B4A-82C5-9E25698D9980}" type="pres">
      <dgm:prSet presAssocID="{20F5F724-66F3-491B-85A9-884478A5D8EB}" presName="parentLeftMargin" presStyleLbl="node1" presStyleIdx="1" presStyleCnt="3"/>
      <dgm:spPr/>
    </dgm:pt>
    <dgm:pt modelId="{2981688D-FF93-4D5B-8797-C7574E09B89D}" type="pres">
      <dgm:prSet presAssocID="{20F5F724-66F3-491B-85A9-884478A5D8EB}" presName="parentText" presStyleLbl="node1" presStyleIdx="2" presStyleCnt="3">
        <dgm:presLayoutVars>
          <dgm:chMax val="0"/>
          <dgm:bulletEnabled val="1"/>
        </dgm:presLayoutVars>
      </dgm:prSet>
      <dgm:spPr/>
    </dgm:pt>
    <dgm:pt modelId="{793867CA-2F0F-4439-A6AE-85A044BA9705}" type="pres">
      <dgm:prSet presAssocID="{20F5F724-66F3-491B-85A9-884478A5D8EB}" presName="negativeSpace" presStyleCnt="0"/>
      <dgm:spPr/>
    </dgm:pt>
    <dgm:pt modelId="{7C74A6B1-08B0-478F-8478-7A1D0DA6F6C3}" type="pres">
      <dgm:prSet presAssocID="{20F5F724-66F3-491B-85A9-884478A5D8EB}" presName="childText" presStyleLbl="conFgAcc1" presStyleIdx="2" presStyleCnt="3">
        <dgm:presLayoutVars>
          <dgm:bulletEnabled val="1"/>
        </dgm:presLayoutVars>
      </dgm:prSet>
      <dgm:spPr/>
    </dgm:pt>
  </dgm:ptLst>
  <dgm:cxnLst>
    <dgm:cxn modelId="{7D13AE23-7180-4875-BA99-4A85C749F588}" type="presOf" srcId="{C7AF0C4A-CD01-4240-9F92-4BB5F53494FC}" destId="{46EAF556-5183-4143-9DAA-0CF5A0C3EAC1}" srcOrd="0" destOrd="0" presId="urn:microsoft.com/office/officeart/2005/8/layout/list1"/>
    <dgm:cxn modelId="{8D21B424-04D3-4C91-8BE1-C7EA9612780D}" type="presOf" srcId="{20F5F724-66F3-491B-85A9-884478A5D8EB}" destId="{2981688D-FF93-4D5B-8797-C7574E09B89D}" srcOrd="1" destOrd="0" presId="urn:microsoft.com/office/officeart/2005/8/layout/list1"/>
    <dgm:cxn modelId="{BC8F9B2D-C944-4F66-A18D-EBC081C85E41}" type="presOf" srcId="{BD32C29D-BE4D-4A95-BD35-159B2F05A115}" destId="{AF20961A-65E9-4049-B8BA-AECD47838B6E}" srcOrd="1" destOrd="0" presId="urn:microsoft.com/office/officeart/2005/8/layout/list1"/>
    <dgm:cxn modelId="{597BA733-7657-4CCA-823E-9EFA5C190D32}" srcId="{20F5F724-66F3-491B-85A9-884478A5D8EB}" destId="{B1632794-1559-4D41-9F45-3323399DCEFB}" srcOrd="0" destOrd="0" parTransId="{6DB939B0-5DAE-469F-82FB-9DDCCA931120}" sibTransId="{FF555FF5-E5CF-4154-BF1F-FB86EF0B3C9A}"/>
    <dgm:cxn modelId="{DC493836-CB56-4697-8167-8A6F430E99B5}" type="presOf" srcId="{0030325D-EE7A-4727-AC59-2D4660E8F841}" destId="{16FCBB63-4573-4FFE-85D4-4CD1A4F4CF83}" srcOrd="0" destOrd="0" presId="urn:microsoft.com/office/officeart/2005/8/layout/list1"/>
    <dgm:cxn modelId="{A02F8D39-7CEE-4DBC-852F-0641A43260E7}" srcId="{BD32C29D-BE4D-4A95-BD35-159B2F05A115}" destId="{CBB0FFC9-9D3E-45A0-935D-CDD823D72F0B}" srcOrd="0" destOrd="0" parTransId="{13DCAF92-143C-4E1D-B182-C18942D35EE3}" sibTransId="{004E5958-0BDB-4A22-A6D1-1FB68734F49B}"/>
    <dgm:cxn modelId="{DD349264-E637-487C-A20F-57A212290AC4}" type="presOf" srcId="{CBB0FFC9-9D3E-45A0-935D-CDD823D72F0B}" destId="{96472183-252F-4348-A62C-5B8AB61BBA29}" srcOrd="0" destOrd="0" presId="urn:microsoft.com/office/officeart/2005/8/layout/list1"/>
    <dgm:cxn modelId="{0F13654B-797D-4283-A4B0-843A7F4BAE41}" srcId="{0030325D-EE7A-4727-AC59-2D4660E8F841}" destId="{BD32C29D-BE4D-4A95-BD35-159B2F05A115}" srcOrd="1" destOrd="0" parTransId="{42F7E666-25EA-4DC3-99EB-AA5AC022AB9F}" sibTransId="{37B52C3B-BD0E-495D-BB36-7D2B34D60145}"/>
    <dgm:cxn modelId="{F8DEC373-1D07-45C5-A710-A7C4E699BFE3}" srcId="{0030325D-EE7A-4727-AC59-2D4660E8F841}" destId="{20F5F724-66F3-491B-85A9-884478A5D8EB}" srcOrd="2" destOrd="0" parTransId="{08271E7D-D7D2-4342-BAB7-D6857A75F1B1}" sibTransId="{B9F629D8-5B50-4940-82CB-0867FEBA54D5}"/>
    <dgm:cxn modelId="{873B4155-6117-488B-AC49-C560E9630B45}" type="presOf" srcId="{BD32C29D-BE4D-4A95-BD35-159B2F05A115}" destId="{2D091431-D371-40FD-8EFE-F96138A61CF2}" srcOrd="0" destOrd="0" presId="urn:microsoft.com/office/officeart/2005/8/layout/list1"/>
    <dgm:cxn modelId="{8F597D80-E1DA-468A-BB63-DE247343C675}" type="presOf" srcId="{B5CFE42A-5B39-43C7-9E3A-77603A5DBA96}" destId="{00D5B9C2-FF7A-4C8F-96A5-474C21534D92}" srcOrd="1" destOrd="0" presId="urn:microsoft.com/office/officeart/2005/8/layout/list1"/>
    <dgm:cxn modelId="{F7473F90-4152-474E-9C57-C756CF113159}" srcId="{0030325D-EE7A-4727-AC59-2D4660E8F841}" destId="{B5CFE42A-5B39-43C7-9E3A-77603A5DBA96}" srcOrd="0" destOrd="0" parTransId="{87295434-7AA3-4178-9337-705542FC92A1}" sibTransId="{CC5EF1D6-A244-48D8-B571-15D8CBA72367}"/>
    <dgm:cxn modelId="{F4DA29B5-95C3-4E7A-9699-358ED5FA2970}" srcId="{B5CFE42A-5B39-43C7-9E3A-77603A5DBA96}" destId="{C7AF0C4A-CD01-4240-9F92-4BB5F53494FC}" srcOrd="0" destOrd="0" parTransId="{061D9746-79A5-438C-A850-07B88ADF1D41}" sibTransId="{15964311-04C9-4DB5-907A-AC4C620CF49C}"/>
    <dgm:cxn modelId="{38EBCEBD-66A3-4A23-9F7E-27C8B6514653}" type="presOf" srcId="{B1632794-1559-4D41-9F45-3323399DCEFB}" destId="{7C74A6B1-08B0-478F-8478-7A1D0DA6F6C3}" srcOrd="0" destOrd="0" presId="urn:microsoft.com/office/officeart/2005/8/layout/list1"/>
    <dgm:cxn modelId="{F82633E5-3ADF-4943-882C-3B7A85200269}" type="presOf" srcId="{B5CFE42A-5B39-43C7-9E3A-77603A5DBA96}" destId="{E0D9DF8F-554B-4B42-9209-0C898CE74787}" srcOrd="0" destOrd="0" presId="urn:microsoft.com/office/officeart/2005/8/layout/list1"/>
    <dgm:cxn modelId="{4DC58EF7-D5FF-459D-8E05-52C260F96EBC}" type="presOf" srcId="{20F5F724-66F3-491B-85A9-884478A5D8EB}" destId="{9CA1B08A-B282-4B4A-82C5-9E25698D9980}" srcOrd="0" destOrd="0" presId="urn:microsoft.com/office/officeart/2005/8/layout/list1"/>
    <dgm:cxn modelId="{CB5FF6DC-513D-4F7E-8052-DD59D4558752}" type="presParOf" srcId="{16FCBB63-4573-4FFE-85D4-4CD1A4F4CF83}" destId="{6182E50D-10CC-4177-86E4-BE7883341616}" srcOrd="0" destOrd="0" presId="urn:microsoft.com/office/officeart/2005/8/layout/list1"/>
    <dgm:cxn modelId="{AA862578-A5E7-49E8-9709-DA54AA2841F8}" type="presParOf" srcId="{6182E50D-10CC-4177-86E4-BE7883341616}" destId="{E0D9DF8F-554B-4B42-9209-0C898CE74787}" srcOrd="0" destOrd="0" presId="urn:microsoft.com/office/officeart/2005/8/layout/list1"/>
    <dgm:cxn modelId="{5BC9328E-8DAE-4909-8EF5-D0B664D1157E}" type="presParOf" srcId="{6182E50D-10CC-4177-86E4-BE7883341616}" destId="{00D5B9C2-FF7A-4C8F-96A5-474C21534D92}" srcOrd="1" destOrd="0" presId="urn:microsoft.com/office/officeart/2005/8/layout/list1"/>
    <dgm:cxn modelId="{B7FD3DD2-0518-470A-8C20-D25482A01751}" type="presParOf" srcId="{16FCBB63-4573-4FFE-85D4-4CD1A4F4CF83}" destId="{C1D6C8E5-0F2A-4CAD-9461-311EFD3B79A9}" srcOrd="1" destOrd="0" presId="urn:microsoft.com/office/officeart/2005/8/layout/list1"/>
    <dgm:cxn modelId="{0247119A-579B-4C9D-BA7B-23B71D6B8B2A}" type="presParOf" srcId="{16FCBB63-4573-4FFE-85D4-4CD1A4F4CF83}" destId="{46EAF556-5183-4143-9DAA-0CF5A0C3EAC1}" srcOrd="2" destOrd="0" presId="urn:microsoft.com/office/officeart/2005/8/layout/list1"/>
    <dgm:cxn modelId="{63BE18E1-9CCD-4FE1-8889-9D18AF03C9C8}" type="presParOf" srcId="{16FCBB63-4573-4FFE-85D4-4CD1A4F4CF83}" destId="{44AEACAA-56E4-4455-9559-24DD1AE19CD7}" srcOrd="3" destOrd="0" presId="urn:microsoft.com/office/officeart/2005/8/layout/list1"/>
    <dgm:cxn modelId="{A3025AF5-1921-45CB-A054-57A4536D3531}" type="presParOf" srcId="{16FCBB63-4573-4FFE-85D4-4CD1A4F4CF83}" destId="{90247241-1E92-4273-80FC-A2F7AE6DE864}" srcOrd="4" destOrd="0" presId="urn:microsoft.com/office/officeart/2005/8/layout/list1"/>
    <dgm:cxn modelId="{4FD5D724-996F-4CF3-849A-1CC42DAE05B5}" type="presParOf" srcId="{90247241-1E92-4273-80FC-A2F7AE6DE864}" destId="{2D091431-D371-40FD-8EFE-F96138A61CF2}" srcOrd="0" destOrd="0" presId="urn:microsoft.com/office/officeart/2005/8/layout/list1"/>
    <dgm:cxn modelId="{E28B1836-B85C-4078-8DAE-F7923D70EE84}" type="presParOf" srcId="{90247241-1E92-4273-80FC-A2F7AE6DE864}" destId="{AF20961A-65E9-4049-B8BA-AECD47838B6E}" srcOrd="1" destOrd="0" presId="urn:microsoft.com/office/officeart/2005/8/layout/list1"/>
    <dgm:cxn modelId="{7746AFC7-79CA-4529-AFF8-72D705328A2A}" type="presParOf" srcId="{16FCBB63-4573-4FFE-85D4-4CD1A4F4CF83}" destId="{0F23815A-5A33-42B6-B6CB-DC827DEFF326}" srcOrd="5" destOrd="0" presId="urn:microsoft.com/office/officeart/2005/8/layout/list1"/>
    <dgm:cxn modelId="{5A3D4054-5858-4F1C-8A59-16315EDBBAE5}" type="presParOf" srcId="{16FCBB63-4573-4FFE-85D4-4CD1A4F4CF83}" destId="{96472183-252F-4348-A62C-5B8AB61BBA29}" srcOrd="6" destOrd="0" presId="urn:microsoft.com/office/officeart/2005/8/layout/list1"/>
    <dgm:cxn modelId="{4E3D7D42-7259-4BAB-A1B6-3B764B4D4D20}" type="presParOf" srcId="{16FCBB63-4573-4FFE-85D4-4CD1A4F4CF83}" destId="{2346269B-D0C2-4891-B44D-1975C5574AD6}" srcOrd="7" destOrd="0" presId="urn:microsoft.com/office/officeart/2005/8/layout/list1"/>
    <dgm:cxn modelId="{1D1759E3-D845-494A-B8EF-7D41175F37EB}" type="presParOf" srcId="{16FCBB63-4573-4FFE-85D4-4CD1A4F4CF83}" destId="{F19C9C5D-9F05-4B2C-B1C1-3C07DCE64415}" srcOrd="8" destOrd="0" presId="urn:microsoft.com/office/officeart/2005/8/layout/list1"/>
    <dgm:cxn modelId="{62364613-4E18-4FD1-B7E3-C0CC3801B6A4}" type="presParOf" srcId="{F19C9C5D-9F05-4B2C-B1C1-3C07DCE64415}" destId="{9CA1B08A-B282-4B4A-82C5-9E25698D9980}" srcOrd="0" destOrd="0" presId="urn:microsoft.com/office/officeart/2005/8/layout/list1"/>
    <dgm:cxn modelId="{DEE54955-DE85-4F3B-BA45-7D3F8354DCE3}" type="presParOf" srcId="{F19C9C5D-9F05-4B2C-B1C1-3C07DCE64415}" destId="{2981688D-FF93-4D5B-8797-C7574E09B89D}" srcOrd="1" destOrd="0" presId="urn:microsoft.com/office/officeart/2005/8/layout/list1"/>
    <dgm:cxn modelId="{65429B63-8715-48A0-8E33-CD501BC9BDDF}" type="presParOf" srcId="{16FCBB63-4573-4FFE-85D4-4CD1A4F4CF83}" destId="{793867CA-2F0F-4439-A6AE-85A044BA9705}" srcOrd="9" destOrd="0" presId="urn:microsoft.com/office/officeart/2005/8/layout/list1"/>
    <dgm:cxn modelId="{0A5A7823-6C47-49CC-A784-D0BF50F0405F}" type="presParOf" srcId="{16FCBB63-4573-4FFE-85D4-4CD1A4F4CF83}" destId="{7C74A6B1-08B0-478F-8478-7A1D0DA6F6C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E2DF849-017A-48E3-94F3-1273CBCFE927}"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1F2FE9A6-1240-4052-910B-00BAE9BB0102}">
      <dgm:prSet custT="1"/>
      <dgm:spPr/>
      <dgm:t>
        <a:bodyPr/>
        <a:lstStyle/>
        <a:p>
          <a:r>
            <a:rPr lang="tr-TR" sz="1600" dirty="0">
              <a:latin typeface="Segoe UI" panose="020B0502040204020203" pitchFamily="34" charset="0"/>
              <a:cs typeface="Segoe UI" panose="020B0502040204020203" pitchFamily="34" charset="0"/>
            </a:rPr>
            <a:t>Onlar basamağı, ben basamağı ve sen basamağını hatırlayın.</a:t>
          </a:r>
        </a:p>
      </dgm:t>
    </dgm:pt>
    <dgm:pt modelId="{BC96652E-B22F-4F86-96BE-8E7B28D82FEA}" type="parTrans" cxnId="{CE4C570E-F2BD-42B5-9033-78728EB4F3D2}">
      <dgm:prSet/>
      <dgm:spPr/>
      <dgm:t>
        <a:bodyPr/>
        <a:lstStyle/>
        <a:p>
          <a:pPr algn="ctr"/>
          <a:endParaRPr lang="tr-TR" sz="1600">
            <a:latin typeface="Segoe UI" panose="020B0502040204020203" pitchFamily="34" charset="0"/>
            <a:cs typeface="Segoe UI" panose="020B0502040204020203" pitchFamily="34" charset="0"/>
          </a:endParaRPr>
        </a:p>
      </dgm:t>
    </dgm:pt>
    <dgm:pt modelId="{453C4A02-0711-492A-824C-1981F4AFD71F}" type="sibTrans" cxnId="{CE4C570E-F2BD-42B5-9033-78728EB4F3D2}">
      <dgm:prSet/>
      <dgm:spPr/>
      <dgm:t>
        <a:bodyPr/>
        <a:lstStyle/>
        <a:p>
          <a:endParaRPr lang="tr-TR" sz="1600">
            <a:latin typeface="Segoe UI" panose="020B0502040204020203" pitchFamily="34" charset="0"/>
            <a:cs typeface="Segoe UI" panose="020B0502040204020203" pitchFamily="34" charset="0"/>
          </a:endParaRPr>
        </a:p>
      </dgm:t>
    </dgm:pt>
    <dgm:pt modelId="{ACA532DE-901F-41FF-89F0-3B1D9B2477FE}">
      <dgm:prSet custT="1"/>
      <dgm:spPr/>
      <dgm:t>
        <a:bodyPr/>
        <a:lstStyle/>
        <a:p>
          <a:r>
            <a:rPr lang="tr-TR" sz="1600" dirty="0">
              <a:latin typeface="Segoe UI" panose="020B0502040204020203" pitchFamily="34" charset="0"/>
              <a:cs typeface="Segoe UI" panose="020B0502040204020203" pitchFamily="34" charset="0"/>
            </a:rPr>
            <a:t>Empatinin gerçekleşebilmesi için bireyin duygu ve düşüncelerini anlayın ve bunlara ilişkin aktarımda bulunun.</a:t>
          </a:r>
        </a:p>
      </dgm:t>
    </dgm:pt>
    <dgm:pt modelId="{ED95A3C9-3043-4E3F-8598-448F93917CB0}" type="parTrans" cxnId="{3D4F3C28-CB0B-43D2-B976-22D0AC1E3925}">
      <dgm:prSet/>
      <dgm:spPr/>
      <dgm:t>
        <a:bodyPr/>
        <a:lstStyle/>
        <a:p>
          <a:pPr algn="ctr"/>
          <a:endParaRPr lang="tr-TR" sz="1600">
            <a:latin typeface="Segoe UI" panose="020B0502040204020203" pitchFamily="34" charset="0"/>
            <a:cs typeface="Segoe UI" panose="020B0502040204020203" pitchFamily="34" charset="0"/>
          </a:endParaRPr>
        </a:p>
      </dgm:t>
    </dgm:pt>
    <dgm:pt modelId="{3872F5E9-B925-4938-B81A-35E9E4471A2F}" type="sibTrans" cxnId="{3D4F3C28-CB0B-43D2-B976-22D0AC1E3925}">
      <dgm:prSet/>
      <dgm:spPr/>
      <dgm:t>
        <a:bodyPr/>
        <a:lstStyle/>
        <a:p>
          <a:endParaRPr lang="tr-TR" sz="1600">
            <a:latin typeface="Segoe UI" panose="020B0502040204020203" pitchFamily="34" charset="0"/>
            <a:cs typeface="Segoe UI" panose="020B0502040204020203" pitchFamily="34" charset="0"/>
          </a:endParaRPr>
        </a:p>
      </dgm:t>
    </dgm:pt>
    <dgm:pt modelId="{55AFD986-47FB-451D-BAA9-EC7EB6A57AFC}">
      <dgm:prSet custT="1"/>
      <dgm:spPr/>
      <dgm:t>
        <a:bodyPr/>
        <a:lstStyle/>
        <a:p>
          <a:r>
            <a:rPr lang="tr-TR" sz="1600" dirty="0">
              <a:latin typeface="Segoe UI" panose="020B0502040204020203" pitchFamily="34" charset="0"/>
              <a:cs typeface="Segoe UI" panose="020B0502040204020203" pitchFamily="34" charset="0"/>
            </a:rPr>
            <a:t>Nitelikli bir empatik dinleme ve empatik tepki sözlü ve sözsüz iletişim öğelerini birlikte içermektedir.</a:t>
          </a:r>
        </a:p>
      </dgm:t>
    </dgm:pt>
    <dgm:pt modelId="{87C8EEB0-A925-433C-BB0B-6ED8F11669D7}" type="parTrans" cxnId="{4F1266E0-EF09-4DC9-9597-FCF592420DA1}">
      <dgm:prSet/>
      <dgm:spPr/>
      <dgm:t>
        <a:bodyPr/>
        <a:lstStyle/>
        <a:p>
          <a:pPr algn="ctr"/>
          <a:endParaRPr lang="tr-TR" sz="1600">
            <a:latin typeface="Segoe UI" panose="020B0502040204020203" pitchFamily="34" charset="0"/>
            <a:cs typeface="Segoe UI" panose="020B0502040204020203" pitchFamily="34" charset="0"/>
          </a:endParaRPr>
        </a:p>
      </dgm:t>
    </dgm:pt>
    <dgm:pt modelId="{7418B179-672C-4388-94BC-9314407ED10E}" type="sibTrans" cxnId="{4F1266E0-EF09-4DC9-9597-FCF592420DA1}">
      <dgm:prSet/>
      <dgm:spPr/>
      <dgm:t>
        <a:bodyPr/>
        <a:lstStyle/>
        <a:p>
          <a:endParaRPr lang="tr-TR" sz="1600">
            <a:latin typeface="Segoe UI" panose="020B0502040204020203" pitchFamily="34" charset="0"/>
            <a:cs typeface="Segoe UI" panose="020B0502040204020203" pitchFamily="34" charset="0"/>
          </a:endParaRPr>
        </a:p>
      </dgm:t>
    </dgm:pt>
    <dgm:pt modelId="{6D726C5E-BDA2-4635-ABAF-5F63B259A032}">
      <dgm:prSet custT="1"/>
      <dgm:spPr/>
      <dgm:t>
        <a:bodyPr/>
        <a:lstStyle/>
        <a:p>
          <a:r>
            <a:rPr lang="tr-TR" sz="1600" dirty="0">
              <a:latin typeface="Segoe UI" panose="020B0502040204020203" pitchFamily="34" charset="0"/>
              <a:cs typeface="Segoe UI" panose="020B0502040204020203" pitchFamily="34" charset="0"/>
            </a:rPr>
            <a:t>Nitelikli ve niteliksiz empatik tepkileri hatırlayın.</a:t>
          </a:r>
        </a:p>
      </dgm:t>
    </dgm:pt>
    <dgm:pt modelId="{83A60DF6-A527-407B-BE19-62BC0EBF39BB}" type="parTrans" cxnId="{A3048462-76E3-4676-BFD1-5667016476DF}">
      <dgm:prSet/>
      <dgm:spPr/>
      <dgm:t>
        <a:bodyPr/>
        <a:lstStyle/>
        <a:p>
          <a:pPr algn="ctr"/>
          <a:endParaRPr lang="tr-TR" sz="1600">
            <a:latin typeface="Segoe UI" panose="020B0502040204020203" pitchFamily="34" charset="0"/>
            <a:cs typeface="Segoe UI" panose="020B0502040204020203" pitchFamily="34" charset="0"/>
          </a:endParaRPr>
        </a:p>
      </dgm:t>
    </dgm:pt>
    <dgm:pt modelId="{9E1DB396-43AB-47B3-9A65-7B11778216C3}" type="sibTrans" cxnId="{A3048462-76E3-4676-BFD1-5667016476DF}">
      <dgm:prSet/>
      <dgm:spPr/>
      <dgm:t>
        <a:bodyPr/>
        <a:lstStyle/>
        <a:p>
          <a:endParaRPr lang="tr-TR" sz="1600">
            <a:latin typeface="Segoe UI" panose="020B0502040204020203" pitchFamily="34" charset="0"/>
            <a:cs typeface="Segoe UI" panose="020B0502040204020203" pitchFamily="34" charset="0"/>
          </a:endParaRPr>
        </a:p>
      </dgm:t>
    </dgm:pt>
    <dgm:pt modelId="{34915BF4-0A75-4DF7-B41D-E231CE0BC5B0}">
      <dgm:prSet custT="1"/>
      <dgm:spPr/>
      <dgm:t>
        <a:bodyPr/>
        <a:lstStyle/>
        <a:p>
          <a:r>
            <a:rPr lang="tr-TR" sz="1600" dirty="0">
              <a:latin typeface="Segoe UI" panose="020B0502040204020203" pitchFamily="34" charset="0"/>
              <a:cs typeface="Segoe UI" panose="020B0502040204020203" pitchFamily="34" charset="0"/>
            </a:rPr>
            <a:t>Empatik tepkiler için pratikler yapın. Bu dil kullanımına vakit ayırın.</a:t>
          </a:r>
        </a:p>
      </dgm:t>
    </dgm:pt>
    <dgm:pt modelId="{891298EE-3FF9-438B-872C-722C87285F59}" type="parTrans" cxnId="{34B95D88-42FB-4EFB-B34B-F6247DD25F9A}">
      <dgm:prSet/>
      <dgm:spPr/>
      <dgm:t>
        <a:bodyPr/>
        <a:lstStyle/>
        <a:p>
          <a:endParaRPr lang="tr-TR" sz="1600">
            <a:latin typeface="Segoe UI" panose="020B0502040204020203" pitchFamily="34" charset="0"/>
            <a:cs typeface="Segoe UI" panose="020B0502040204020203" pitchFamily="34" charset="0"/>
          </a:endParaRPr>
        </a:p>
      </dgm:t>
    </dgm:pt>
    <dgm:pt modelId="{8761E563-5403-473F-8BB4-C4B70C56B23B}" type="sibTrans" cxnId="{34B95D88-42FB-4EFB-B34B-F6247DD25F9A}">
      <dgm:prSet/>
      <dgm:spPr/>
      <dgm:t>
        <a:bodyPr/>
        <a:lstStyle/>
        <a:p>
          <a:endParaRPr lang="tr-TR" sz="1600">
            <a:latin typeface="Segoe UI" panose="020B0502040204020203" pitchFamily="34" charset="0"/>
            <a:cs typeface="Segoe UI" panose="020B0502040204020203" pitchFamily="34" charset="0"/>
          </a:endParaRPr>
        </a:p>
      </dgm:t>
    </dgm:pt>
    <dgm:pt modelId="{7F68E7B7-8416-4A60-A692-23E07800D54C}">
      <dgm:prSet custT="1"/>
      <dgm:spPr/>
      <dgm:t>
        <a:bodyPr/>
        <a:lstStyle/>
        <a:p>
          <a:r>
            <a:rPr lang="tr-TR" sz="1600" dirty="0">
              <a:latin typeface="Segoe UI" panose="020B0502040204020203" pitchFamily="34" charset="0"/>
              <a:cs typeface="Segoe UI" panose="020B0502040204020203" pitchFamily="34" charset="0"/>
            </a:rPr>
            <a:t>Empati kurmak için empatik bir dinleme yapın. Sözlü ve sözsüz iletişim öğelerini takip edin.</a:t>
          </a:r>
        </a:p>
      </dgm:t>
    </dgm:pt>
    <dgm:pt modelId="{FF78F525-41AF-496B-86EF-2D6BEB76A163}" type="parTrans" cxnId="{72AC4AE2-8520-46D9-B9A1-294A69E88CE5}">
      <dgm:prSet/>
      <dgm:spPr/>
      <dgm:t>
        <a:bodyPr/>
        <a:lstStyle/>
        <a:p>
          <a:endParaRPr lang="tr-TR" sz="1600">
            <a:latin typeface="Segoe UI" panose="020B0502040204020203" pitchFamily="34" charset="0"/>
            <a:cs typeface="Segoe UI" panose="020B0502040204020203" pitchFamily="34" charset="0"/>
          </a:endParaRPr>
        </a:p>
      </dgm:t>
    </dgm:pt>
    <dgm:pt modelId="{FC91B659-2356-4BB8-820A-C6DDCC2F5976}" type="sibTrans" cxnId="{72AC4AE2-8520-46D9-B9A1-294A69E88CE5}">
      <dgm:prSet/>
      <dgm:spPr/>
      <dgm:t>
        <a:bodyPr/>
        <a:lstStyle/>
        <a:p>
          <a:endParaRPr lang="tr-TR" sz="1600">
            <a:latin typeface="Segoe UI" panose="020B0502040204020203" pitchFamily="34" charset="0"/>
            <a:cs typeface="Segoe UI" panose="020B0502040204020203" pitchFamily="34" charset="0"/>
          </a:endParaRPr>
        </a:p>
      </dgm:t>
    </dgm:pt>
    <dgm:pt modelId="{12425269-C065-4BE4-A136-CA146521D223}">
      <dgm:prSet custT="1"/>
      <dgm:spPr/>
      <dgm:t>
        <a:bodyPr/>
        <a:lstStyle/>
        <a:p>
          <a:r>
            <a:rPr lang="tr-TR" sz="1600" dirty="0">
              <a:latin typeface="Segoe UI" panose="020B0502040204020203" pitchFamily="34" charset="0"/>
              <a:cs typeface="Segoe UI" panose="020B0502040204020203" pitchFamily="34" charset="0"/>
            </a:rPr>
            <a:t>Empati için mümkün olduğunca zihninizi boşaltın.</a:t>
          </a:r>
        </a:p>
      </dgm:t>
    </dgm:pt>
    <dgm:pt modelId="{61A7EC40-08AA-4C40-9557-6DC78E3F5246}" type="parTrans" cxnId="{2EE1BAC6-C77F-4588-AD37-D30CBCF46DA9}">
      <dgm:prSet/>
      <dgm:spPr/>
      <dgm:t>
        <a:bodyPr/>
        <a:lstStyle/>
        <a:p>
          <a:endParaRPr lang="tr-TR" sz="1600">
            <a:latin typeface="Segoe UI" panose="020B0502040204020203" pitchFamily="34" charset="0"/>
            <a:cs typeface="Segoe UI" panose="020B0502040204020203" pitchFamily="34" charset="0"/>
          </a:endParaRPr>
        </a:p>
      </dgm:t>
    </dgm:pt>
    <dgm:pt modelId="{928DCD07-1807-438E-B3A3-6017309FEE4E}" type="sibTrans" cxnId="{2EE1BAC6-C77F-4588-AD37-D30CBCF46DA9}">
      <dgm:prSet/>
      <dgm:spPr/>
      <dgm:t>
        <a:bodyPr/>
        <a:lstStyle/>
        <a:p>
          <a:endParaRPr lang="tr-TR" sz="1600">
            <a:latin typeface="Segoe UI" panose="020B0502040204020203" pitchFamily="34" charset="0"/>
            <a:cs typeface="Segoe UI" panose="020B0502040204020203" pitchFamily="34" charset="0"/>
          </a:endParaRPr>
        </a:p>
      </dgm:t>
    </dgm:pt>
    <dgm:pt modelId="{AB0C41F2-25E2-49AE-912E-6C63BFF10D7D}">
      <dgm:prSet custT="1"/>
      <dgm:spPr/>
      <dgm:t>
        <a:bodyPr/>
        <a:lstStyle/>
        <a:p>
          <a:r>
            <a:rPr lang="tr-TR" sz="1600" dirty="0">
              <a:latin typeface="Segoe UI" panose="020B0502040204020203" pitchFamily="34" charset="0"/>
              <a:cs typeface="Segoe UI" panose="020B0502040204020203" pitchFamily="34" charset="0"/>
            </a:rPr>
            <a:t>Empatik tepki verirken karşınızdakinin cümlelerini bire bir tekrar etmek yerine kendi cümlelerinizle ifade edin.</a:t>
          </a:r>
        </a:p>
      </dgm:t>
    </dgm:pt>
    <dgm:pt modelId="{DECE6E59-5A19-466D-AF89-4C9969B37389}" type="parTrans" cxnId="{16C9D267-6CB9-4C14-B21B-D9E06BFB9C74}">
      <dgm:prSet/>
      <dgm:spPr/>
      <dgm:t>
        <a:bodyPr/>
        <a:lstStyle/>
        <a:p>
          <a:endParaRPr lang="tr-TR" sz="1600">
            <a:latin typeface="Segoe UI" panose="020B0502040204020203" pitchFamily="34" charset="0"/>
            <a:cs typeface="Segoe UI" panose="020B0502040204020203" pitchFamily="34" charset="0"/>
          </a:endParaRPr>
        </a:p>
      </dgm:t>
    </dgm:pt>
    <dgm:pt modelId="{3751CC1F-C90D-451F-A0C7-C249CDF24CAB}" type="sibTrans" cxnId="{16C9D267-6CB9-4C14-B21B-D9E06BFB9C74}">
      <dgm:prSet/>
      <dgm:spPr/>
      <dgm:t>
        <a:bodyPr/>
        <a:lstStyle/>
        <a:p>
          <a:endParaRPr lang="tr-TR" sz="1600">
            <a:latin typeface="Segoe UI" panose="020B0502040204020203" pitchFamily="34" charset="0"/>
            <a:cs typeface="Segoe UI" panose="020B0502040204020203" pitchFamily="34" charset="0"/>
          </a:endParaRPr>
        </a:p>
      </dgm:t>
    </dgm:pt>
    <dgm:pt modelId="{101E00DA-07E1-4891-947C-44BE9B25672B}">
      <dgm:prSet custT="1"/>
      <dgm:spPr/>
      <dgm:t>
        <a:bodyPr/>
        <a:lstStyle/>
        <a:p>
          <a:r>
            <a:rPr lang="tr-TR" sz="1600" dirty="0">
              <a:latin typeface="Segoe UI" panose="020B0502040204020203" pitchFamily="34" charset="0"/>
              <a:cs typeface="Segoe UI" panose="020B0502040204020203" pitchFamily="34" charset="0"/>
            </a:rPr>
            <a:t>Özellikle duyguları yakalayın ve duygu içeren mesajları geri yansıtın.</a:t>
          </a:r>
        </a:p>
      </dgm:t>
    </dgm:pt>
    <dgm:pt modelId="{ABD81584-6084-4E0A-9577-7F9C303380B1}" type="parTrans" cxnId="{61A9F4F5-554B-4041-AC9F-9AD48C769F8E}">
      <dgm:prSet/>
      <dgm:spPr/>
      <dgm:t>
        <a:bodyPr/>
        <a:lstStyle/>
        <a:p>
          <a:endParaRPr lang="tr-TR" sz="1600">
            <a:latin typeface="Segoe UI" panose="020B0502040204020203" pitchFamily="34" charset="0"/>
            <a:cs typeface="Segoe UI" panose="020B0502040204020203" pitchFamily="34" charset="0"/>
          </a:endParaRPr>
        </a:p>
      </dgm:t>
    </dgm:pt>
    <dgm:pt modelId="{96A5A1EC-2B49-4E60-9789-69C7CEEF5C4F}" type="sibTrans" cxnId="{61A9F4F5-554B-4041-AC9F-9AD48C769F8E}">
      <dgm:prSet/>
      <dgm:spPr/>
      <dgm:t>
        <a:bodyPr/>
        <a:lstStyle/>
        <a:p>
          <a:endParaRPr lang="tr-TR" sz="1600">
            <a:latin typeface="Segoe UI" panose="020B0502040204020203" pitchFamily="34" charset="0"/>
            <a:cs typeface="Segoe UI" panose="020B0502040204020203" pitchFamily="34" charset="0"/>
          </a:endParaRPr>
        </a:p>
      </dgm:t>
    </dgm:pt>
    <dgm:pt modelId="{C6489D88-87E9-440B-B743-6C657EB89E66}" type="pres">
      <dgm:prSet presAssocID="{6E2DF849-017A-48E3-94F3-1273CBCFE927}" presName="diagram" presStyleCnt="0">
        <dgm:presLayoutVars>
          <dgm:dir/>
          <dgm:resizeHandles val="exact"/>
        </dgm:presLayoutVars>
      </dgm:prSet>
      <dgm:spPr/>
    </dgm:pt>
    <dgm:pt modelId="{A31C928E-20E7-4E65-822C-B287B4304D32}" type="pres">
      <dgm:prSet presAssocID="{ACA532DE-901F-41FF-89F0-3B1D9B2477FE}" presName="node" presStyleLbl="node1" presStyleIdx="0" presStyleCnt="9" custScaleY="144603">
        <dgm:presLayoutVars>
          <dgm:bulletEnabled val="1"/>
        </dgm:presLayoutVars>
      </dgm:prSet>
      <dgm:spPr/>
    </dgm:pt>
    <dgm:pt modelId="{752262A4-1355-4272-8E4A-BFC9EE55389D}" type="pres">
      <dgm:prSet presAssocID="{3872F5E9-B925-4938-B81A-35E9E4471A2F}" presName="sibTrans" presStyleCnt="0"/>
      <dgm:spPr/>
    </dgm:pt>
    <dgm:pt modelId="{BF055526-5013-4CBB-844F-942E1E602A0A}" type="pres">
      <dgm:prSet presAssocID="{55AFD986-47FB-451D-BAA9-EC7EB6A57AFC}" presName="node" presStyleLbl="node1" presStyleIdx="1" presStyleCnt="9" custScaleY="144603">
        <dgm:presLayoutVars>
          <dgm:bulletEnabled val="1"/>
        </dgm:presLayoutVars>
      </dgm:prSet>
      <dgm:spPr/>
    </dgm:pt>
    <dgm:pt modelId="{23392A23-8BE1-40CF-9D25-0DDC94925BE8}" type="pres">
      <dgm:prSet presAssocID="{7418B179-672C-4388-94BC-9314407ED10E}" presName="sibTrans" presStyleCnt="0"/>
      <dgm:spPr/>
    </dgm:pt>
    <dgm:pt modelId="{E281F73B-347F-4A75-9712-E7F915CBDF2A}" type="pres">
      <dgm:prSet presAssocID="{1F2FE9A6-1240-4052-910B-00BAE9BB0102}" presName="node" presStyleLbl="node1" presStyleIdx="2" presStyleCnt="9" custScaleY="144603">
        <dgm:presLayoutVars>
          <dgm:bulletEnabled val="1"/>
        </dgm:presLayoutVars>
      </dgm:prSet>
      <dgm:spPr/>
    </dgm:pt>
    <dgm:pt modelId="{6B64DA23-220F-49A4-AC67-A07D68559FEA}" type="pres">
      <dgm:prSet presAssocID="{453C4A02-0711-492A-824C-1981F4AFD71F}" presName="sibTrans" presStyleCnt="0"/>
      <dgm:spPr/>
    </dgm:pt>
    <dgm:pt modelId="{2D603E4E-B6B0-4007-95C8-7C825EEFACF1}" type="pres">
      <dgm:prSet presAssocID="{6D726C5E-BDA2-4635-ABAF-5F63B259A032}" presName="node" presStyleLbl="node1" presStyleIdx="3" presStyleCnt="9" custScaleY="144603">
        <dgm:presLayoutVars>
          <dgm:bulletEnabled val="1"/>
        </dgm:presLayoutVars>
      </dgm:prSet>
      <dgm:spPr/>
    </dgm:pt>
    <dgm:pt modelId="{B77534E3-5971-4613-BBDA-AE11D8A0CE52}" type="pres">
      <dgm:prSet presAssocID="{9E1DB396-43AB-47B3-9A65-7B11778216C3}" presName="sibTrans" presStyleCnt="0"/>
      <dgm:spPr/>
    </dgm:pt>
    <dgm:pt modelId="{4B5FDBAF-8A4C-4E19-8D0D-AF68F6A13A52}" type="pres">
      <dgm:prSet presAssocID="{34915BF4-0A75-4DF7-B41D-E231CE0BC5B0}" presName="node" presStyleLbl="node1" presStyleIdx="4" presStyleCnt="9" custScaleY="144603">
        <dgm:presLayoutVars>
          <dgm:bulletEnabled val="1"/>
        </dgm:presLayoutVars>
      </dgm:prSet>
      <dgm:spPr/>
    </dgm:pt>
    <dgm:pt modelId="{DA3E2253-DD02-4893-8A85-A3F1D339B786}" type="pres">
      <dgm:prSet presAssocID="{8761E563-5403-473F-8BB4-C4B70C56B23B}" presName="sibTrans" presStyleCnt="0"/>
      <dgm:spPr/>
    </dgm:pt>
    <dgm:pt modelId="{BDCBA843-2DB7-4A9E-AD15-B35519928BA0}" type="pres">
      <dgm:prSet presAssocID="{7F68E7B7-8416-4A60-A692-23E07800D54C}" presName="node" presStyleLbl="node1" presStyleIdx="5" presStyleCnt="9" custScaleY="125199">
        <dgm:presLayoutVars>
          <dgm:bulletEnabled val="1"/>
        </dgm:presLayoutVars>
      </dgm:prSet>
      <dgm:spPr/>
    </dgm:pt>
    <dgm:pt modelId="{246913BE-CCD5-4EC9-B38C-855BCA7380A8}" type="pres">
      <dgm:prSet presAssocID="{FC91B659-2356-4BB8-820A-C6DDCC2F5976}" presName="sibTrans" presStyleCnt="0"/>
      <dgm:spPr/>
    </dgm:pt>
    <dgm:pt modelId="{572C84C7-7FE2-4F99-9AAC-25EE4F88C399}" type="pres">
      <dgm:prSet presAssocID="{12425269-C065-4BE4-A136-CA146521D223}" presName="node" presStyleLbl="node1" presStyleIdx="6" presStyleCnt="9" custScaleY="125199">
        <dgm:presLayoutVars>
          <dgm:bulletEnabled val="1"/>
        </dgm:presLayoutVars>
      </dgm:prSet>
      <dgm:spPr/>
    </dgm:pt>
    <dgm:pt modelId="{3CB4C2BD-2372-46D4-8887-CA65B8B74642}" type="pres">
      <dgm:prSet presAssocID="{928DCD07-1807-438E-B3A3-6017309FEE4E}" presName="sibTrans" presStyleCnt="0"/>
      <dgm:spPr/>
    </dgm:pt>
    <dgm:pt modelId="{E286A6FD-EF0B-436B-A15E-7EFE6A5E9023}" type="pres">
      <dgm:prSet presAssocID="{AB0C41F2-25E2-49AE-912E-6C63BFF10D7D}" presName="node" presStyleLbl="node1" presStyleIdx="7" presStyleCnt="9" custScaleY="125199">
        <dgm:presLayoutVars>
          <dgm:bulletEnabled val="1"/>
        </dgm:presLayoutVars>
      </dgm:prSet>
      <dgm:spPr/>
    </dgm:pt>
    <dgm:pt modelId="{E2433D1C-C979-4C93-B039-A649F4AB3403}" type="pres">
      <dgm:prSet presAssocID="{3751CC1F-C90D-451F-A0C7-C249CDF24CAB}" presName="sibTrans" presStyleCnt="0"/>
      <dgm:spPr/>
    </dgm:pt>
    <dgm:pt modelId="{BCED6356-B362-48AC-B68E-41E02B599CF3}" type="pres">
      <dgm:prSet presAssocID="{101E00DA-07E1-4891-947C-44BE9B25672B}" presName="node" presStyleLbl="node1" presStyleIdx="8" presStyleCnt="9" custScaleY="125199">
        <dgm:presLayoutVars>
          <dgm:bulletEnabled val="1"/>
        </dgm:presLayoutVars>
      </dgm:prSet>
      <dgm:spPr/>
    </dgm:pt>
  </dgm:ptLst>
  <dgm:cxnLst>
    <dgm:cxn modelId="{A9779D0C-D20A-4DB8-AB1A-34574A226838}" type="presOf" srcId="{12425269-C065-4BE4-A136-CA146521D223}" destId="{572C84C7-7FE2-4F99-9AAC-25EE4F88C399}" srcOrd="0" destOrd="0" presId="urn:microsoft.com/office/officeart/2005/8/layout/default"/>
    <dgm:cxn modelId="{CE4C570E-F2BD-42B5-9033-78728EB4F3D2}" srcId="{6E2DF849-017A-48E3-94F3-1273CBCFE927}" destId="{1F2FE9A6-1240-4052-910B-00BAE9BB0102}" srcOrd="2" destOrd="0" parTransId="{BC96652E-B22F-4F86-96BE-8E7B28D82FEA}" sibTransId="{453C4A02-0711-492A-824C-1981F4AFD71F}"/>
    <dgm:cxn modelId="{A91E121E-1C9D-4613-ACEA-A3D1C7B419B6}" type="presOf" srcId="{101E00DA-07E1-4891-947C-44BE9B25672B}" destId="{BCED6356-B362-48AC-B68E-41E02B599CF3}" srcOrd="0" destOrd="0" presId="urn:microsoft.com/office/officeart/2005/8/layout/default"/>
    <dgm:cxn modelId="{3D4F3C28-CB0B-43D2-B976-22D0AC1E3925}" srcId="{6E2DF849-017A-48E3-94F3-1273CBCFE927}" destId="{ACA532DE-901F-41FF-89F0-3B1D9B2477FE}" srcOrd="0" destOrd="0" parTransId="{ED95A3C9-3043-4E3F-8598-448F93917CB0}" sibTransId="{3872F5E9-B925-4938-B81A-35E9E4471A2F}"/>
    <dgm:cxn modelId="{8FF32B39-0873-4C8B-B124-D22E13AB4287}" type="presOf" srcId="{6D726C5E-BDA2-4635-ABAF-5F63B259A032}" destId="{2D603E4E-B6B0-4007-95C8-7C825EEFACF1}" srcOrd="0" destOrd="0" presId="urn:microsoft.com/office/officeart/2005/8/layout/default"/>
    <dgm:cxn modelId="{4E5F5241-676C-43AF-8423-635AD3DB0BC1}" type="presOf" srcId="{7F68E7B7-8416-4A60-A692-23E07800D54C}" destId="{BDCBA843-2DB7-4A9E-AD15-B35519928BA0}" srcOrd="0" destOrd="0" presId="urn:microsoft.com/office/officeart/2005/8/layout/default"/>
    <dgm:cxn modelId="{A3048462-76E3-4676-BFD1-5667016476DF}" srcId="{6E2DF849-017A-48E3-94F3-1273CBCFE927}" destId="{6D726C5E-BDA2-4635-ABAF-5F63B259A032}" srcOrd="3" destOrd="0" parTransId="{83A60DF6-A527-407B-BE19-62BC0EBF39BB}" sibTransId="{9E1DB396-43AB-47B3-9A65-7B11778216C3}"/>
    <dgm:cxn modelId="{16C9D267-6CB9-4C14-B21B-D9E06BFB9C74}" srcId="{6E2DF849-017A-48E3-94F3-1273CBCFE927}" destId="{AB0C41F2-25E2-49AE-912E-6C63BFF10D7D}" srcOrd="7" destOrd="0" parTransId="{DECE6E59-5A19-466D-AF89-4C9969B37389}" sibTransId="{3751CC1F-C90D-451F-A0C7-C249CDF24CAB}"/>
    <dgm:cxn modelId="{6A27046F-4504-45D4-877C-73BE285C6B7D}" type="presOf" srcId="{1F2FE9A6-1240-4052-910B-00BAE9BB0102}" destId="{E281F73B-347F-4A75-9712-E7F915CBDF2A}" srcOrd="0" destOrd="0" presId="urn:microsoft.com/office/officeart/2005/8/layout/default"/>
    <dgm:cxn modelId="{0BFEEA74-78BF-44DC-BC7E-FDC998E1FAA4}" type="presOf" srcId="{AB0C41F2-25E2-49AE-912E-6C63BFF10D7D}" destId="{E286A6FD-EF0B-436B-A15E-7EFE6A5E9023}" srcOrd="0" destOrd="0" presId="urn:microsoft.com/office/officeart/2005/8/layout/default"/>
    <dgm:cxn modelId="{34B95D88-42FB-4EFB-B34B-F6247DD25F9A}" srcId="{6E2DF849-017A-48E3-94F3-1273CBCFE927}" destId="{34915BF4-0A75-4DF7-B41D-E231CE0BC5B0}" srcOrd="4" destOrd="0" parTransId="{891298EE-3FF9-438B-872C-722C87285F59}" sibTransId="{8761E563-5403-473F-8BB4-C4B70C56B23B}"/>
    <dgm:cxn modelId="{A21BF7A0-7132-4A59-A0B1-891126331E92}" type="presOf" srcId="{ACA532DE-901F-41FF-89F0-3B1D9B2477FE}" destId="{A31C928E-20E7-4E65-822C-B287B4304D32}" srcOrd="0" destOrd="0" presId="urn:microsoft.com/office/officeart/2005/8/layout/default"/>
    <dgm:cxn modelId="{2EE1BAC6-C77F-4588-AD37-D30CBCF46DA9}" srcId="{6E2DF849-017A-48E3-94F3-1273CBCFE927}" destId="{12425269-C065-4BE4-A136-CA146521D223}" srcOrd="6" destOrd="0" parTransId="{61A7EC40-08AA-4C40-9557-6DC78E3F5246}" sibTransId="{928DCD07-1807-438E-B3A3-6017309FEE4E}"/>
    <dgm:cxn modelId="{4F515FDD-39BB-4FAD-9204-A89C72E86A28}" type="presOf" srcId="{34915BF4-0A75-4DF7-B41D-E231CE0BC5B0}" destId="{4B5FDBAF-8A4C-4E19-8D0D-AF68F6A13A52}" srcOrd="0" destOrd="0" presId="urn:microsoft.com/office/officeart/2005/8/layout/default"/>
    <dgm:cxn modelId="{4F1266E0-EF09-4DC9-9597-FCF592420DA1}" srcId="{6E2DF849-017A-48E3-94F3-1273CBCFE927}" destId="{55AFD986-47FB-451D-BAA9-EC7EB6A57AFC}" srcOrd="1" destOrd="0" parTransId="{87C8EEB0-A925-433C-BB0B-6ED8F11669D7}" sibTransId="{7418B179-672C-4388-94BC-9314407ED10E}"/>
    <dgm:cxn modelId="{72AC4AE2-8520-46D9-B9A1-294A69E88CE5}" srcId="{6E2DF849-017A-48E3-94F3-1273CBCFE927}" destId="{7F68E7B7-8416-4A60-A692-23E07800D54C}" srcOrd="5" destOrd="0" parTransId="{FF78F525-41AF-496B-86EF-2D6BEB76A163}" sibTransId="{FC91B659-2356-4BB8-820A-C6DDCC2F5976}"/>
    <dgm:cxn modelId="{77CB21E3-61DE-4F4E-A4A3-B6DD4D936BEB}" type="presOf" srcId="{6E2DF849-017A-48E3-94F3-1273CBCFE927}" destId="{C6489D88-87E9-440B-B743-6C657EB89E66}" srcOrd="0" destOrd="0" presId="urn:microsoft.com/office/officeart/2005/8/layout/default"/>
    <dgm:cxn modelId="{A5C188F4-F857-454A-ABE0-320A44C5D2B0}" type="presOf" srcId="{55AFD986-47FB-451D-BAA9-EC7EB6A57AFC}" destId="{BF055526-5013-4CBB-844F-942E1E602A0A}" srcOrd="0" destOrd="0" presId="urn:microsoft.com/office/officeart/2005/8/layout/default"/>
    <dgm:cxn modelId="{61A9F4F5-554B-4041-AC9F-9AD48C769F8E}" srcId="{6E2DF849-017A-48E3-94F3-1273CBCFE927}" destId="{101E00DA-07E1-4891-947C-44BE9B25672B}" srcOrd="8" destOrd="0" parTransId="{ABD81584-6084-4E0A-9577-7F9C303380B1}" sibTransId="{96A5A1EC-2B49-4E60-9789-69C7CEEF5C4F}"/>
    <dgm:cxn modelId="{41237B0E-D378-45F7-9108-654C172087BA}" type="presParOf" srcId="{C6489D88-87E9-440B-B743-6C657EB89E66}" destId="{A31C928E-20E7-4E65-822C-B287B4304D32}" srcOrd="0" destOrd="0" presId="urn:microsoft.com/office/officeart/2005/8/layout/default"/>
    <dgm:cxn modelId="{1B3C9434-507B-4DA8-93C6-C5522E0ED57A}" type="presParOf" srcId="{C6489D88-87E9-440B-B743-6C657EB89E66}" destId="{752262A4-1355-4272-8E4A-BFC9EE55389D}" srcOrd="1" destOrd="0" presId="urn:microsoft.com/office/officeart/2005/8/layout/default"/>
    <dgm:cxn modelId="{47761009-3E9C-4223-879B-06A745D1E4A4}" type="presParOf" srcId="{C6489D88-87E9-440B-B743-6C657EB89E66}" destId="{BF055526-5013-4CBB-844F-942E1E602A0A}" srcOrd="2" destOrd="0" presId="urn:microsoft.com/office/officeart/2005/8/layout/default"/>
    <dgm:cxn modelId="{7A33962E-C6AB-4050-BF0F-14AA8BA5551F}" type="presParOf" srcId="{C6489D88-87E9-440B-B743-6C657EB89E66}" destId="{23392A23-8BE1-40CF-9D25-0DDC94925BE8}" srcOrd="3" destOrd="0" presId="urn:microsoft.com/office/officeart/2005/8/layout/default"/>
    <dgm:cxn modelId="{5C7D33D0-6457-423D-8923-B2C3F21E9282}" type="presParOf" srcId="{C6489D88-87E9-440B-B743-6C657EB89E66}" destId="{E281F73B-347F-4A75-9712-E7F915CBDF2A}" srcOrd="4" destOrd="0" presId="urn:microsoft.com/office/officeart/2005/8/layout/default"/>
    <dgm:cxn modelId="{22D65C39-EF4E-4F90-B1CA-9DC1A2D77BF8}" type="presParOf" srcId="{C6489D88-87E9-440B-B743-6C657EB89E66}" destId="{6B64DA23-220F-49A4-AC67-A07D68559FEA}" srcOrd="5" destOrd="0" presId="urn:microsoft.com/office/officeart/2005/8/layout/default"/>
    <dgm:cxn modelId="{D923B331-162C-4BCB-9C12-AC6ED1B72383}" type="presParOf" srcId="{C6489D88-87E9-440B-B743-6C657EB89E66}" destId="{2D603E4E-B6B0-4007-95C8-7C825EEFACF1}" srcOrd="6" destOrd="0" presId="urn:microsoft.com/office/officeart/2005/8/layout/default"/>
    <dgm:cxn modelId="{DCC4B7F2-B749-4084-AD06-669F7FA8EB29}" type="presParOf" srcId="{C6489D88-87E9-440B-B743-6C657EB89E66}" destId="{B77534E3-5971-4613-BBDA-AE11D8A0CE52}" srcOrd="7" destOrd="0" presId="urn:microsoft.com/office/officeart/2005/8/layout/default"/>
    <dgm:cxn modelId="{C724399D-767B-48BD-B3C4-62C90091CF5C}" type="presParOf" srcId="{C6489D88-87E9-440B-B743-6C657EB89E66}" destId="{4B5FDBAF-8A4C-4E19-8D0D-AF68F6A13A52}" srcOrd="8" destOrd="0" presId="urn:microsoft.com/office/officeart/2005/8/layout/default"/>
    <dgm:cxn modelId="{B613FC3C-1945-41F1-9CF6-13599775C36F}" type="presParOf" srcId="{C6489D88-87E9-440B-B743-6C657EB89E66}" destId="{DA3E2253-DD02-4893-8A85-A3F1D339B786}" srcOrd="9" destOrd="0" presId="urn:microsoft.com/office/officeart/2005/8/layout/default"/>
    <dgm:cxn modelId="{1D42A83F-E382-4F3F-B352-FD43E58CF041}" type="presParOf" srcId="{C6489D88-87E9-440B-B743-6C657EB89E66}" destId="{BDCBA843-2DB7-4A9E-AD15-B35519928BA0}" srcOrd="10" destOrd="0" presId="urn:microsoft.com/office/officeart/2005/8/layout/default"/>
    <dgm:cxn modelId="{F55AD6CD-604B-495E-9CBA-A2CED628D1A9}" type="presParOf" srcId="{C6489D88-87E9-440B-B743-6C657EB89E66}" destId="{246913BE-CCD5-4EC9-B38C-855BCA7380A8}" srcOrd="11" destOrd="0" presId="urn:microsoft.com/office/officeart/2005/8/layout/default"/>
    <dgm:cxn modelId="{03DA13B4-2989-4378-B90D-77B0E1AD1D9C}" type="presParOf" srcId="{C6489D88-87E9-440B-B743-6C657EB89E66}" destId="{572C84C7-7FE2-4F99-9AAC-25EE4F88C399}" srcOrd="12" destOrd="0" presId="urn:microsoft.com/office/officeart/2005/8/layout/default"/>
    <dgm:cxn modelId="{5EA03EC4-AE26-442B-9507-14D0F787E7DC}" type="presParOf" srcId="{C6489D88-87E9-440B-B743-6C657EB89E66}" destId="{3CB4C2BD-2372-46D4-8887-CA65B8B74642}" srcOrd="13" destOrd="0" presId="urn:microsoft.com/office/officeart/2005/8/layout/default"/>
    <dgm:cxn modelId="{E29C6904-839F-41BA-A0E6-A3847872DDBE}" type="presParOf" srcId="{C6489D88-87E9-440B-B743-6C657EB89E66}" destId="{E286A6FD-EF0B-436B-A15E-7EFE6A5E9023}" srcOrd="14" destOrd="0" presId="urn:microsoft.com/office/officeart/2005/8/layout/default"/>
    <dgm:cxn modelId="{74518F11-37AC-41A5-B1E1-736E70C2473E}" type="presParOf" srcId="{C6489D88-87E9-440B-B743-6C657EB89E66}" destId="{E2433D1C-C979-4C93-B039-A649F4AB3403}" srcOrd="15" destOrd="0" presId="urn:microsoft.com/office/officeart/2005/8/layout/default"/>
    <dgm:cxn modelId="{6D8D1DC4-6A53-4C79-B35E-D6E9D81013A0}" type="presParOf" srcId="{C6489D88-87E9-440B-B743-6C657EB89E66}" destId="{BCED6356-B362-48AC-B68E-41E02B599CF3}"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C8CCFFC-594B-48A6-A025-1775A28F761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2CC7281-2EC2-4B01-BE2F-26516BEAAFBC}">
      <dgm:prSet custT="1"/>
      <dgm:spPr/>
      <dgm:t>
        <a:bodyPr/>
        <a:lstStyle/>
        <a:p>
          <a:r>
            <a:rPr lang="tr-TR" sz="1800" b="1" dirty="0">
              <a:latin typeface="Segoe UI" panose="020B0502040204020203" pitchFamily="34" charset="0"/>
              <a:cs typeface="Segoe UI" panose="020B0502040204020203" pitchFamily="34" charset="0"/>
            </a:rPr>
            <a:t>Yüz ve beden / beden dili</a:t>
          </a:r>
          <a:r>
            <a:rPr lang="tr-TR" sz="1800" dirty="0">
              <a:latin typeface="Segoe UI" panose="020B0502040204020203" pitchFamily="34" charset="0"/>
              <a:cs typeface="Segoe UI" panose="020B0502040204020203" pitchFamily="34" charset="0"/>
            </a:rPr>
            <a:t> </a:t>
          </a:r>
          <a:endParaRPr lang="en-US" sz="1800" dirty="0">
            <a:latin typeface="Segoe UI" panose="020B0502040204020203" pitchFamily="34" charset="0"/>
            <a:cs typeface="Segoe UI" panose="020B0502040204020203" pitchFamily="34" charset="0"/>
          </a:endParaRPr>
        </a:p>
      </dgm:t>
    </dgm:pt>
    <dgm:pt modelId="{D074FC2C-1D6B-4F65-B416-8C16826D64C7}" type="parTrans" cxnId="{25A5E05E-35CA-41C7-8920-69C5C5FD736A}">
      <dgm:prSet/>
      <dgm:spPr/>
      <dgm:t>
        <a:bodyPr/>
        <a:lstStyle/>
        <a:p>
          <a:endParaRPr lang="en-US" sz="1800">
            <a:latin typeface="Segoe UI" panose="020B0502040204020203" pitchFamily="34" charset="0"/>
            <a:cs typeface="Segoe UI" panose="020B0502040204020203" pitchFamily="34" charset="0"/>
          </a:endParaRPr>
        </a:p>
      </dgm:t>
    </dgm:pt>
    <dgm:pt modelId="{67F071B2-CDA3-41AD-8E86-BE332961FBB1}" type="sibTrans" cxnId="{25A5E05E-35CA-41C7-8920-69C5C5FD736A}">
      <dgm:prSet/>
      <dgm:spPr/>
      <dgm:t>
        <a:bodyPr/>
        <a:lstStyle/>
        <a:p>
          <a:endParaRPr lang="en-US" sz="1800">
            <a:latin typeface="Segoe UI" panose="020B0502040204020203" pitchFamily="34" charset="0"/>
            <a:cs typeface="Segoe UI" panose="020B0502040204020203" pitchFamily="34" charset="0"/>
          </a:endParaRPr>
        </a:p>
      </dgm:t>
    </dgm:pt>
    <dgm:pt modelId="{BE875A38-BB86-4917-99CF-19461D94FAF6}">
      <dgm:prSet custT="1"/>
      <dgm:spPr/>
      <dgm:t>
        <a:bodyPr/>
        <a:lstStyle/>
        <a:p>
          <a:r>
            <a:rPr lang="tr-TR" sz="1800" b="1" i="1" dirty="0">
              <a:latin typeface="Segoe UI" panose="020B0502040204020203" pitchFamily="34" charset="0"/>
              <a:cs typeface="Segoe UI" panose="020B0502040204020203" pitchFamily="34" charset="0"/>
            </a:rPr>
            <a:t>Bedensel temas</a:t>
          </a:r>
          <a:r>
            <a:rPr lang="tr-TR" sz="1800" dirty="0">
              <a:latin typeface="Segoe UI" panose="020B0502040204020203" pitchFamily="34" charset="0"/>
              <a:cs typeface="Segoe UI" panose="020B0502040204020203" pitchFamily="34" charset="0"/>
            </a:rPr>
            <a:t> / </a:t>
          </a:r>
          <a:r>
            <a:rPr lang="tr-TR" sz="1800" b="1" dirty="0">
              <a:latin typeface="Segoe UI" panose="020B0502040204020203" pitchFamily="34" charset="0"/>
              <a:cs typeface="Segoe UI" panose="020B0502040204020203" pitchFamily="34" charset="0"/>
            </a:rPr>
            <a:t>dokunma</a:t>
          </a:r>
          <a:r>
            <a:rPr lang="tr-TR" sz="1800" dirty="0">
              <a:latin typeface="Segoe UI" panose="020B0502040204020203" pitchFamily="34" charset="0"/>
              <a:cs typeface="Segoe UI" panose="020B0502040204020203" pitchFamily="34" charset="0"/>
            </a:rPr>
            <a:t> </a:t>
          </a:r>
          <a:endParaRPr lang="en-US" sz="1800" dirty="0">
            <a:latin typeface="Segoe UI" panose="020B0502040204020203" pitchFamily="34" charset="0"/>
            <a:cs typeface="Segoe UI" panose="020B0502040204020203" pitchFamily="34" charset="0"/>
          </a:endParaRPr>
        </a:p>
      </dgm:t>
    </dgm:pt>
    <dgm:pt modelId="{AAE8D1FA-908C-4A7F-9F2B-A53E7C00AB9C}" type="parTrans" cxnId="{407F887E-A6CF-40CB-8C25-F572E6B49B63}">
      <dgm:prSet/>
      <dgm:spPr/>
      <dgm:t>
        <a:bodyPr/>
        <a:lstStyle/>
        <a:p>
          <a:endParaRPr lang="en-US" sz="1800">
            <a:latin typeface="Segoe UI" panose="020B0502040204020203" pitchFamily="34" charset="0"/>
            <a:cs typeface="Segoe UI" panose="020B0502040204020203" pitchFamily="34" charset="0"/>
          </a:endParaRPr>
        </a:p>
      </dgm:t>
    </dgm:pt>
    <dgm:pt modelId="{F04EDA77-3030-4E07-928B-E46911AC46CC}" type="sibTrans" cxnId="{407F887E-A6CF-40CB-8C25-F572E6B49B63}">
      <dgm:prSet/>
      <dgm:spPr/>
      <dgm:t>
        <a:bodyPr/>
        <a:lstStyle/>
        <a:p>
          <a:endParaRPr lang="en-US" sz="1800">
            <a:latin typeface="Segoe UI" panose="020B0502040204020203" pitchFamily="34" charset="0"/>
            <a:cs typeface="Segoe UI" panose="020B0502040204020203" pitchFamily="34" charset="0"/>
          </a:endParaRPr>
        </a:p>
      </dgm:t>
    </dgm:pt>
    <dgm:pt modelId="{21137906-0909-4B38-BA19-027A749F12E6}">
      <dgm:prSet custT="1"/>
      <dgm:spPr/>
      <dgm:t>
        <a:bodyPr/>
        <a:lstStyle/>
        <a:p>
          <a:r>
            <a:rPr lang="tr-TR" sz="1800" b="1" i="1" dirty="0">
              <a:latin typeface="Segoe UI" panose="020B0502040204020203" pitchFamily="34" charset="0"/>
              <a:cs typeface="Segoe UI" panose="020B0502040204020203" pitchFamily="34" charset="0"/>
            </a:rPr>
            <a:t>Mekân kullanımı</a:t>
          </a:r>
          <a:endParaRPr lang="en-US" sz="1800" dirty="0">
            <a:latin typeface="Segoe UI" panose="020B0502040204020203" pitchFamily="34" charset="0"/>
            <a:cs typeface="Segoe UI" panose="020B0502040204020203" pitchFamily="34" charset="0"/>
          </a:endParaRPr>
        </a:p>
      </dgm:t>
    </dgm:pt>
    <dgm:pt modelId="{907396D6-1A43-452F-99F2-6CAE4F5BA0D5}" type="parTrans" cxnId="{25E2BA9B-1017-4762-9A40-22AF50FBF51A}">
      <dgm:prSet/>
      <dgm:spPr/>
      <dgm:t>
        <a:bodyPr/>
        <a:lstStyle/>
        <a:p>
          <a:endParaRPr lang="en-US" sz="1800">
            <a:latin typeface="Segoe UI" panose="020B0502040204020203" pitchFamily="34" charset="0"/>
            <a:cs typeface="Segoe UI" panose="020B0502040204020203" pitchFamily="34" charset="0"/>
          </a:endParaRPr>
        </a:p>
      </dgm:t>
    </dgm:pt>
    <dgm:pt modelId="{D0EC7D85-186C-4EE3-87EB-165F83EDDE1D}" type="sibTrans" cxnId="{25E2BA9B-1017-4762-9A40-22AF50FBF51A}">
      <dgm:prSet/>
      <dgm:spPr/>
      <dgm:t>
        <a:bodyPr/>
        <a:lstStyle/>
        <a:p>
          <a:endParaRPr lang="en-US" sz="1800">
            <a:latin typeface="Segoe UI" panose="020B0502040204020203" pitchFamily="34" charset="0"/>
            <a:cs typeface="Segoe UI" panose="020B0502040204020203" pitchFamily="34" charset="0"/>
          </a:endParaRPr>
        </a:p>
      </dgm:t>
    </dgm:pt>
    <dgm:pt modelId="{0C27A82B-87B6-4A4C-B2EE-324AD1060154}">
      <dgm:prSet custT="1"/>
      <dgm:spPr/>
      <dgm:t>
        <a:bodyPr/>
        <a:lstStyle/>
        <a:p>
          <a:r>
            <a:rPr lang="tr-TR" sz="1800" b="1" i="1" dirty="0">
              <a:latin typeface="Segoe UI" panose="020B0502040204020203" pitchFamily="34" charset="0"/>
              <a:cs typeface="Segoe UI" panose="020B0502040204020203" pitchFamily="34" charset="0"/>
            </a:rPr>
            <a:t>Araçlar</a:t>
          </a:r>
          <a:r>
            <a:rPr lang="tr-TR" sz="1800" b="1" dirty="0">
              <a:latin typeface="Segoe UI" panose="020B0502040204020203" pitchFamily="34" charset="0"/>
              <a:cs typeface="Segoe UI" panose="020B0502040204020203" pitchFamily="34" charset="0"/>
            </a:rPr>
            <a:t> / Materyal İletişimi</a:t>
          </a:r>
          <a:endParaRPr lang="en-US" sz="1800" dirty="0">
            <a:latin typeface="Segoe UI" panose="020B0502040204020203" pitchFamily="34" charset="0"/>
            <a:cs typeface="Segoe UI" panose="020B0502040204020203" pitchFamily="34" charset="0"/>
          </a:endParaRPr>
        </a:p>
      </dgm:t>
    </dgm:pt>
    <dgm:pt modelId="{83827AED-C0D8-4389-BC3C-45CAC6F3AFFE}" type="parTrans" cxnId="{30B0F401-A34A-49F8-BF94-EFCD2C2BB12C}">
      <dgm:prSet/>
      <dgm:spPr/>
      <dgm:t>
        <a:bodyPr/>
        <a:lstStyle/>
        <a:p>
          <a:endParaRPr lang="en-US" sz="1800">
            <a:latin typeface="Segoe UI" panose="020B0502040204020203" pitchFamily="34" charset="0"/>
            <a:cs typeface="Segoe UI" panose="020B0502040204020203" pitchFamily="34" charset="0"/>
          </a:endParaRPr>
        </a:p>
      </dgm:t>
    </dgm:pt>
    <dgm:pt modelId="{D1453E6C-DBF0-4E0B-B546-89CF26C4A97B}" type="sibTrans" cxnId="{30B0F401-A34A-49F8-BF94-EFCD2C2BB12C}">
      <dgm:prSet/>
      <dgm:spPr/>
      <dgm:t>
        <a:bodyPr/>
        <a:lstStyle/>
        <a:p>
          <a:endParaRPr lang="en-US" sz="1800">
            <a:latin typeface="Segoe UI" panose="020B0502040204020203" pitchFamily="34" charset="0"/>
            <a:cs typeface="Segoe UI" panose="020B0502040204020203" pitchFamily="34" charset="0"/>
          </a:endParaRPr>
        </a:p>
      </dgm:t>
    </dgm:pt>
    <dgm:pt modelId="{E2B26C2C-B511-4735-A514-F6ADCE1BF247}">
      <dgm:prSet custT="1"/>
      <dgm:spPr/>
      <dgm:t>
        <a:bodyPr/>
        <a:lstStyle/>
        <a:p>
          <a:r>
            <a:rPr lang="tr-TR" sz="1800" b="1" i="1" dirty="0">
              <a:latin typeface="Segoe UI" panose="020B0502040204020203" pitchFamily="34" charset="0"/>
              <a:cs typeface="Segoe UI" panose="020B0502040204020203" pitchFamily="34" charset="0"/>
            </a:rPr>
            <a:t>Zamanlama</a:t>
          </a:r>
          <a:r>
            <a:rPr lang="tr-TR" sz="1800" i="1" dirty="0">
              <a:latin typeface="Segoe UI" panose="020B0502040204020203" pitchFamily="34" charset="0"/>
              <a:cs typeface="Segoe UI" panose="020B0502040204020203" pitchFamily="34" charset="0"/>
            </a:rPr>
            <a:t> </a:t>
          </a:r>
          <a:endParaRPr lang="en-US" sz="1800" dirty="0">
            <a:latin typeface="Segoe UI" panose="020B0502040204020203" pitchFamily="34" charset="0"/>
            <a:cs typeface="Segoe UI" panose="020B0502040204020203" pitchFamily="34" charset="0"/>
          </a:endParaRPr>
        </a:p>
      </dgm:t>
    </dgm:pt>
    <dgm:pt modelId="{53803601-9A7B-46FE-B219-5AE65F46DB27}" type="parTrans" cxnId="{356BADE2-2142-443A-AC83-9203A4B51A17}">
      <dgm:prSet/>
      <dgm:spPr/>
      <dgm:t>
        <a:bodyPr/>
        <a:lstStyle/>
        <a:p>
          <a:endParaRPr lang="en-US" sz="1800">
            <a:latin typeface="Segoe UI" panose="020B0502040204020203" pitchFamily="34" charset="0"/>
            <a:cs typeface="Segoe UI" panose="020B0502040204020203" pitchFamily="34" charset="0"/>
          </a:endParaRPr>
        </a:p>
      </dgm:t>
    </dgm:pt>
    <dgm:pt modelId="{45713571-5DBC-4395-A466-C494DD78680D}" type="sibTrans" cxnId="{356BADE2-2142-443A-AC83-9203A4B51A17}">
      <dgm:prSet/>
      <dgm:spPr/>
      <dgm:t>
        <a:bodyPr/>
        <a:lstStyle/>
        <a:p>
          <a:endParaRPr lang="en-US" sz="1800">
            <a:latin typeface="Segoe UI" panose="020B0502040204020203" pitchFamily="34" charset="0"/>
            <a:cs typeface="Segoe UI" panose="020B0502040204020203" pitchFamily="34" charset="0"/>
          </a:endParaRPr>
        </a:p>
      </dgm:t>
    </dgm:pt>
    <dgm:pt modelId="{285E7139-2A4C-48A7-B746-FE3027971ED7}">
      <dgm:prSet custT="1"/>
      <dgm:spPr/>
      <dgm:t>
        <a:bodyPr/>
        <a:lstStyle/>
        <a:p>
          <a:r>
            <a:rPr lang="tr-TR" sz="1800" b="1" i="1">
              <a:latin typeface="Segoe UI" panose="020B0502040204020203" pitchFamily="34" charset="0"/>
              <a:cs typeface="Segoe UI" panose="020B0502040204020203" pitchFamily="34" charset="0"/>
            </a:rPr>
            <a:t>Koku</a:t>
          </a:r>
          <a:r>
            <a:rPr lang="tr-TR" sz="1800" i="1">
              <a:latin typeface="Segoe UI" panose="020B0502040204020203" pitchFamily="34" charset="0"/>
              <a:cs typeface="Segoe UI" panose="020B0502040204020203" pitchFamily="34" charset="0"/>
            </a:rPr>
            <a:t> </a:t>
          </a:r>
          <a:endParaRPr lang="en-US" sz="1800">
            <a:latin typeface="Segoe UI" panose="020B0502040204020203" pitchFamily="34" charset="0"/>
            <a:cs typeface="Segoe UI" panose="020B0502040204020203" pitchFamily="34" charset="0"/>
          </a:endParaRPr>
        </a:p>
      </dgm:t>
    </dgm:pt>
    <dgm:pt modelId="{7B292B0B-CDE0-467A-8A31-61B6C79C2D07}" type="parTrans" cxnId="{56795862-2ED7-427D-9C92-4071997FCE85}">
      <dgm:prSet/>
      <dgm:spPr/>
      <dgm:t>
        <a:bodyPr/>
        <a:lstStyle/>
        <a:p>
          <a:endParaRPr lang="en-US" sz="1800">
            <a:latin typeface="Segoe UI" panose="020B0502040204020203" pitchFamily="34" charset="0"/>
            <a:cs typeface="Segoe UI" panose="020B0502040204020203" pitchFamily="34" charset="0"/>
          </a:endParaRPr>
        </a:p>
      </dgm:t>
    </dgm:pt>
    <dgm:pt modelId="{75CB4075-96D3-4483-9A5A-1CF44FFF7250}" type="sibTrans" cxnId="{56795862-2ED7-427D-9C92-4071997FCE85}">
      <dgm:prSet/>
      <dgm:spPr/>
      <dgm:t>
        <a:bodyPr/>
        <a:lstStyle/>
        <a:p>
          <a:endParaRPr lang="en-US" sz="1800">
            <a:latin typeface="Segoe UI" panose="020B0502040204020203" pitchFamily="34" charset="0"/>
            <a:cs typeface="Segoe UI" panose="020B0502040204020203" pitchFamily="34" charset="0"/>
          </a:endParaRPr>
        </a:p>
      </dgm:t>
    </dgm:pt>
    <dgm:pt modelId="{AE2AF7E8-77C0-4533-B102-1EE2F85664B9}">
      <dgm:prSet custT="1"/>
      <dgm:spPr/>
      <dgm:t>
        <a:bodyPr/>
        <a:lstStyle/>
        <a:p>
          <a:r>
            <a:rPr lang="tr-TR" sz="1800" b="1" i="1" dirty="0" err="1">
              <a:latin typeface="Segoe UI" panose="020B0502040204020203" pitchFamily="34" charset="0"/>
              <a:cs typeface="Segoe UI" panose="020B0502040204020203" pitchFamily="34" charset="0"/>
            </a:rPr>
            <a:t>Paralinguistik</a:t>
          </a:r>
          <a:endParaRPr lang="en-US" sz="1800" dirty="0">
            <a:latin typeface="Segoe UI" panose="020B0502040204020203" pitchFamily="34" charset="0"/>
            <a:cs typeface="Segoe UI" panose="020B0502040204020203" pitchFamily="34" charset="0"/>
          </a:endParaRPr>
        </a:p>
      </dgm:t>
    </dgm:pt>
    <dgm:pt modelId="{173B585D-E200-41B6-8DBE-6B384797EC53}" type="parTrans" cxnId="{18E1263C-E7C8-458F-85C2-8E5BF28760B9}">
      <dgm:prSet/>
      <dgm:spPr/>
      <dgm:t>
        <a:bodyPr/>
        <a:lstStyle/>
        <a:p>
          <a:endParaRPr lang="en-US" sz="1800">
            <a:latin typeface="Segoe UI" panose="020B0502040204020203" pitchFamily="34" charset="0"/>
            <a:cs typeface="Segoe UI" panose="020B0502040204020203" pitchFamily="34" charset="0"/>
          </a:endParaRPr>
        </a:p>
      </dgm:t>
    </dgm:pt>
    <dgm:pt modelId="{25B06060-95F3-41BB-9184-F3677E21B3DF}" type="sibTrans" cxnId="{18E1263C-E7C8-458F-85C2-8E5BF28760B9}">
      <dgm:prSet/>
      <dgm:spPr/>
      <dgm:t>
        <a:bodyPr/>
        <a:lstStyle/>
        <a:p>
          <a:endParaRPr lang="en-US" sz="1800">
            <a:latin typeface="Segoe UI" panose="020B0502040204020203" pitchFamily="34" charset="0"/>
            <a:cs typeface="Segoe UI" panose="020B0502040204020203" pitchFamily="34" charset="0"/>
          </a:endParaRPr>
        </a:p>
      </dgm:t>
    </dgm:pt>
    <dgm:pt modelId="{9F9A3319-792E-4AD7-907E-7A5E2081442F}" type="pres">
      <dgm:prSet presAssocID="{BC8CCFFC-594B-48A6-A025-1775A28F7616}" presName="diagram" presStyleCnt="0">
        <dgm:presLayoutVars>
          <dgm:dir/>
          <dgm:resizeHandles val="exact"/>
        </dgm:presLayoutVars>
      </dgm:prSet>
      <dgm:spPr/>
    </dgm:pt>
    <dgm:pt modelId="{0213DC1A-9970-4CCF-990F-978606146A38}" type="pres">
      <dgm:prSet presAssocID="{A2CC7281-2EC2-4B01-BE2F-26516BEAAFBC}" presName="node" presStyleLbl="node1" presStyleIdx="0" presStyleCnt="7">
        <dgm:presLayoutVars>
          <dgm:bulletEnabled val="1"/>
        </dgm:presLayoutVars>
      </dgm:prSet>
      <dgm:spPr/>
    </dgm:pt>
    <dgm:pt modelId="{99139A71-A842-43A8-AB61-27D58904FCD5}" type="pres">
      <dgm:prSet presAssocID="{67F071B2-CDA3-41AD-8E86-BE332961FBB1}" presName="sibTrans" presStyleCnt="0"/>
      <dgm:spPr/>
    </dgm:pt>
    <dgm:pt modelId="{8B18D87C-0F91-43FC-8EC5-3B5B765AA92B}" type="pres">
      <dgm:prSet presAssocID="{BE875A38-BB86-4917-99CF-19461D94FAF6}" presName="node" presStyleLbl="node1" presStyleIdx="1" presStyleCnt="7">
        <dgm:presLayoutVars>
          <dgm:bulletEnabled val="1"/>
        </dgm:presLayoutVars>
      </dgm:prSet>
      <dgm:spPr/>
    </dgm:pt>
    <dgm:pt modelId="{9120203B-9DA7-4B05-9EAA-C0C9D6025535}" type="pres">
      <dgm:prSet presAssocID="{F04EDA77-3030-4E07-928B-E46911AC46CC}" presName="sibTrans" presStyleCnt="0"/>
      <dgm:spPr/>
    </dgm:pt>
    <dgm:pt modelId="{8EA0CEEA-A0BF-436B-98C5-0A2464CD1999}" type="pres">
      <dgm:prSet presAssocID="{21137906-0909-4B38-BA19-027A749F12E6}" presName="node" presStyleLbl="node1" presStyleIdx="2" presStyleCnt="7">
        <dgm:presLayoutVars>
          <dgm:bulletEnabled val="1"/>
        </dgm:presLayoutVars>
      </dgm:prSet>
      <dgm:spPr/>
    </dgm:pt>
    <dgm:pt modelId="{1839FF54-B3D8-451B-9631-A5D20AC9BEE2}" type="pres">
      <dgm:prSet presAssocID="{D0EC7D85-186C-4EE3-87EB-165F83EDDE1D}" presName="sibTrans" presStyleCnt="0"/>
      <dgm:spPr/>
    </dgm:pt>
    <dgm:pt modelId="{334D4EB6-D6A5-4423-B38C-C50B5F340FD3}" type="pres">
      <dgm:prSet presAssocID="{0C27A82B-87B6-4A4C-B2EE-324AD1060154}" presName="node" presStyleLbl="node1" presStyleIdx="3" presStyleCnt="7">
        <dgm:presLayoutVars>
          <dgm:bulletEnabled val="1"/>
        </dgm:presLayoutVars>
      </dgm:prSet>
      <dgm:spPr/>
    </dgm:pt>
    <dgm:pt modelId="{4C244D62-6F1F-4193-B105-3235326BC521}" type="pres">
      <dgm:prSet presAssocID="{D1453E6C-DBF0-4E0B-B546-89CF26C4A97B}" presName="sibTrans" presStyleCnt="0"/>
      <dgm:spPr/>
    </dgm:pt>
    <dgm:pt modelId="{2F6CF21A-1546-4978-AB05-8BC031595032}" type="pres">
      <dgm:prSet presAssocID="{E2B26C2C-B511-4735-A514-F6ADCE1BF247}" presName="node" presStyleLbl="node1" presStyleIdx="4" presStyleCnt="7">
        <dgm:presLayoutVars>
          <dgm:bulletEnabled val="1"/>
        </dgm:presLayoutVars>
      </dgm:prSet>
      <dgm:spPr/>
    </dgm:pt>
    <dgm:pt modelId="{B787DBBF-9644-47F2-8B68-A1BE929EB351}" type="pres">
      <dgm:prSet presAssocID="{45713571-5DBC-4395-A466-C494DD78680D}" presName="sibTrans" presStyleCnt="0"/>
      <dgm:spPr/>
    </dgm:pt>
    <dgm:pt modelId="{43B9BD9F-C717-475A-A8AE-88FF3D0B1A85}" type="pres">
      <dgm:prSet presAssocID="{285E7139-2A4C-48A7-B746-FE3027971ED7}" presName="node" presStyleLbl="node1" presStyleIdx="5" presStyleCnt="7">
        <dgm:presLayoutVars>
          <dgm:bulletEnabled val="1"/>
        </dgm:presLayoutVars>
      </dgm:prSet>
      <dgm:spPr/>
    </dgm:pt>
    <dgm:pt modelId="{C7992227-7340-42F2-AC53-486A86C20339}" type="pres">
      <dgm:prSet presAssocID="{75CB4075-96D3-4483-9A5A-1CF44FFF7250}" presName="sibTrans" presStyleCnt="0"/>
      <dgm:spPr/>
    </dgm:pt>
    <dgm:pt modelId="{7657F6AE-3674-4274-B3B1-5A9CA5477221}" type="pres">
      <dgm:prSet presAssocID="{AE2AF7E8-77C0-4533-B102-1EE2F85664B9}" presName="node" presStyleLbl="node1" presStyleIdx="6" presStyleCnt="7">
        <dgm:presLayoutVars>
          <dgm:bulletEnabled val="1"/>
        </dgm:presLayoutVars>
      </dgm:prSet>
      <dgm:spPr/>
    </dgm:pt>
  </dgm:ptLst>
  <dgm:cxnLst>
    <dgm:cxn modelId="{30B0F401-A34A-49F8-BF94-EFCD2C2BB12C}" srcId="{BC8CCFFC-594B-48A6-A025-1775A28F7616}" destId="{0C27A82B-87B6-4A4C-B2EE-324AD1060154}" srcOrd="3" destOrd="0" parTransId="{83827AED-C0D8-4389-BC3C-45CAC6F3AFFE}" sibTransId="{D1453E6C-DBF0-4E0B-B546-89CF26C4A97B}"/>
    <dgm:cxn modelId="{18E1263C-E7C8-458F-85C2-8E5BF28760B9}" srcId="{BC8CCFFC-594B-48A6-A025-1775A28F7616}" destId="{AE2AF7E8-77C0-4533-B102-1EE2F85664B9}" srcOrd="6" destOrd="0" parTransId="{173B585D-E200-41B6-8DBE-6B384797EC53}" sibTransId="{25B06060-95F3-41BB-9184-F3677E21B3DF}"/>
    <dgm:cxn modelId="{25A5E05E-35CA-41C7-8920-69C5C5FD736A}" srcId="{BC8CCFFC-594B-48A6-A025-1775A28F7616}" destId="{A2CC7281-2EC2-4B01-BE2F-26516BEAAFBC}" srcOrd="0" destOrd="0" parTransId="{D074FC2C-1D6B-4F65-B416-8C16826D64C7}" sibTransId="{67F071B2-CDA3-41AD-8E86-BE332961FBB1}"/>
    <dgm:cxn modelId="{DF494E41-1BCF-4DBD-B5A5-9CD28F6BF543}" type="presOf" srcId="{285E7139-2A4C-48A7-B746-FE3027971ED7}" destId="{43B9BD9F-C717-475A-A8AE-88FF3D0B1A85}" srcOrd="0" destOrd="0" presId="urn:microsoft.com/office/officeart/2005/8/layout/default"/>
    <dgm:cxn modelId="{56795862-2ED7-427D-9C92-4071997FCE85}" srcId="{BC8CCFFC-594B-48A6-A025-1775A28F7616}" destId="{285E7139-2A4C-48A7-B746-FE3027971ED7}" srcOrd="5" destOrd="0" parTransId="{7B292B0B-CDE0-467A-8A31-61B6C79C2D07}" sibTransId="{75CB4075-96D3-4483-9A5A-1CF44FFF7250}"/>
    <dgm:cxn modelId="{407F887E-A6CF-40CB-8C25-F572E6B49B63}" srcId="{BC8CCFFC-594B-48A6-A025-1775A28F7616}" destId="{BE875A38-BB86-4917-99CF-19461D94FAF6}" srcOrd="1" destOrd="0" parTransId="{AAE8D1FA-908C-4A7F-9F2B-A53E7C00AB9C}" sibTransId="{F04EDA77-3030-4E07-928B-E46911AC46CC}"/>
    <dgm:cxn modelId="{3E284482-1F8E-4F56-B9D5-9ECB807E1397}" type="presOf" srcId="{AE2AF7E8-77C0-4533-B102-1EE2F85664B9}" destId="{7657F6AE-3674-4274-B3B1-5A9CA5477221}" srcOrd="0" destOrd="0" presId="urn:microsoft.com/office/officeart/2005/8/layout/default"/>
    <dgm:cxn modelId="{A35C3C89-94B7-4EC2-9B3F-6625C9C9FB8B}" type="presOf" srcId="{BE875A38-BB86-4917-99CF-19461D94FAF6}" destId="{8B18D87C-0F91-43FC-8EC5-3B5B765AA92B}" srcOrd="0" destOrd="0" presId="urn:microsoft.com/office/officeart/2005/8/layout/default"/>
    <dgm:cxn modelId="{A6684C93-83AC-4E87-ADBF-766D25D94E91}" type="presOf" srcId="{BC8CCFFC-594B-48A6-A025-1775A28F7616}" destId="{9F9A3319-792E-4AD7-907E-7A5E2081442F}" srcOrd="0" destOrd="0" presId="urn:microsoft.com/office/officeart/2005/8/layout/default"/>
    <dgm:cxn modelId="{EFE75B94-8EB9-4B80-BA1B-49467B8150F0}" type="presOf" srcId="{E2B26C2C-B511-4735-A514-F6ADCE1BF247}" destId="{2F6CF21A-1546-4978-AB05-8BC031595032}" srcOrd="0" destOrd="0" presId="urn:microsoft.com/office/officeart/2005/8/layout/default"/>
    <dgm:cxn modelId="{25E2BA9B-1017-4762-9A40-22AF50FBF51A}" srcId="{BC8CCFFC-594B-48A6-A025-1775A28F7616}" destId="{21137906-0909-4B38-BA19-027A749F12E6}" srcOrd="2" destOrd="0" parTransId="{907396D6-1A43-452F-99F2-6CAE4F5BA0D5}" sibTransId="{D0EC7D85-186C-4EE3-87EB-165F83EDDE1D}"/>
    <dgm:cxn modelId="{D3D5F0B2-E427-46B7-A5BF-AEE9C01B60AC}" type="presOf" srcId="{21137906-0909-4B38-BA19-027A749F12E6}" destId="{8EA0CEEA-A0BF-436B-98C5-0A2464CD1999}" srcOrd="0" destOrd="0" presId="urn:microsoft.com/office/officeart/2005/8/layout/default"/>
    <dgm:cxn modelId="{313D52D5-A84E-4711-B42F-10B5BE431F53}" type="presOf" srcId="{0C27A82B-87B6-4A4C-B2EE-324AD1060154}" destId="{334D4EB6-D6A5-4423-B38C-C50B5F340FD3}" srcOrd="0" destOrd="0" presId="urn:microsoft.com/office/officeart/2005/8/layout/default"/>
    <dgm:cxn modelId="{356BADE2-2142-443A-AC83-9203A4B51A17}" srcId="{BC8CCFFC-594B-48A6-A025-1775A28F7616}" destId="{E2B26C2C-B511-4735-A514-F6ADCE1BF247}" srcOrd="4" destOrd="0" parTransId="{53803601-9A7B-46FE-B219-5AE65F46DB27}" sibTransId="{45713571-5DBC-4395-A466-C494DD78680D}"/>
    <dgm:cxn modelId="{0D7D0AF1-90C0-4342-8ED7-D28F4D0C68E8}" type="presOf" srcId="{A2CC7281-2EC2-4B01-BE2F-26516BEAAFBC}" destId="{0213DC1A-9970-4CCF-990F-978606146A38}" srcOrd="0" destOrd="0" presId="urn:microsoft.com/office/officeart/2005/8/layout/default"/>
    <dgm:cxn modelId="{43FBB594-E3A4-461D-A043-80D56514F258}" type="presParOf" srcId="{9F9A3319-792E-4AD7-907E-7A5E2081442F}" destId="{0213DC1A-9970-4CCF-990F-978606146A38}" srcOrd="0" destOrd="0" presId="urn:microsoft.com/office/officeart/2005/8/layout/default"/>
    <dgm:cxn modelId="{E30BA054-9188-4C20-AEE3-8261880AC4A1}" type="presParOf" srcId="{9F9A3319-792E-4AD7-907E-7A5E2081442F}" destId="{99139A71-A842-43A8-AB61-27D58904FCD5}" srcOrd="1" destOrd="0" presId="urn:microsoft.com/office/officeart/2005/8/layout/default"/>
    <dgm:cxn modelId="{6108C89C-918E-4FB8-BC65-3DAE6B4E001B}" type="presParOf" srcId="{9F9A3319-792E-4AD7-907E-7A5E2081442F}" destId="{8B18D87C-0F91-43FC-8EC5-3B5B765AA92B}" srcOrd="2" destOrd="0" presId="urn:microsoft.com/office/officeart/2005/8/layout/default"/>
    <dgm:cxn modelId="{4A38C828-5A42-4621-9C14-2C81DD466E95}" type="presParOf" srcId="{9F9A3319-792E-4AD7-907E-7A5E2081442F}" destId="{9120203B-9DA7-4B05-9EAA-C0C9D6025535}" srcOrd="3" destOrd="0" presId="urn:microsoft.com/office/officeart/2005/8/layout/default"/>
    <dgm:cxn modelId="{E2167589-9EF7-423C-A00B-F6C9ADD9EE89}" type="presParOf" srcId="{9F9A3319-792E-4AD7-907E-7A5E2081442F}" destId="{8EA0CEEA-A0BF-436B-98C5-0A2464CD1999}" srcOrd="4" destOrd="0" presId="urn:microsoft.com/office/officeart/2005/8/layout/default"/>
    <dgm:cxn modelId="{3B8B832A-2395-4610-9C77-E86D0BCD9A48}" type="presParOf" srcId="{9F9A3319-792E-4AD7-907E-7A5E2081442F}" destId="{1839FF54-B3D8-451B-9631-A5D20AC9BEE2}" srcOrd="5" destOrd="0" presId="urn:microsoft.com/office/officeart/2005/8/layout/default"/>
    <dgm:cxn modelId="{1756653B-621E-4A26-925A-7D22FD4748F3}" type="presParOf" srcId="{9F9A3319-792E-4AD7-907E-7A5E2081442F}" destId="{334D4EB6-D6A5-4423-B38C-C50B5F340FD3}" srcOrd="6" destOrd="0" presId="urn:microsoft.com/office/officeart/2005/8/layout/default"/>
    <dgm:cxn modelId="{0D4C05E3-FC04-4B06-9794-2E04B795E001}" type="presParOf" srcId="{9F9A3319-792E-4AD7-907E-7A5E2081442F}" destId="{4C244D62-6F1F-4193-B105-3235326BC521}" srcOrd="7" destOrd="0" presId="urn:microsoft.com/office/officeart/2005/8/layout/default"/>
    <dgm:cxn modelId="{16EC0B14-2F51-4B38-BDBF-648F167DF916}" type="presParOf" srcId="{9F9A3319-792E-4AD7-907E-7A5E2081442F}" destId="{2F6CF21A-1546-4978-AB05-8BC031595032}" srcOrd="8" destOrd="0" presId="urn:microsoft.com/office/officeart/2005/8/layout/default"/>
    <dgm:cxn modelId="{71FD40F0-B15A-404B-9F34-97A3683881F2}" type="presParOf" srcId="{9F9A3319-792E-4AD7-907E-7A5E2081442F}" destId="{B787DBBF-9644-47F2-8B68-A1BE929EB351}" srcOrd="9" destOrd="0" presId="urn:microsoft.com/office/officeart/2005/8/layout/default"/>
    <dgm:cxn modelId="{BBC49165-86F5-403A-A7EF-894806453654}" type="presParOf" srcId="{9F9A3319-792E-4AD7-907E-7A5E2081442F}" destId="{43B9BD9F-C717-475A-A8AE-88FF3D0B1A85}" srcOrd="10" destOrd="0" presId="urn:microsoft.com/office/officeart/2005/8/layout/default"/>
    <dgm:cxn modelId="{29430DB4-B123-4ACD-83E8-D03FD744FA4B}" type="presParOf" srcId="{9F9A3319-792E-4AD7-907E-7A5E2081442F}" destId="{C7992227-7340-42F2-AC53-486A86C20339}" srcOrd="11" destOrd="0" presId="urn:microsoft.com/office/officeart/2005/8/layout/default"/>
    <dgm:cxn modelId="{5A66688F-785A-4307-B650-842E8196B171}" type="presParOf" srcId="{9F9A3319-792E-4AD7-907E-7A5E2081442F}" destId="{7657F6AE-3674-4274-B3B1-5A9CA5477221}"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E2DF849-017A-48E3-94F3-1273CBCFE927}"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8C2FE96A-CD2B-4C24-A591-B773E08A3767}">
      <dgm:prSet custT="1"/>
      <dgm:spPr/>
      <dgm:t>
        <a:bodyPr/>
        <a:lstStyle/>
        <a:p>
          <a:r>
            <a:rPr lang="tr-TR" sz="1500" b="0" dirty="0">
              <a:latin typeface="Segoe UI" panose="020B0502040204020203" pitchFamily="34" charset="0"/>
              <a:cs typeface="Segoe UI" panose="020B0502040204020203" pitchFamily="34" charset="0"/>
            </a:rPr>
            <a:t>Anladığınızı, dinlediğinizi ifade edecek şekilde başınızı aşağı yukarı uygun hızda ve sürekli olmayacak şekilde sallayın. Hafif sağa ya da sola eğin</a:t>
          </a:r>
          <a:r>
            <a:rPr lang="en-US" sz="1500" b="0" dirty="0">
              <a:latin typeface="Segoe UI" panose="020B0502040204020203" pitchFamily="34" charset="0"/>
              <a:cs typeface="Segoe UI" panose="020B0502040204020203" pitchFamily="34" charset="0"/>
            </a:rPr>
            <a:t>.</a:t>
          </a:r>
        </a:p>
      </dgm:t>
    </dgm:pt>
    <dgm:pt modelId="{B8E6E3E1-60D7-41D5-82A9-617152FF36A4}" type="parTrans" cxnId="{63EAC83A-4238-4B68-82F4-4D7F07A9D0F9}">
      <dgm:prSet/>
      <dgm:spPr/>
      <dgm:t>
        <a:bodyPr/>
        <a:lstStyle/>
        <a:p>
          <a:endParaRPr lang="en-US" sz="1500" b="0">
            <a:latin typeface="Segoe UI" panose="020B0502040204020203" pitchFamily="34" charset="0"/>
            <a:cs typeface="Segoe UI" panose="020B0502040204020203" pitchFamily="34" charset="0"/>
          </a:endParaRPr>
        </a:p>
      </dgm:t>
    </dgm:pt>
    <dgm:pt modelId="{7BAB9A54-0F63-4F50-93C6-2FDA8E119970}" type="sibTrans" cxnId="{63EAC83A-4238-4B68-82F4-4D7F07A9D0F9}">
      <dgm:prSet/>
      <dgm:spPr/>
      <dgm:t>
        <a:bodyPr/>
        <a:lstStyle/>
        <a:p>
          <a:endParaRPr lang="en-US" sz="1500" b="0">
            <a:latin typeface="Segoe UI" panose="020B0502040204020203" pitchFamily="34" charset="0"/>
            <a:cs typeface="Segoe UI" panose="020B0502040204020203" pitchFamily="34" charset="0"/>
          </a:endParaRPr>
        </a:p>
      </dgm:t>
    </dgm:pt>
    <dgm:pt modelId="{72A01A12-09EF-4296-BBF0-FA817EFEF01B}">
      <dgm:prSet custT="1"/>
      <dgm:spPr/>
      <dgm:t>
        <a:bodyPr/>
        <a:lstStyle/>
        <a:p>
          <a:r>
            <a:rPr lang="tr-TR" sz="1500" b="0" dirty="0">
              <a:latin typeface="Segoe UI" panose="020B0502040204020203" pitchFamily="34" charset="0"/>
              <a:cs typeface="Segoe UI" panose="020B0502040204020203" pitchFamily="34" charset="0"/>
            </a:rPr>
            <a:t>Sözsüz sesleri dinlemenin gücünü artırmak için kullanın</a:t>
          </a:r>
          <a:r>
            <a:rPr lang="en-US" sz="1500" b="0" dirty="0">
              <a:latin typeface="Segoe UI" panose="020B0502040204020203" pitchFamily="34" charset="0"/>
              <a:cs typeface="Segoe UI" panose="020B0502040204020203" pitchFamily="34" charset="0"/>
            </a:rPr>
            <a:t>.</a:t>
          </a:r>
        </a:p>
      </dgm:t>
    </dgm:pt>
    <dgm:pt modelId="{CD159CAE-1891-48EA-99D7-9AE2D0CC0144}" type="parTrans" cxnId="{608EEA51-09B5-4520-9027-534315824D51}">
      <dgm:prSet/>
      <dgm:spPr/>
      <dgm:t>
        <a:bodyPr/>
        <a:lstStyle/>
        <a:p>
          <a:endParaRPr lang="en-US" sz="1500" b="0">
            <a:latin typeface="Segoe UI" panose="020B0502040204020203" pitchFamily="34" charset="0"/>
            <a:cs typeface="Segoe UI" panose="020B0502040204020203" pitchFamily="34" charset="0"/>
          </a:endParaRPr>
        </a:p>
      </dgm:t>
    </dgm:pt>
    <dgm:pt modelId="{04577FF6-92F2-4C45-86A2-405C7AF0C255}" type="sibTrans" cxnId="{608EEA51-09B5-4520-9027-534315824D51}">
      <dgm:prSet/>
      <dgm:spPr/>
      <dgm:t>
        <a:bodyPr/>
        <a:lstStyle/>
        <a:p>
          <a:endParaRPr lang="en-US" sz="1500" b="0">
            <a:latin typeface="Segoe UI" panose="020B0502040204020203" pitchFamily="34" charset="0"/>
            <a:cs typeface="Segoe UI" panose="020B0502040204020203" pitchFamily="34" charset="0"/>
          </a:endParaRPr>
        </a:p>
      </dgm:t>
    </dgm:pt>
    <dgm:pt modelId="{BA63262F-E2E5-4C6B-A7A9-0A376AE703EA}">
      <dgm:prSet custT="1"/>
      <dgm:spPr/>
      <dgm:t>
        <a:bodyPr/>
        <a:lstStyle/>
        <a:p>
          <a:r>
            <a:rPr lang="tr-TR" sz="1500" b="0" dirty="0">
              <a:latin typeface="Segoe UI" panose="020B0502040204020203" pitchFamily="34" charset="0"/>
              <a:cs typeface="Segoe UI" panose="020B0502040204020203" pitchFamily="34" charset="0"/>
            </a:rPr>
            <a:t>Kokunun aktardığı bilgilerin farkında olun</a:t>
          </a:r>
          <a:r>
            <a:rPr lang="en-US" sz="1500" b="0" dirty="0">
              <a:latin typeface="Segoe UI" panose="020B0502040204020203" pitchFamily="34" charset="0"/>
              <a:cs typeface="Segoe UI" panose="020B0502040204020203" pitchFamily="34" charset="0"/>
            </a:rPr>
            <a:t>.</a:t>
          </a:r>
        </a:p>
      </dgm:t>
    </dgm:pt>
    <dgm:pt modelId="{F8349587-E0FA-475F-978D-1541B6F8DD09}" type="parTrans" cxnId="{930E9E56-903A-43ED-9455-FB27A7E396EA}">
      <dgm:prSet/>
      <dgm:spPr/>
      <dgm:t>
        <a:bodyPr/>
        <a:lstStyle/>
        <a:p>
          <a:endParaRPr lang="en-US" sz="1500" b="0">
            <a:latin typeface="Segoe UI" panose="020B0502040204020203" pitchFamily="34" charset="0"/>
            <a:cs typeface="Segoe UI" panose="020B0502040204020203" pitchFamily="34" charset="0"/>
          </a:endParaRPr>
        </a:p>
      </dgm:t>
    </dgm:pt>
    <dgm:pt modelId="{E79053A7-3D3C-462E-A244-84C465FDB0A0}" type="sibTrans" cxnId="{930E9E56-903A-43ED-9455-FB27A7E396EA}">
      <dgm:prSet/>
      <dgm:spPr/>
      <dgm:t>
        <a:bodyPr/>
        <a:lstStyle/>
        <a:p>
          <a:endParaRPr lang="en-US" sz="1500" b="0">
            <a:latin typeface="Segoe UI" panose="020B0502040204020203" pitchFamily="34" charset="0"/>
            <a:cs typeface="Segoe UI" panose="020B0502040204020203" pitchFamily="34" charset="0"/>
          </a:endParaRPr>
        </a:p>
      </dgm:t>
    </dgm:pt>
    <dgm:pt modelId="{E6BAA3B0-3431-4D32-A49C-018783E950FE}">
      <dgm:prSet custT="1"/>
      <dgm:spPr/>
      <dgm:t>
        <a:bodyPr/>
        <a:lstStyle/>
        <a:p>
          <a:r>
            <a:rPr lang="tr-TR" sz="1500" b="0" dirty="0">
              <a:latin typeface="Segoe UI" panose="020B0502040204020203" pitchFamily="34" charset="0"/>
              <a:cs typeface="Segoe UI" panose="020B0502040204020203" pitchFamily="34" charset="0"/>
            </a:rPr>
            <a:t>Ellerin görünmesi insanlara güven verir. Mümkün olduğunca masanın üzerinde tutun</a:t>
          </a:r>
          <a:r>
            <a:rPr lang="en-US" sz="1500" b="0" dirty="0">
              <a:latin typeface="Segoe UI" panose="020B0502040204020203" pitchFamily="34" charset="0"/>
              <a:cs typeface="Segoe UI" panose="020B0502040204020203" pitchFamily="34" charset="0"/>
            </a:rPr>
            <a:t>.</a:t>
          </a:r>
        </a:p>
      </dgm:t>
    </dgm:pt>
    <dgm:pt modelId="{7200049A-37AF-493B-9815-858C9BA1E232}" type="parTrans" cxnId="{AFE819F3-35F6-4AAB-8803-7EB42243F0F4}">
      <dgm:prSet/>
      <dgm:spPr/>
      <dgm:t>
        <a:bodyPr/>
        <a:lstStyle/>
        <a:p>
          <a:endParaRPr lang="tr-TR" sz="1500" b="0">
            <a:latin typeface="Segoe UI" panose="020B0502040204020203" pitchFamily="34" charset="0"/>
            <a:cs typeface="Segoe UI" panose="020B0502040204020203" pitchFamily="34" charset="0"/>
          </a:endParaRPr>
        </a:p>
      </dgm:t>
    </dgm:pt>
    <dgm:pt modelId="{EC81047D-6EE8-442E-AB0B-DC8B226BD0CA}" type="sibTrans" cxnId="{AFE819F3-35F6-4AAB-8803-7EB42243F0F4}">
      <dgm:prSet/>
      <dgm:spPr/>
      <dgm:t>
        <a:bodyPr/>
        <a:lstStyle/>
        <a:p>
          <a:endParaRPr lang="tr-TR" sz="1500" b="0">
            <a:latin typeface="Segoe UI" panose="020B0502040204020203" pitchFamily="34" charset="0"/>
            <a:cs typeface="Segoe UI" panose="020B0502040204020203" pitchFamily="34" charset="0"/>
          </a:endParaRPr>
        </a:p>
      </dgm:t>
    </dgm:pt>
    <dgm:pt modelId="{DDB8FC19-769F-4BAC-8E08-BF437DBAAA66}">
      <dgm:prSet custT="1"/>
      <dgm:spPr/>
      <dgm:t>
        <a:bodyPr/>
        <a:lstStyle/>
        <a:p>
          <a:r>
            <a:rPr lang="tr-TR" sz="1500" b="0" dirty="0">
              <a:latin typeface="Segoe UI" panose="020B0502040204020203" pitchFamily="34" charset="0"/>
              <a:cs typeface="Segoe UI" panose="020B0502040204020203" pitchFamily="34" charset="0"/>
            </a:rPr>
            <a:t>Sözsüz iletişim öğelerini iletişim sürecinin aktif bir parçası haline getirin</a:t>
          </a:r>
          <a:r>
            <a:rPr lang="en-US" sz="1500" b="0" dirty="0">
              <a:latin typeface="Segoe UI" panose="020B0502040204020203" pitchFamily="34" charset="0"/>
              <a:cs typeface="Segoe UI" panose="020B0502040204020203" pitchFamily="34" charset="0"/>
            </a:rPr>
            <a:t>.</a:t>
          </a:r>
        </a:p>
      </dgm:t>
    </dgm:pt>
    <dgm:pt modelId="{2C973058-0B59-47FA-BF39-92BCFA3FA86D}" type="parTrans" cxnId="{4441AD34-9F39-449F-A278-E2350E170434}">
      <dgm:prSet/>
      <dgm:spPr/>
      <dgm:t>
        <a:bodyPr/>
        <a:lstStyle/>
        <a:p>
          <a:endParaRPr lang="tr-TR" sz="1500">
            <a:latin typeface="Segoe UI" panose="020B0502040204020203" pitchFamily="34" charset="0"/>
            <a:cs typeface="Segoe UI" panose="020B0502040204020203" pitchFamily="34" charset="0"/>
          </a:endParaRPr>
        </a:p>
      </dgm:t>
    </dgm:pt>
    <dgm:pt modelId="{5CAE063D-F909-47EB-85C1-4B68BF01A328}" type="sibTrans" cxnId="{4441AD34-9F39-449F-A278-E2350E170434}">
      <dgm:prSet/>
      <dgm:spPr/>
      <dgm:t>
        <a:bodyPr/>
        <a:lstStyle/>
        <a:p>
          <a:endParaRPr lang="tr-TR" sz="1500">
            <a:latin typeface="Segoe UI" panose="020B0502040204020203" pitchFamily="34" charset="0"/>
            <a:cs typeface="Segoe UI" panose="020B0502040204020203" pitchFamily="34" charset="0"/>
          </a:endParaRPr>
        </a:p>
      </dgm:t>
    </dgm:pt>
    <dgm:pt modelId="{54447B96-7D24-4A02-A690-4ADF6E8551D9}">
      <dgm:prSet custT="1"/>
      <dgm:spPr/>
      <dgm:t>
        <a:bodyPr/>
        <a:lstStyle/>
        <a:p>
          <a:r>
            <a:rPr lang="tr-TR" sz="1500" b="0" dirty="0">
              <a:latin typeface="Segoe UI" panose="020B0502040204020203" pitchFamily="34" charset="0"/>
              <a:cs typeface="Segoe UI" panose="020B0502040204020203" pitchFamily="34" charset="0"/>
            </a:rPr>
            <a:t>Dengeli bir göz teması kurun. Aralıklı ve yüzün kaşlar ile dudaklar arasındaki bölgesine baktığınız bir göz iletişimi geliştirin</a:t>
          </a:r>
          <a:r>
            <a:rPr lang="en-US" sz="1500" b="0" dirty="0">
              <a:latin typeface="Segoe UI" panose="020B0502040204020203" pitchFamily="34" charset="0"/>
              <a:cs typeface="Segoe UI" panose="020B0502040204020203" pitchFamily="34" charset="0"/>
            </a:rPr>
            <a:t>.</a:t>
          </a:r>
        </a:p>
      </dgm:t>
    </dgm:pt>
    <dgm:pt modelId="{969DA3B9-5F2A-41A6-A498-2866B399BF61}" type="parTrans" cxnId="{E9750195-B174-429F-9A42-7529FDAAE6B6}">
      <dgm:prSet/>
      <dgm:spPr/>
      <dgm:t>
        <a:bodyPr/>
        <a:lstStyle/>
        <a:p>
          <a:endParaRPr lang="tr-TR" sz="1500">
            <a:latin typeface="Segoe UI" panose="020B0502040204020203" pitchFamily="34" charset="0"/>
            <a:cs typeface="Segoe UI" panose="020B0502040204020203" pitchFamily="34" charset="0"/>
          </a:endParaRPr>
        </a:p>
      </dgm:t>
    </dgm:pt>
    <dgm:pt modelId="{55192C0D-B902-4E87-931A-D1F7A7EE339F}" type="sibTrans" cxnId="{E9750195-B174-429F-9A42-7529FDAAE6B6}">
      <dgm:prSet/>
      <dgm:spPr/>
      <dgm:t>
        <a:bodyPr/>
        <a:lstStyle/>
        <a:p>
          <a:endParaRPr lang="tr-TR" sz="1500">
            <a:latin typeface="Segoe UI" panose="020B0502040204020203" pitchFamily="34" charset="0"/>
            <a:cs typeface="Segoe UI" panose="020B0502040204020203" pitchFamily="34" charset="0"/>
          </a:endParaRPr>
        </a:p>
      </dgm:t>
    </dgm:pt>
    <dgm:pt modelId="{84A55B6B-FA0E-4136-83F0-5B6EE5FB3121}">
      <dgm:prSet custT="1"/>
      <dgm:spPr/>
      <dgm:t>
        <a:bodyPr/>
        <a:lstStyle/>
        <a:p>
          <a:r>
            <a:rPr lang="tr-TR" sz="1500" b="0" dirty="0">
              <a:latin typeface="Segoe UI" panose="020B0502040204020203" pitchFamily="34" charset="0"/>
              <a:cs typeface="Segoe UI" panose="020B0502040204020203" pitchFamily="34" charset="0"/>
            </a:rPr>
            <a:t>İletişim niteliği açısından sözsüz iletişimin en önemli araçlarından tebessümü kullanın</a:t>
          </a:r>
          <a:r>
            <a:rPr lang="en-US" sz="1500" b="0" dirty="0">
              <a:latin typeface="Segoe UI" panose="020B0502040204020203" pitchFamily="34" charset="0"/>
              <a:cs typeface="Segoe UI" panose="020B0502040204020203" pitchFamily="34" charset="0"/>
            </a:rPr>
            <a:t>.</a:t>
          </a:r>
        </a:p>
      </dgm:t>
    </dgm:pt>
    <dgm:pt modelId="{9DAC7221-F3CC-42A9-84A4-25CF802CEEE2}" type="parTrans" cxnId="{880DF3D9-D27C-444C-98CD-9F0C949EAEEC}">
      <dgm:prSet/>
      <dgm:spPr/>
      <dgm:t>
        <a:bodyPr/>
        <a:lstStyle/>
        <a:p>
          <a:endParaRPr lang="tr-TR" sz="1500">
            <a:latin typeface="Segoe UI" panose="020B0502040204020203" pitchFamily="34" charset="0"/>
            <a:cs typeface="Segoe UI" panose="020B0502040204020203" pitchFamily="34" charset="0"/>
          </a:endParaRPr>
        </a:p>
      </dgm:t>
    </dgm:pt>
    <dgm:pt modelId="{8451D9C7-FD32-4601-84D6-43D300A31E35}" type="sibTrans" cxnId="{880DF3D9-D27C-444C-98CD-9F0C949EAEEC}">
      <dgm:prSet/>
      <dgm:spPr/>
      <dgm:t>
        <a:bodyPr/>
        <a:lstStyle/>
        <a:p>
          <a:endParaRPr lang="tr-TR" sz="1500">
            <a:latin typeface="Segoe UI" panose="020B0502040204020203" pitchFamily="34" charset="0"/>
            <a:cs typeface="Segoe UI" panose="020B0502040204020203" pitchFamily="34" charset="0"/>
          </a:endParaRPr>
        </a:p>
      </dgm:t>
    </dgm:pt>
    <dgm:pt modelId="{CF52372E-7D59-4D35-AFB7-235C40518DD8}">
      <dgm:prSet custT="1"/>
      <dgm:spPr/>
      <dgm:t>
        <a:bodyPr/>
        <a:lstStyle/>
        <a:p>
          <a:r>
            <a:rPr lang="tr-TR" sz="1500" b="0" dirty="0">
              <a:latin typeface="Segoe UI" panose="020B0502040204020203" pitchFamily="34" charset="0"/>
              <a:cs typeface="Segoe UI" panose="020B0502040204020203" pitchFamily="34" charset="0"/>
            </a:rPr>
            <a:t>Başın çok yukarıda ya da aşağıda oluşu nezaketsizlik ve güvensizlik </a:t>
          </a:r>
          <a:r>
            <a:rPr lang="tr-TR" sz="1500" b="0" dirty="0" err="1">
              <a:latin typeface="Segoe UI" panose="020B0502040204020203" pitchFamily="34" charset="0"/>
              <a:cs typeface="Segoe UI" panose="020B0502040204020203" pitchFamily="34" charset="0"/>
            </a:rPr>
            <a:t>mesajlaır</a:t>
          </a:r>
          <a:r>
            <a:rPr lang="tr-TR" sz="1500" b="0" dirty="0">
              <a:latin typeface="Segoe UI" panose="020B0502040204020203" pitchFamily="34" charset="0"/>
              <a:cs typeface="Segoe UI" panose="020B0502040204020203" pitchFamily="34" charset="0"/>
            </a:rPr>
            <a:t> verebilir. Yukarıdan bakmamaya ya da başınızı çok aşağı eğmemeye dikkat edin</a:t>
          </a:r>
          <a:r>
            <a:rPr lang="en-US" sz="1500" b="0" dirty="0">
              <a:latin typeface="Segoe UI" panose="020B0502040204020203" pitchFamily="34" charset="0"/>
              <a:cs typeface="Segoe UI" panose="020B0502040204020203" pitchFamily="34" charset="0"/>
            </a:rPr>
            <a:t>.</a:t>
          </a:r>
        </a:p>
      </dgm:t>
    </dgm:pt>
    <dgm:pt modelId="{148A50C6-AABF-4A2E-95BA-BAF81C8BE4AE}" type="parTrans" cxnId="{C1C8980B-A5A7-4E22-9FF1-C2F8A71AFBD1}">
      <dgm:prSet/>
      <dgm:spPr/>
      <dgm:t>
        <a:bodyPr/>
        <a:lstStyle/>
        <a:p>
          <a:endParaRPr lang="tr-TR" sz="1500">
            <a:latin typeface="Segoe UI" panose="020B0502040204020203" pitchFamily="34" charset="0"/>
            <a:cs typeface="Segoe UI" panose="020B0502040204020203" pitchFamily="34" charset="0"/>
          </a:endParaRPr>
        </a:p>
      </dgm:t>
    </dgm:pt>
    <dgm:pt modelId="{AAF77C1A-A515-41FA-8879-663EDA505008}" type="sibTrans" cxnId="{C1C8980B-A5A7-4E22-9FF1-C2F8A71AFBD1}">
      <dgm:prSet/>
      <dgm:spPr/>
      <dgm:t>
        <a:bodyPr/>
        <a:lstStyle/>
        <a:p>
          <a:endParaRPr lang="tr-TR" sz="1500">
            <a:latin typeface="Segoe UI" panose="020B0502040204020203" pitchFamily="34" charset="0"/>
            <a:cs typeface="Segoe UI" panose="020B0502040204020203" pitchFamily="34" charset="0"/>
          </a:endParaRPr>
        </a:p>
      </dgm:t>
    </dgm:pt>
    <dgm:pt modelId="{B7AE0823-F5A4-4D64-8B3A-B01EA9282E61}" type="pres">
      <dgm:prSet presAssocID="{6E2DF849-017A-48E3-94F3-1273CBCFE927}" presName="diagram" presStyleCnt="0">
        <dgm:presLayoutVars>
          <dgm:dir/>
          <dgm:resizeHandles val="exact"/>
        </dgm:presLayoutVars>
      </dgm:prSet>
      <dgm:spPr/>
    </dgm:pt>
    <dgm:pt modelId="{973DD1F8-9228-4699-BFBC-B305764EC7A5}" type="pres">
      <dgm:prSet presAssocID="{DDB8FC19-769F-4BAC-8E08-BF437DBAAA66}" presName="node" presStyleLbl="node1" presStyleIdx="0" presStyleCnt="8" custScaleY="115784">
        <dgm:presLayoutVars>
          <dgm:bulletEnabled val="1"/>
        </dgm:presLayoutVars>
      </dgm:prSet>
      <dgm:spPr/>
    </dgm:pt>
    <dgm:pt modelId="{EC7A752A-AC02-47DB-9BF4-F0FFCD29FB30}" type="pres">
      <dgm:prSet presAssocID="{5CAE063D-F909-47EB-85C1-4B68BF01A328}" presName="sibTrans" presStyleCnt="0"/>
      <dgm:spPr/>
    </dgm:pt>
    <dgm:pt modelId="{1D8A1CCF-7FBB-4C02-8B04-8D298B88E470}" type="pres">
      <dgm:prSet presAssocID="{54447B96-7D24-4A02-A690-4ADF6E8551D9}" presName="node" presStyleLbl="node1" presStyleIdx="1" presStyleCnt="8" custScaleY="115784">
        <dgm:presLayoutVars>
          <dgm:bulletEnabled val="1"/>
        </dgm:presLayoutVars>
      </dgm:prSet>
      <dgm:spPr/>
    </dgm:pt>
    <dgm:pt modelId="{82B8D32A-72B7-4B7D-B186-57ECAA3454DC}" type="pres">
      <dgm:prSet presAssocID="{55192C0D-B902-4E87-931A-D1F7A7EE339F}" presName="sibTrans" presStyleCnt="0"/>
      <dgm:spPr/>
    </dgm:pt>
    <dgm:pt modelId="{B2DCDC65-421B-43DE-9891-A6C8A602FF35}" type="pres">
      <dgm:prSet presAssocID="{84A55B6B-FA0E-4136-83F0-5B6EE5FB3121}" presName="node" presStyleLbl="node1" presStyleIdx="2" presStyleCnt="8" custScaleY="115784">
        <dgm:presLayoutVars>
          <dgm:bulletEnabled val="1"/>
        </dgm:presLayoutVars>
      </dgm:prSet>
      <dgm:spPr/>
    </dgm:pt>
    <dgm:pt modelId="{70FB5427-171B-45E4-8DBC-57414A6BA8A0}" type="pres">
      <dgm:prSet presAssocID="{8451D9C7-FD32-4601-84D6-43D300A31E35}" presName="sibTrans" presStyleCnt="0"/>
      <dgm:spPr/>
    </dgm:pt>
    <dgm:pt modelId="{7214D679-27A5-49D6-8F81-E3089C8D41EB}" type="pres">
      <dgm:prSet presAssocID="{CF52372E-7D59-4D35-AFB7-235C40518DD8}" presName="node" presStyleLbl="node1" presStyleIdx="3" presStyleCnt="8" custScaleY="115784">
        <dgm:presLayoutVars>
          <dgm:bulletEnabled val="1"/>
        </dgm:presLayoutVars>
      </dgm:prSet>
      <dgm:spPr/>
    </dgm:pt>
    <dgm:pt modelId="{53B0658C-24B7-4DAF-B1D6-DDCAF9602908}" type="pres">
      <dgm:prSet presAssocID="{AAF77C1A-A515-41FA-8879-663EDA505008}" presName="sibTrans" presStyleCnt="0"/>
      <dgm:spPr/>
    </dgm:pt>
    <dgm:pt modelId="{5D4251AD-CC7A-4E2A-8154-99B5BF6EA3E6}" type="pres">
      <dgm:prSet presAssocID="{8C2FE96A-CD2B-4C24-A591-B773E08A3767}" presName="node" presStyleLbl="node1" presStyleIdx="4" presStyleCnt="8" custScaleY="114280">
        <dgm:presLayoutVars>
          <dgm:bulletEnabled val="1"/>
        </dgm:presLayoutVars>
      </dgm:prSet>
      <dgm:spPr/>
    </dgm:pt>
    <dgm:pt modelId="{E216EF04-D0F8-48D8-8E68-0269D98944CF}" type="pres">
      <dgm:prSet presAssocID="{7BAB9A54-0F63-4F50-93C6-2FDA8E119970}" presName="sibTrans" presStyleCnt="0"/>
      <dgm:spPr/>
    </dgm:pt>
    <dgm:pt modelId="{33AFF25A-DE96-4D39-A9F0-48A6BCF3D626}" type="pres">
      <dgm:prSet presAssocID="{E6BAA3B0-3431-4D32-A49C-018783E950FE}" presName="node" presStyleLbl="node1" presStyleIdx="5" presStyleCnt="8" custScaleY="114280">
        <dgm:presLayoutVars>
          <dgm:bulletEnabled val="1"/>
        </dgm:presLayoutVars>
      </dgm:prSet>
      <dgm:spPr/>
    </dgm:pt>
    <dgm:pt modelId="{B32D445E-E1EC-44D1-BA88-F313B4CCF0AC}" type="pres">
      <dgm:prSet presAssocID="{EC81047D-6EE8-442E-AB0B-DC8B226BD0CA}" presName="sibTrans" presStyleCnt="0"/>
      <dgm:spPr/>
    </dgm:pt>
    <dgm:pt modelId="{9ECB9374-0FCD-451B-A0AF-5CEE941CC467}" type="pres">
      <dgm:prSet presAssocID="{72A01A12-09EF-4296-BBF0-FA817EFEF01B}" presName="node" presStyleLbl="node1" presStyleIdx="6" presStyleCnt="8" custScaleY="114280">
        <dgm:presLayoutVars>
          <dgm:bulletEnabled val="1"/>
        </dgm:presLayoutVars>
      </dgm:prSet>
      <dgm:spPr/>
    </dgm:pt>
    <dgm:pt modelId="{F6828358-A8AD-4BBF-9974-7BBE8EA27523}" type="pres">
      <dgm:prSet presAssocID="{04577FF6-92F2-4C45-86A2-405C7AF0C255}" presName="sibTrans" presStyleCnt="0"/>
      <dgm:spPr/>
    </dgm:pt>
    <dgm:pt modelId="{BC7CD715-9A79-409F-A485-F6D2DDB16D38}" type="pres">
      <dgm:prSet presAssocID="{BA63262F-E2E5-4C6B-A7A9-0A376AE703EA}" presName="node" presStyleLbl="node1" presStyleIdx="7" presStyleCnt="8" custScaleY="114280">
        <dgm:presLayoutVars>
          <dgm:bulletEnabled val="1"/>
        </dgm:presLayoutVars>
      </dgm:prSet>
      <dgm:spPr/>
    </dgm:pt>
  </dgm:ptLst>
  <dgm:cxnLst>
    <dgm:cxn modelId="{F1854906-8CF5-4352-97B8-9FC06D25CA01}" type="presOf" srcId="{DDB8FC19-769F-4BAC-8E08-BF437DBAAA66}" destId="{973DD1F8-9228-4699-BFBC-B305764EC7A5}" srcOrd="0" destOrd="0" presId="urn:microsoft.com/office/officeart/2005/8/layout/default"/>
    <dgm:cxn modelId="{C1C8980B-A5A7-4E22-9FF1-C2F8A71AFBD1}" srcId="{6E2DF849-017A-48E3-94F3-1273CBCFE927}" destId="{CF52372E-7D59-4D35-AFB7-235C40518DD8}" srcOrd="3" destOrd="0" parTransId="{148A50C6-AABF-4A2E-95BA-BAF81C8BE4AE}" sibTransId="{AAF77C1A-A515-41FA-8879-663EDA505008}"/>
    <dgm:cxn modelId="{FF76D80D-CA4C-4906-BFAE-E8C153C36B4E}" type="presOf" srcId="{54447B96-7D24-4A02-A690-4ADF6E8551D9}" destId="{1D8A1CCF-7FBB-4C02-8B04-8D298B88E470}" srcOrd="0" destOrd="0" presId="urn:microsoft.com/office/officeart/2005/8/layout/default"/>
    <dgm:cxn modelId="{74826E15-6943-4561-B620-523B5C87757E}" type="presOf" srcId="{E6BAA3B0-3431-4D32-A49C-018783E950FE}" destId="{33AFF25A-DE96-4D39-A9F0-48A6BCF3D626}" srcOrd="0" destOrd="0" presId="urn:microsoft.com/office/officeart/2005/8/layout/default"/>
    <dgm:cxn modelId="{4441AD34-9F39-449F-A278-E2350E170434}" srcId="{6E2DF849-017A-48E3-94F3-1273CBCFE927}" destId="{DDB8FC19-769F-4BAC-8E08-BF437DBAAA66}" srcOrd="0" destOrd="0" parTransId="{2C973058-0B59-47FA-BF39-92BCFA3FA86D}" sibTransId="{5CAE063D-F909-47EB-85C1-4B68BF01A328}"/>
    <dgm:cxn modelId="{63EAC83A-4238-4B68-82F4-4D7F07A9D0F9}" srcId="{6E2DF849-017A-48E3-94F3-1273CBCFE927}" destId="{8C2FE96A-CD2B-4C24-A591-B773E08A3767}" srcOrd="4" destOrd="0" parTransId="{B8E6E3E1-60D7-41D5-82A9-617152FF36A4}" sibTransId="{7BAB9A54-0F63-4F50-93C6-2FDA8E119970}"/>
    <dgm:cxn modelId="{32D37E65-F6A2-4DBE-A3DA-E852583E5D6F}" type="presOf" srcId="{6E2DF849-017A-48E3-94F3-1273CBCFE927}" destId="{B7AE0823-F5A4-4D64-8B3A-B01EA9282E61}" srcOrd="0" destOrd="0" presId="urn:microsoft.com/office/officeart/2005/8/layout/default"/>
    <dgm:cxn modelId="{086FDD46-05AC-4A19-B14E-CE68E144C631}" type="presOf" srcId="{CF52372E-7D59-4D35-AFB7-235C40518DD8}" destId="{7214D679-27A5-49D6-8F81-E3089C8D41EB}" srcOrd="0" destOrd="0" presId="urn:microsoft.com/office/officeart/2005/8/layout/default"/>
    <dgm:cxn modelId="{AE9B614D-7EA4-4C11-AC53-0B3E460ABD60}" type="presOf" srcId="{BA63262F-E2E5-4C6B-A7A9-0A376AE703EA}" destId="{BC7CD715-9A79-409F-A485-F6D2DDB16D38}" srcOrd="0" destOrd="0" presId="urn:microsoft.com/office/officeart/2005/8/layout/default"/>
    <dgm:cxn modelId="{608EEA51-09B5-4520-9027-534315824D51}" srcId="{6E2DF849-017A-48E3-94F3-1273CBCFE927}" destId="{72A01A12-09EF-4296-BBF0-FA817EFEF01B}" srcOrd="6" destOrd="0" parTransId="{CD159CAE-1891-48EA-99D7-9AE2D0CC0144}" sibTransId="{04577FF6-92F2-4C45-86A2-405C7AF0C255}"/>
    <dgm:cxn modelId="{930E9E56-903A-43ED-9455-FB27A7E396EA}" srcId="{6E2DF849-017A-48E3-94F3-1273CBCFE927}" destId="{BA63262F-E2E5-4C6B-A7A9-0A376AE703EA}" srcOrd="7" destOrd="0" parTransId="{F8349587-E0FA-475F-978D-1541B6F8DD09}" sibTransId="{E79053A7-3D3C-462E-A244-84C465FDB0A0}"/>
    <dgm:cxn modelId="{3E44008A-0D61-4754-9BBC-AEDBEA224694}" type="presOf" srcId="{72A01A12-09EF-4296-BBF0-FA817EFEF01B}" destId="{9ECB9374-0FCD-451B-A0AF-5CEE941CC467}" srcOrd="0" destOrd="0" presId="urn:microsoft.com/office/officeart/2005/8/layout/default"/>
    <dgm:cxn modelId="{9F7E3A93-D96A-4A58-95EC-B5058D2AB0F0}" type="presOf" srcId="{8C2FE96A-CD2B-4C24-A591-B773E08A3767}" destId="{5D4251AD-CC7A-4E2A-8154-99B5BF6EA3E6}" srcOrd="0" destOrd="0" presId="urn:microsoft.com/office/officeart/2005/8/layout/default"/>
    <dgm:cxn modelId="{E9750195-B174-429F-9A42-7529FDAAE6B6}" srcId="{6E2DF849-017A-48E3-94F3-1273CBCFE927}" destId="{54447B96-7D24-4A02-A690-4ADF6E8551D9}" srcOrd="1" destOrd="0" parTransId="{969DA3B9-5F2A-41A6-A498-2866B399BF61}" sibTransId="{55192C0D-B902-4E87-931A-D1F7A7EE339F}"/>
    <dgm:cxn modelId="{76F145D6-BF2B-4721-AE09-D29DA95EF557}" type="presOf" srcId="{84A55B6B-FA0E-4136-83F0-5B6EE5FB3121}" destId="{B2DCDC65-421B-43DE-9891-A6C8A602FF35}" srcOrd="0" destOrd="0" presId="urn:microsoft.com/office/officeart/2005/8/layout/default"/>
    <dgm:cxn modelId="{880DF3D9-D27C-444C-98CD-9F0C949EAEEC}" srcId="{6E2DF849-017A-48E3-94F3-1273CBCFE927}" destId="{84A55B6B-FA0E-4136-83F0-5B6EE5FB3121}" srcOrd="2" destOrd="0" parTransId="{9DAC7221-F3CC-42A9-84A4-25CF802CEEE2}" sibTransId="{8451D9C7-FD32-4601-84D6-43D300A31E35}"/>
    <dgm:cxn modelId="{AFE819F3-35F6-4AAB-8803-7EB42243F0F4}" srcId="{6E2DF849-017A-48E3-94F3-1273CBCFE927}" destId="{E6BAA3B0-3431-4D32-A49C-018783E950FE}" srcOrd="5" destOrd="0" parTransId="{7200049A-37AF-493B-9815-858C9BA1E232}" sibTransId="{EC81047D-6EE8-442E-AB0B-DC8B226BD0CA}"/>
    <dgm:cxn modelId="{D6412265-ADDB-4AB0-A781-FEEDDC01F4F7}" type="presParOf" srcId="{B7AE0823-F5A4-4D64-8B3A-B01EA9282E61}" destId="{973DD1F8-9228-4699-BFBC-B305764EC7A5}" srcOrd="0" destOrd="0" presId="urn:microsoft.com/office/officeart/2005/8/layout/default"/>
    <dgm:cxn modelId="{B80722EB-57CE-4E99-BF77-9507F178108D}" type="presParOf" srcId="{B7AE0823-F5A4-4D64-8B3A-B01EA9282E61}" destId="{EC7A752A-AC02-47DB-9BF4-F0FFCD29FB30}" srcOrd="1" destOrd="0" presId="urn:microsoft.com/office/officeart/2005/8/layout/default"/>
    <dgm:cxn modelId="{0F44B88E-18F5-41BA-A032-3CE5C4B82BDE}" type="presParOf" srcId="{B7AE0823-F5A4-4D64-8B3A-B01EA9282E61}" destId="{1D8A1CCF-7FBB-4C02-8B04-8D298B88E470}" srcOrd="2" destOrd="0" presId="urn:microsoft.com/office/officeart/2005/8/layout/default"/>
    <dgm:cxn modelId="{12BAA213-9999-4F12-A2A8-9D6BCE640C95}" type="presParOf" srcId="{B7AE0823-F5A4-4D64-8B3A-B01EA9282E61}" destId="{82B8D32A-72B7-4B7D-B186-57ECAA3454DC}" srcOrd="3" destOrd="0" presId="urn:microsoft.com/office/officeart/2005/8/layout/default"/>
    <dgm:cxn modelId="{CE524A16-CEB8-4266-BE03-854AD821F44B}" type="presParOf" srcId="{B7AE0823-F5A4-4D64-8B3A-B01EA9282E61}" destId="{B2DCDC65-421B-43DE-9891-A6C8A602FF35}" srcOrd="4" destOrd="0" presId="urn:microsoft.com/office/officeart/2005/8/layout/default"/>
    <dgm:cxn modelId="{0AB5BED0-2599-4DFA-97BB-B9E1F18DB985}" type="presParOf" srcId="{B7AE0823-F5A4-4D64-8B3A-B01EA9282E61}" destId="{70FB5427-171B-45E4-8DBC-57414A6BA8A0}" srcOrd="5" destOrd="0" presId="urn:microsoft.com/office/officeart/2005/8/layout/default"/>
    <dgm:cxn modelId="{A499A89B-C1F4-4C26-8A6C-8D8301F388C0}" type="presParOf" srcId="{B7AE0823-F5A4-4D64-8B3A-B01EA9282E61}" destId="{7214D679-27A5-49D6-8F81-E3089C8D41EB}" srcOrd="6" destOrd="0" presId="urn:microsoft.com/office/officeart/2005/8/layout/default"/>
    <dgm:cxn modelId="{E25CB96E-A067-4C8D-A2C5-C6623488C369}" type="presParOf" srcId="{B7AE0823-F5A4-4D64-8B3A-B01EA9282E61}" destId="{53B0658C-24B7-4DAF-B1D6-DDCAF9602908}" srcOrd="7" destOrd="0" presId="urn:microsoft.com/office/officeart/2005/8/layout/default"/>
    <dgm:cxn modelId="{479E3026-1134-47F1-B8A5-6FA57D36AC9C}" type="presParOf" srcId="{B7AE0823-F5A4-4D64-8B3A-B01EA9282E61}" destId="{5D4251AD-CC7A-4E2A-8154-99B5BF6EA3E6}" srcOrd="8" destOrd="0" presId="urn:microsoft.com/office/officeart/2005/8/layout/default"/>
    <dgm:cxn modelId="{064E5F65-573F-4BE6-B471-8773C24D1AA9}" type="presParOf" srcId="{B7AE0823-F5A4-4D64-8B3A-B01EA9282E61}" destId="{E216EF04-D0F8-48D8-8E68-0269D98944CF}" srcOrd="9" destOrd="0" presId="urn:microsoft.com/office/officeart/2005/8/layout/default"/>
    <dgm:cxn modelId="{AD0C96F2-8CCB-4F72-8EF1-71FFE32F4288}" type="presParOf" srcId="{B7AE0823-F5A4-4D64-8B3A-B01EA9282E61}" destId="{33AFF25A-DE96-4D39-A9F0-48A6BCF3D626}" srcOrd="10" destOrd="0" presId="urn:microsoft.com/office/officeart/2005/8/layout/default"/>
    <dgm:cxn modelId="{8AFC80F2-D199-4C2A-AA43-92CC6A46120E}" type="presParOf" srcId="{B7AE0823-F5A4-4D64-8B3A-B01EA9282E61}" destId="{B32D445E-E1EC-44D1-BA88-F313B4CCF0AC}" srcOrd="11" destOrd="0" presId="urn:microsoft.com/office/officeart/2005/8/layout/default"/>
    <dgm:cxn modelId="{EB9E5134-46DA-4C53-9320-71E6414A4B7F}" type="presParOf" srcId="{B7AE0823-F5A4-4D64-8B3A-B01EA9282E61}" destId="{9ECB9374-0FCD-451B-A0AF-5CEE941CC467}" srcOrd="12" destOrd="0" presId="urn:microsoft.com/office/officeart/2005/8/layout/default"/>
    <dgm:cxn modelId="{541EE9C9-75A3-4411-B3F5-C13F45A79291}" type="presParOf" srcId="{B7AE0823-F5A4-4D64-8B3A-B01EA9282E61}" destId="{F6828358-A8AD-4BBF-9974-7BBE8EA27523}" srcOrd="13" destOrd="0" presId="urn:microsoft.com/office/officeart/2005/8/layout/default"/>
    <dgm:cxn modelId="{28D77A96-D488-444E-BBF6-0A4965877E70}" type="presParOf" srcId="{B7AE0823-F5A4-4D64-8B3A-B01EA9282E61}" destId="{BC7CD715-9A79-409F-A485-F6D2DDB16D38}"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E2DF849-017A-48E3-94F3-1273CBCFE927}"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90A1030A-77B8-44E7-92D4-36703FC312DB}">
      <dgm:prSet custT="1"/>
      <dgm:spPr/>
      <dgm:t>
        <a:bodyPr/>
        <a:lstStyle/>
        <a:p>
          <a:r>
            <a:rPr lang="tr-TR" sz="1600" b="0" dirty="0">
              <a:latin typeface="Segoe UI" panose="020B0502040204020203" pitchFamily="34" charset="0"/>
              <a:cs typeface="Segoe UI" panose="020B0502040204020203" pitchFamily="34" charset="0"/>
            </a:rPr>
            <a:t>Kılık kıyafetin görüşmelerde çocuklar ve yetişkinler açısından anlamının farkında olun</a:t>
          </a:r>
          <a:r>
            <a:rPr lang="en-US" sz="1600" b="0" dirty="0">
              <a:latin typeface="Segoe UI" panose="020B0502040204020203" pitchFamily="34" charset="0"/>
              <a:cs typeface="Segoe UI" panose="020B0502040204020203" pitchFamily="34" charset="0"/>
            </a:rPr>
            <a:t>.</a:t>
          </a:r>
        </a:p>
      </dgm:t>
    </dgm:pt>
    <dgm:pt modelId="{A11988FC-FBCB-4CB4-B013-085FDDD3972A}" type="parTrans" cxnId="{093502DE-DA84-4A73-8AB9-00B925AC8A73}">
      <dgm:prSet/>
      <dgm:spPr/>
      <dgm:t>
        <a:bodyPr/>
        <a:lstStyle/>
        <a:p>
          <a:endParaRPr lang="tr-TR" sz="1600">
            <a:latin typeface="Segoe UI" panose="020B0502040204020203" pitchFamily="34" charset="0"/>
            <a:cs typeface="Segoe UI" panose="020B0502040204020203" pitchFamily="34" charset="0"/>
          </a:endParaRPr>
        </a:p>
      </dgm:t>
    </dgm:pt>
    <dgm:pt modelId="{67A8C854-5635-47CC-9310-06124B69AF82}" type="sibTrans" cxnId="{093502DE-DA84-4A73-8AB9-00B925AC8A73}">
      <dgm:prSet/>
      <dgm:spPr/>
      <dgm:t>
        <a:bodyPr/>
        <a:lstStyle/>
        <a:p>
          <a:endParaRPr lang="tr-TR" sz="1600">
            <a:latin typeface="Segoe UI" panose="020B0502040204020203" pitchFamily="34" charset="0"/>
            <a:cs typeface="Segoe UI" panose="020B0502040204020203" pitchFamily="34" charset="0"/>
          </a:endParaRPr>
        </a:p>
      </dgm:t>
    </dgm:pt>
    <dgm:pt modelId="{CA2A0B1F-B70E-411F-B191-25D1CEEE839A}">
      <dgm:prSet custT="1"/>
      <dgm:spPr/>
      <dgm:t>
        <a:bodyPr/>
        <a:lstStyle/>
        <a:p>
          <a:r>
            <a:rPr lang="tr-TR" sz="1600" b="0" dirty="0">
              <a:latin typeface="Segoe UI" panose="020B0502040204020203" pitchFamily="34" charset="0"/>
              <a:cs typeface="Segoe UI" panose="020B0502040204020203" pitchFamily="34" charset="0"/>
            </a:rPr>
            <a:t>Vücuttaki aksesuarların dikkat dağıtıcı nitelikte olmasının önüne geçin. </a:t>
          </a:r>
          <a:endParaRPr lang="en-US" sz="1600" b="0" dirty="0">
            <a:latin typeface="Segoe UI" panose="020B0502040204020203" pitchFamily="34" charset="0"/>
            <a:cs typeface="Segoe UI" panose="020B0502040204020203" pitchFamily="34" charset="0"/>
          </a:endParaRPr>
        </a:p>
      </dgm:t>
    </dgm:pt>
    <dgm:pt modelId="{0A3C5792-DAF4-4A17-AAAB-F0AFEF29F8CA}" type="parTrans" cxnId="{192675AA-4981-440E-A63F-9C055932F24E}">
      <dgm:prSet/>
      <dgm:spPr/>
      <dgm:t>
        <a:bodyPr/>
        <a:lstStyle/>
        <a:p>
          <a:endParaRPr lang="tr-TR" sz="1600">
            <a:latin typeface="Segoe UI" panose="020B0502040204020203" pitchFamily="34" charset="0"/>
            <a:cs typeface="Segoe UI" panose="020B0502040204020203" pitchFamily="34" charset="0"/>
          </a:endParaRPr>
        </a:p>
      </dgm:t>
    </dgm:pt>
    <dgm:pt modelId="{E5A4366C-6670-4EEC-B4AA-E84E71899EAD}" type="sibTrans" cxnId="{192675AA-4981-440E-A63F-9C055932F24E}">
      <dgm:prSet/>
      <dgm:spPr/>
      <dgm:t>
        <a:bodyPr/>
        <a:lstStyle/>
        <a:p>
          <a:endParaRPr lang="tr-TR" sz="1600">
            <a:latin typeface="Segoe UI" panose="020B0502040204020203" pitchFamily="34" charset="0"/>
            <a:cs typeface="Segoe UI" panose="020B0502040204020203" pitchFamily="34" charset="0"/>
          </a:endParaRPr>
        </a:p>
      </dgm:t>
    </dgm:pt>
    <dgm:pt modelId="{7A9924B8-4E52-4B98-8E33-DEFAC7FE6014}">
      <dgm:prSet custT="1"/>
      <dgm:spPr/>
      <dgm:t>
        <a:bodyPr/>
        <a:lstStyle/>
        <a:p>
          <a:r>
            <a:rPr lang="tr-TR" sz="1600" b="0" dirty="0">
              <a:latin typeface="Segoe UI" panose="020B0502040204020203" pitchFamily="34" charset="0"/>
              <a:cs typeface="Segoe UI" panose="020B0502040204020203" pitchFamily="34" charset="0"/>
            </a:rPr>
            <a:t>Materyallerin / araçların aktardığı bilgilerin farkında olun</a:t>
          </a:r>
          <a:r>
            <a:rPr lang="en-US" sz="1600" b="0" dirty="0">
              <a:latin typeface="Segoe UI" panose="020B0502040204020203" pitchFamily="34" charset="0"/>
              <a:cs typeface="Segoe UI" panose="020B0502040204020203" pitchFamily="34" charset="0"/>
            </a:rPr>
            <a:t>.</a:t>
          </a:r>
        </a:p>
      </dgm:t>
    </dgm:pt>
    <dgm:pt modelId="{E2FEA80A-C635-4226-BAB2-654FE7E42968}" type="parTrans" cxnId="{D0BD419C-267D-41FE-8117-FB90B8F72D1F}">
      <dgm:prSet/>
      <dgm:spPr/>
      <dgm:t>
        <a:bodyPr/>
        <a:lstStyle/>
        <a:p>
          <a:endParaRPr lang="tr-TR" sz="1600">
            <a:latin typeface="Segoe UI" panose="020B0502040204020203" pitchFamily="34" charset="0"/>
            <a:cs typeface="Segoe UI" panose="020B0502040204020203" pitchFamily="34" charset="0"/>
          </a:endParaRPr>
        </a:p>
      </dgm:t>
    </dgm:pt>
    <dgm:pt modelId="{C7838A3D-74F6-43A0-A5CE-AF8BE3E606A4}" type="sibTrans" cxnId="{D0BD419C-267D-41FE-8117-FB90B8F72D1F}">
      <dgm:prSet/>
      <dgm:spPr/>
      <dgm:t>
        <a:bodyPr/>
        <a:lstStyle/>
        <a:p>
          <a:endParaRPr lang="tr-TR" sz="1600">
            <a:latin typeface="Segoe UI" panose="020B0502040204020203" pitchFamily="34" charset="0"/>
            <a:cs typeface="Segoe UI" panose="020B0502040204020203" pitchFamily="34" charset="0"/>
          </a:endParaRPr>
        </a:p>
      </dgm:t>
    </dgm:pt>
    <dgm:pt modelId="{64D3585B-E5C2-46C8-8E14-55BFDB268B34}">
      <dgm:prSet custT="1"/>
      <dgm:spPr/>
      <dgm:t>
        <a:bodyPr/>
        <a:lstStyle/>
        <a:p>
          <a:r>
            <a:rPr lang="tr-TR" sz="1600" b="0" dirty="0">
              <a:latin typeface="Segoe UI" panose="020B0502040204020203" pitchFamily="34" charset="0"/>
              <a:cs typeface="Segoe UI" panose="020B0502040204020203" pitchFamily="34" charset="0"/>
            </a:rPr>
            <a:t>Zamanlamanın aktardığı bilgilerin farkında olun</a:t>
          </a:r>
          <a:r>
            <a:rPr lang="en-US" sz="1600" b="0" dirty="0">
              <a:latin typeface="Segoe UI" panose="020B0502040204020203" pitchFamily="34" charset="0"/>
              <a:cs typeface="Segoe UI" panose="020B0502040204020203" pitchFamily="34" charset="0"/>
            </a:rPr>
            <a:t>.</a:t>
          </a:r>
        </a:p>
      </dgm:t>
    </dgm:pt>
    <dgm:pt modelId="{0F82AF95-C19E-42B7-8394-24EC3D24517C}" type="parTrans" cxnId="{3A4EA449-7E5A-47C0-8054-C93631F271A4}">
      <dgm:prSet/>
      <dgm:spPr/>
      <dgm:t>
        <a:bodyPr/>
        <a:lstStyle/>
        <a:p>
          <a:endParaRPr lang="tr-TR" sz="1600">
            <a:latin typeface="Segoe UI" panose="020B0502040204020203" pitchFamily="34" charset="0"/>
            <a:cs typeface="Segoe UI" panose="020B0502040204020203" pitchFamily="34" charset="0"/>
          </a:endParaRPr>
        </a:p>
      </dgm:t>
    </dgm:pt>
    <dgm:pt modelId="{C49B8587-A323-483A-B7ED-67E8F4213B90}" type="sibTrans" cxnId="{3A4EA449-7E5A-47C0-8054-C93631F271A4}">
      <dgm:prSet/>
      <dgm:spPr/>
      <dgm:t>
        <a:bodyPr/>
        <a:lstStyle/>
        <a:p>
          <a:endParaRPr lang="tr-TR" sz="1600">
            <a:latin typeface="Segoe UI" panose="020B0502040204020203" pitchFamily="34" charset="0"/>
            <a:cs typeface="Segoe UI" panose="020B0502040204020203" pitchFamily="34" charset="0"/>
          </a:endParaRPr>
        </a:p>
      </dgm:t>
    </dgm:pt>
    <dgm:pt modelId="{DADBB7EE-7960-458A-917B-834774F50C59}">
      <dgm:prSet custT="1"/>
      <dgm:spPr/>
      <dgm:t>
        <a:bodyPr/>
        <a:lstStyle/>
        <a:p>
          <a:r>
            <a:rPr lang="tr-TR" sz="1600" b="0" dirty="0">
              <a:latin typeface="Segoe UI" panose="020B0502040204020203" pitchFamily="34" charset="0"/>
              <a:cs typeface="Segoe UI" panose="020B0502040204020203" pitchFamily="34" charset="0"/>
            </a:rPr>
            <a:t>Bedensel temas ve dokunmaya ilişkin kültürel kodlara dikkat edin. Çocuk ve yetişkin için göstereceği değişikliğin farkında olun</a:t>
          </a:r>
          <a:r>
            <a:rPr lang="en-US" sz="1600" b="0" dirty="0">
              <a:latin typeface="Segoe UI" panose="020B0502040204020203" pitchFamily="34" charset="0"/>
              <a:cs typeface="Segoe UI" panose="020B0502040204020203" pitchFamily="34" charset="0"/>
            </a:rPr>
            <a:t>.</a:t>
          </a:r>
        </a:p>
      </dgm:t>
    </dgm:pt>
    <dgm:pt modelId="{6F8AB713-30A1-4C4F-8966-5316F8D25447}" type="parTrans" cxnId="{DB76AEEC-5D25-4CA5-AC30-81BAFAC3C8FB}">
      <dgm:prSet/>
      <dgm:spPr/>
      <dgm:t>
        <a:bodyPr/>
        <a:lstStyle/>
        <a:p>
          <a:endParaRPr lang="tr-TR" sz="1600">
            <a:latin typeface="Segoe UI" panose="020B0502040204020203" pitchFamily="34" charset="0"/>
            <a:cs typeface="Segoe UI" panose="020B0502040204020203" pitchFamily="34" charset="0"/>
          </a:endParaRPr>
        </a:p>
      </dgm:t>
    </dgm:pt>
    <dgm:pt modelId="{3803813E-65B1-4E60-9B0B-245717648C2C}" type="sibTrans" cxnId="{DB76AEEC-5D25-4CA5-AC30-81BAFAC3C8FB}">
      <dgm:prSet/>
      <dgm:spPr/>
      <dgm:t>
        <a:bodyPr/>
        <a:lstStyle/>
        <a:p>
          <a:endParaRPr lang="tr-TR" sz="1600">
            <a:latin typeface="Segoe UI" panose="020B0502040204020203" pitchFamily="34" charset="0"/>
            <a:cs typeface="Segoe UI" panose="020B0502040204020203" pitchFamily="34" charset="0"/>
          </a:endParaRPr>
        </a:p>
      </dgm:t>
    </dgm:pt>
    <dgm:pt modelId="{DE2B27E5-1CCC-4AA0-9211-6D8EE1CF02B3}">
      <dgm:prSet custT="1"/>
      <dgm:spPr/>
      <dgm:t>
        <a:bodyPr/>
        <a:lstStyle/>
        <a:p>
          <a:r>
            <a:rPr lang="tr-TR" sz="1600" b="0" dirty="0">
              <a:latin typeface="Segoe UI" panose="020B0502040204020203" pitchFamily="34" charset="0"/>
              <a:cs typeface="Segoe UI" panose="020B0502040204020203" pitchFamily="34" charset="0"/>
            </a:rPr>
            <a:t>Bedeninizin karşınızdaki kişiye dönük olmasını sağlayın. Görüşülen kişiyle aradaki mesafenin kişisel sınırların içerisinde olmamasına özen gösterin</a:t>
          </a:r>
          <a:r>
            <a:rPr lang="en-US" sz="1600" b="0" dirty="0">
              <a:latin typeface="Segoe UI" panose="020B0502040204020203" pitchFamily="34" charset="0"/>
              <a:cs typeface="Segoe UI" panose="020B0502040204020203" pitchFamily="34" charset="0"/>
            </a:rPr>
            <a:t>.</a:t>
          </a:r>
        </a:p>
      </dgm:t>
    </dgm:pt>
    <dgm:pt modelId="{D0BB4F5E-78A7-4F62-B432-6534C6E964E9}" type="parTrans" cxnId="{1D7EFF22-AE5D-411B-9547-055A2566774F}">
      <dgm:prSet/>
      <dgm:spPr/>
      <dgm:t>
        <a:bodyPr/>
        <a:lstStyle/>
        <a:p>
          <a:endParaRPr lang="tr-TR" sz="1600">
            <a:latin typeface="Segoe UI" panose="020B0502040204020203" pitchFamily="34" charset="0"/>
            <a:cs typeface="Segoe UI" panose="020B0502040204020203" pitchFamily="34" charset="0"/>
          </a:endParaRPr>
        </a:p>
      </dgm:t>
    </dgm:pt>
    <dgm:pt modelId="{668E8006-5AE1-474F-9325-E6581CBD36C1}" type="sibTrans" cxnId="{1D7EFF22-AE5D-411B-9547-055A2566774F}">
      <dgm:prSet/>
      <dgm:spPr/>
      <dgm:t>
        <a:bodyPr/>
        <a:lstStyle/>
        <a:p>
          <a:endParaRPr lang="tr-TR" sz="1600">
            <a:latin typeface="Segoe UI" panose="020B0502040204020203" pitchFamily="34" charset="0"/>
            <a:cs typeface="Segoe UI" panose="020B0502040204020203" pitchFamily="34" charset="0"/>
          </a:endParaRPr>
        </a:p>
      </dgm:t>
    </dgm:pt>
    <dgm:pt modelId="{314D98CA-D8DF-4385-80EB-3CD1B6821117}">
      <dgm:prSet custT="1"/>
      <dgm:spPr/>
      <dgm:t>
        <a:bodyPr/>
        <a:lstStyle/>
        <a:p>
          <a:r>
            <a:rPr lang="tr-TR" sz="1600" b="0" dirty="0">
              <a:latin typeface="Segoe UI" panose="020B0502040204020203" pitchFamily="34" charset="0"/>
              <a:cs typeface="Segoe UI" panose="020B0502040204020203" pitchFamily="34" charset="0"/>
            </a:rPr>
            <a:t>Jest ve mimiklerinizi sözlü iletişime katkı sağlayacak şekilde kullanın.</a:t>
          </a:r>
          <a:endParaRPr lang="en-US" sz="1600" b="0" dirty="0">
            <a:latin typeface="Segoe UI" panose="020B0502040204020203" pitchFamily="34" charset="0"/>
            <a:cs typeface="Segoe UI" panose="020B0502040204020203" pitchFamily="34" charset="0"/>
          </a:endParaRPr>
        </a:p>
      </dgm:t>
    </dgm:pt>
    <dgm:pt modelId="{CCD5175A-1457-4CBF-B659-97B8D49551D2}" type="parTrans" cxnId="{C820ECFF-DC88-4A9F-B573-E8AB946CA5B0}">
      <dgm:prSet/>
      <dgm:spPr/>
      <dgm:t>
        <a:bodyPr/>
        <a:lstStyle/>
        <a:p>
          <a:endParaRPr lang="tr-TR" sz="1600">
            <a:latin typeface="Segoe UI" panose="020B0502040204020203" pitchFamily="34" charset="0"/>
            <a:cs typeface="Segoe UI" panose="020B0502040204020203" pitchFamily="34" charset="0"/>
          </a:endParaRPr>
        </a:p>
      </dgm:t>
    </dgm:pt>
    <dgm:pt modelId="{64C763A8-245E-4F6B-BF7E-79C97C521C2D}" type="sibTrans" cxnId="{C820ECFF-DC88-4A9F-B573-E8AB946CA5B0}">
      <dgm:prSet/>
      <dgm:spPr/>
      <dgm:t>
        <a:bodyPr/>
        <a:lstStyle/>
        <a:p>
          <a:endParaRPr lang="tr-TR" sz="1600">
            <a:latin typeface="Segoe UI" panose="020B0502040204020203" pitchFamily="34" charset="0"/>
            <a:cs typeface="Segoe UI" panose="020B0502040204020203" pitchFamily="34" charset="0"/>
          </a:endParaRPr>
        </a:p>
      </dgm:t>
    </dgm:pt>
    <dgm:pt modelId="{B7AE0823-F5A4-4D64-8B3A-B01EA9282E61}" type="pres">
      <dgm:prSet presAssocID="{6E2DF849-017A-48E3-94F3-1273CBCFE927}" presName="diagram" presStyleCnt="0">
        <dgm:presLayoutVars>
          <dgm:dir/>
          <dgm:resizeHandles val="exact"/>
        </dgm:presLayoutVars>
      </dgm:prSet>
      <dgm:spPr/>
    </dgm:pt>
    <dgm:pt modelId="{97458061-3DCA-4A89-8DB9-1397F7DC9B2A}" type="pres">
      <dgm:prSet presAssocID="{90A1030A-77B8-44E7-92D4-36703FC312DB}" presName="node" presStyleLbl="node1" presStyleIdx="0" presStyleCnt="7" custScaleY="118568">
        <dgm:presLayoutVars>
          <dgm:bulletEnabled val="1"/>
        </dgm:presLayoutVars>
      </dgm:prSet>
      <dgm:spPr/>
    </dgm:pt>
    <dgm:pt modelId="{72930404-9D4A-4961-8EB6-AD33B9ECA6CB}" type="pres">
      <dgm:prSet presAssocID="{67A8C854-5635-47CC-9310-06124B69AF82}" presName="sibTrans" presStyleCnt="0"/>
      <dgm:spPr/>
    </dgm:pt>
    <dgm:pt modelId="{D1213148-23CC-4B37-8FE4-07DB28D099F2}" type="pres">
      <dgm:prSet presAssocID="{CA2A0B1F-B70E-411F-B191-25D1CEEE839A}" presName="node" presStyleLbl="node1" presStyleIdx="1" presStyleCnt="7" custScaleY="118568">
        <dgm:presLayoutVars>
          <dgm:bulletEnabled val="1"/>
        </dgm:presLayoutVars>
      </dgm:prSet>
      <dgm:spPr/>
    </dgm:pt>
    <dgm:pt modelId="{69D87051-3016-4D0F-9F2B-250B19C4BBFA}" type="pres">
      <dgm:prSet presAssocID="{E5A4366C-6670-4EEC-B4AA-E84E71899EAD}" presName="sibTrans" presStyleCnt="0"/>
      <dgm:spPr/>
    </dgm:pt>
    <dgm:pt modelId="{2095ACFE-DBEF-43E6-9E90-B43E60B6DB2C}" type="pres">
      <dgm:prSet presAssocID="{7A9924B8-4E52-4B98-8E33-DEFAC7FE6014}" presName="node" presStyleLbl="node1" presStyleIdx="2" presStyleCnt="7" custScaleY="118568">
        <dgm:presLayoutVars>
          <dgm:bulletEnabled val="1"/>
        </dgm:presLayoutVars>
      </dgm:prSet>
      <dgm:spPr/>
    </dgm:pt>
    <dgm:pt modelId="{64089484-0775-4073-997C-C1D609FDC593}" type="pres">
      <dgm:prSet presAssocID="{C7838A3D-74F6-43A0-A5CE-AF8BE3E606A4}" presName="sibTrans" presStyleCnt="0"/>
      <dgm:spPr/>
    </dgm:pt>
    <dgm:pt modelId="{0B78AB60-D21D-430B-8F2C-6B8B81296287}" type="pres">
      <dgm:prSet presAssocID="{64D3585B-E5C2-46C8-8E14-55BFDB268B34}" presName="node" presStyleLbl="node1" presStyleIdx="3" presStyleCnt="7" custScaleY="118568">
        <dgm:presLayoutVars>
          <dgm:bulletEnabled val="1"/>
        </dgm:presLayoutVars>
      </dgm:prSet>
      <dgm:spPr/>
    </dgm:pt>
    <dgm:pt modelId="{6D6059B6-C4A7-4284-B23E-F074FC0AC381}" type="pres">
      <dgm:prSet presAssocID="{C49B8587-A323-483A-B7ED-67E8F4213B90}" presName="sibTrans" presStyleCnt="0"/>
      <dgm:spPr/>
    </dgm:pt>
    <dgm:pt modelId="{108A5225-88AB-41E7-9A21-F5595495B6B2}" type="pres">
      <dgm:prSet presAssocID="{DADBB7EE-7960-458A-917B-834774F50C59}" presName="node" presStyleLbl="node1" presStyleIdx="4" presStyleCnt="7" custScaleY="103146" custLinFactNeighborY="-7011">
        <dgm:presLayoutVars>
          <dgm:bulletEnabled val="1"/>
        </dgm:presLayoutVars>
      </dgm:prSet>
      <dgm:spPr/>
    </dgm:pt>
    <dgm:pt modelId="{98C8D262-B7F1-4CED-B894-1F45EF85AA12}" type="pres">
      <dgm:prSet presAssocID="{3803813E-65B1-4E60-9B0B-245717648C2C}" presName="sibTrans" presStyleCnt="0"/>
      <dgm:spPr/>
    </dgm:pt>
    <dgm:pt modelId="{47673BDB-FD58-4EAA-ABB6-62F8209B73FF}" type="pres">
      <dgm:prSet presAssocID="{DE2B27E5-1CCC-4AA0-9211-6D8EE1CF02B3}" presName="node" presStyleLbl="node1" presStyleIdx="5" presStyleCnt="7" custScaleY="103146" custLinFactNeighborY="-7011">
        <dgm:presLayoutVars>
          <dgm:bulletEnabled val="1"/>
        </dgm:presLayoutVars>
      </dgm:prSet>
      <dgm:spPr/>
    </dgm:pt>
    <dgm:pt modelId="{2327BB28-EDAA-457B-B2DC-72599DF6241D}" type="pres">
      <dgm:prSet presAssocID="{668E8006-5AE1-474F-9325-E6581CBD36C1}" presName="sibTrans" presStyleCnt="0"/>
      <dgm:spPr/>
    </dgm:pt>
    <dgm:pt modelId="{7863C7BF-09E7-4AFC-82C9-A05E5EEF3389}" type="pres">
      <dgm:prSet presAssocID="{314D98CA-D8DF-4385-80EB-3CD1B6821117}" presName="node" presStyleLbl="node1" presStyleIdx="6" presStyleCnt="7" custScaleY="103146" custLinFactNeighborY="-7011">
        <dgm:presLayoutVars>
          <dgm:bulletEnabled val="1"/>
        </dgm:presLayoutVars>
      </dgm:prSet>
      <dgm:spPr/>
    </dgm:pt>
  </dgm:ptLst>
  <dgm:cxnLst>
    <dgm:cxn modelId="{B6F99D14-8BAC-443E-B0BB-59C4CCDA32A9}" type="presOf" srcId="{90A1030A-77B8-44E7-92D4-36703FC312DB}" destId="{97458061-3DCA-4A89-8DB9-1397F7DC9B2A}" srcOrd="0" destOrd="0" presId="urn:microsoft.com/office/officeart/2005/8/layout/default"/>
    <dgm:cxn modelId="{4988601A-EF64-4B24-9087-66560EEEAC99}" type="presOf" srcId="{CA2A0B1F-B70E-411F-B191-25D1CEEE839A}" destId="{D1213148-23CC-4B37-8FE4-07DB28D099F2}" srcOrd="0" destOrd="0" presId="urn:microsoft.com/office/officeart/2005/8/layout/default"/>
    <dgm:cxn modelId="{1D7EFF22-AE5D-411B-9547-055A2566774F}" srcId="{6E2DF849-017A-48E3-94F3-1273CBCFE927}" destId="{DE2B27E5-1CCC-4AA0-9211-6D8EE1CF02B3}" srcOrd="5" destOrd="0" parTransId="{D0BB4F5E-78A7-4F62-B432-6534C6E964E9}" sibTransId="{668E8006-5AE1-474F-9325-E6581CBD36C1}"/>
    <dgm:cxn modelId="{A3CD3E35-3232-4043-9292-0C0000B09965}" type="presOf" srcId="{DADBB7EE-7960-458A-917B-834774F50C59}" destId="{108A5225-88AB-41E7-9A21-F5595495B6B2}" srcOrd="0" destOrd="0" presId="urn:microsoft.com/office/officeart/2005/8/layout/default"/>
    <dgm:cxn modelId="{9C9E9E5C-E476-404E-9209-BEE24C384F59}" type="presOf" srcId="{64D3585B-E5C2-46C8-8E14-55BFDB268B34}" destId="{0B78AB60-D21D-430B-8F2C-6B8B81296287}" srcOrd="0" destOrd="0" presId="urn:microsoft.com/office/officeart/2005/8/layout/default"/>
    <dgm:cxn modelId="{32D37E65-F6A2-4DBE-A3DA-E852583E5D6F}" type="presOf" srcId="{6E2DF849-017A-48E3-94F3-1273CBCFE927}" destId="{B7AE0823-F5A4-4D64-8B3A-B01EA9282E61}" srcOrd="0" destOrd="0" presId="urn:microsoft.com/office/officeart/2005/8/layout/default"/>
    <dgm:cxn modelId="{3A4EA449-7E5A-47C0-8054-C93631F271A4}" srcId="{6E2DF849-017A-48E3-94F3-1273CBCFE927}" destId="{64D3585B-E5C2-46C8-8E14-55BFDB268B34}" srcOrd="3" destOrd="0" parTransId="{0F82AF95-C19E-42B7-8394-24EC3D24517C}" sibTransId="{C49B8587-A323-483A-B7ED-67E8F4213B90}"/>
    <dgm:cxn modelId="{C5486E83-6B2E-447E-8040-F8D8E1D4FB4E}" type="presOf" srcId="{7A9924B8-4E52-4B98-8E33-DEFAC7FE6014}" destId="{2095ACFE-DBEF-43E6-9E90-B43E60B6DB2C}" srcOrd="0" destOrd="0" presId="urn:microsoft.com/office/officeart/2005/8/layout/default"/>
    <dgm:cxn modelId="{F4FE188C-65C6-4C36-B42F-F67D15417DF4}" type="presOf" srcId="{DE2B27E5-1CCC-4AA0-9211-6D8EE1CF02B3}" destId="{47673BDB-FD58-4EAA-ABB6-62F8209B73FF}" srcOrd="0" destOrd="0" presId="urn:microsoft.com/office/officeart/2005/8/layout/default"/>
    <dgm:cxn modelId="{D0BD419C-267D-41FE-8117-FB90B8F72D1F}" srcId="{6E2DF849-017A-48E3-94F3-1273CBCFE927}" destId="{7A9924B8-4E52-4B98-8E33-DEFAC7FE6014}" srcOrd="2" destOrd="0" parTransId="{E2FEA80A-C635-4226-BAB2-654FE7E42968}" sibTransId="{C7838A3D-74F6-43A0-A5CE-AF8BE3E606A4}"/>
    <dgm:cxn modelId="{192675AA-4981-440E-A63F-9C055932F24E}" srcId="{6E2DF849-017A-48E3-94F3-1273CBCFE927}" destId="{CA2A0B1F-B70E-411F-B191-25D1CEEE839A}" srcOrd="1" destOrd="0" parTransId="{0A3C5792-DAF4-4A17-AAAB-F0AFEF29F8CA}" sibTransId="{E5A4366C-6670-4EEC-B4AA-E84E71899EAD}"/>
    <dgm:cxn modelId="{93898FD3-559A-4900-8ACE-22116219BAEE}" type="presOf" srcId="{314D98CA-D8DF-4385-80EB-3CD1B6821117}" destId="{7863C7BF-09E7-4AFC-82C9-A05E5EEF3389}" srcOrd="0" destOrd="0" presId="urn:microsoft.com/office/officeart/2005/8/layout/default"/>
    <dgm:cxn modelId="{093502DE-DA84-4A73-8AB9-00B925AC8A73}" srcId="{6E2DF849-017A-48E3-94F3-1273CBCFE927}" destId="{90A1030A-77B8-44E7-92D4-36703FC312DB}" srcOrd="0" destOrd="0" parTransId="{A11988FC-FBCB-4CB4-B013-085FDDD3972A}" sibTransId="{67A8C854-5635-47CC-9310-06124B69AF82}"/>
    <dgm:cxn modelId="{DB76AEEC-5D25-4CA5-AC30-81BAFAC3C8FB}" srcId="{6E2DF849-017A-48E3-94F3-1273CBCFE927}" destId="{DADBB7EE-7960-458A-917B-834774F50C59}" srcOrd="4" destOrd="0" parTransId="{6F8AB713-30A1-4C4F-8966-5316F8D25447}" sibTransId="{3803813E-65B1-4E60-9B0B-245717648C2C}"/>
    <dgm:cxn modelId="{C820ECFF-DC88-4A9F-B573-E8AB946CA5B0}" srcId="{6E2DF849-017A-48E3-94F3-1273CBCFE927}" destId="{314D98CA-D8DF-4385-80EB-3CD1B6821117}" srcOrd="6" destOrd="0" parTransId="{CCD5175A-1457-4CBF-B659-97B8D49551D2}" sibTransId="{64C763A8-245E-4F6B-BF7E-79C97C521C2D}"/>
    <dgm:cxn modelId="{817D419E-22F7-42E3-BB5B-9B65D392C00A}" type="presParOf" srcId="{B7AE0823-F5A4-4D64-8B3A-B01EA9282E61}" destId="{97458061-3DCA-4A89-8DB9-1397F7DC9B2A}" srcOrd="0" destOrd="0" presId="urn:microsoft.com/office/officeart/2005/8/layout/default"/>
    <dgm:cxn modelId="{14E4E455-ED77-4FAE-8A73-340F68C9B338}" type="presParOf" srcId="{B7AE0823-F5A4-4D64-8B3A-B01EA9282E61}" destId="{72930404-9D4A-4961-8EB6-AD33B9ECA6CB}" srcOrd="1" destOrd="0" presId="urn:microsoft.com/office/officeart/2005/8/layout/default"/>
    <dgm:cxn modelId="{2725E3EF-C8B9-4055-90E9-0FAD72E170DC}" type="presParOf" srcId="{B7AE0823-F5A4-4D64-8B3A-B01EA9282E61}" destId="{D1213148-23CC-4B37-8FE4-07DB28D099F2}" srcOrd="2" destOrd="0" presId="urn:microsoft.com/office/officeart/2005/8/layout/default"/>
    <dgm:cxn modelId="{CFE5E3AC-6A6B-4A98-A968-569B6B41AD5F}" type="presParOf" srcId="{B7AE0823-F5A4-4D64-8B3A-B01EA9282E61}" destId="{69D87051-3016-4D0F-9F2B-250B19C4BBFA}" srcOrd="3" destOrd="0" presId="urn:microsoft.com/office/officeart/2005/8/layout/default"/>
    <dgm:cxn modelId="{204A35DC-CB52-4EE7-88CC-59A3E5617187}" type="presParOf" srcId="{B7AE0823-F5A4-4D64-8B3A-B01EA9282E61}" destId="{2095ACFE-DBEF-43E6-9E90-B43E60B6DB2C}" srcOrd="4" destOrd="0" presId="urn:microsoft.com/office/officeart/2005/8/layout/default"/>
    <dgm:cxn modelId="{59B5F052-2D27-40E9-9B92-E8315538CF2C}" type="presParOf" srcId="{B7AE0823-F5A4-4D64-8B3A-B01EA9282E61}" destId="{64089484-0775-4073-997C-C1D609FDC593}" srcOrd="5" destOrd="0" presId="urn:microsoft.com/office/officeart/2005/8/layout/default"/>
    <dgm:cxn modelId="{3F70DC06-B744-40B1-902E-57B14D5C7965}" type="presParOf" srcId="{B7AE0823-F5A4-4D64-8B3A-B01EA9282E61}" destId="{0B78AB60-D21D-430B-8F2C-6B8B81296287}" srcOrd="6" destOrd="0" presId="urn:microsoft.com/office/officeart/2005/8/layout/default"/>
    <dgm:cxn modelId="{01CFEB72-43B3-4A22-A0FF-03889281D017}" type="presParOf" srcId="{B7AE0823-F5A4-4D64-8B3A-B01EA9282E61}" destId="{6D6059B6-C4A7-4284-B23E-F074FC0AC381}" srcOrd="7" destOrd="0" presId="urn:microsoft.com/office/officeart/2005/8/layout/default"/>
    <dgm:cxn modelId="{2A44CD24-94BD-49EA-ABE2-8BE7969FC814}" type="presParOf" srcId="{B7AE0823-F5A4-4D64-8B3A-B01EA9282E61}" destId="{108A5225-88AB-41E7-9A21-F5595495B6B2}" srcOrd="8" destOrd="0" presId="urn:microsoft.com/office/officeart/2005/8/layout/default"/>
    <dgm:cxn modelId="{23E9D7E8-DCF1-4BB5-A2BE-B77165CD7223}" type="presParOf" srcId="{B7AE0823-F5A4-4D64-8B3A-B01EA9282E61}" destId="{98C8D262-B7F1-4CED-B894-1F45EF85AA12}" srcOrd="9" destOrd="0" presId="urn:microsoft.com/office/officeart/2005/8/layout/default"/>
    <dgm:cxn modelId="{2F1193AA-61D0-4662-B530-EC3C80A3B4C4}" type="presParOf" srcId="{B7AE0823-F5A4-4D64-8B3A-B01EA9282E61}" destId="{47673BDB-FD58-4EAA-ABB6-62F8209B73FF}" srcOrd="10" destOrd="0" presId="urn:microsoft.com/office/officeart/2005/8/layout/default"/>
    <dgm:cxn modelId="{8D00EC00-1924-42E9-8EA2-9BD420744290}" type="presParOf" srcId="{B7AE0823-F5A4-4D64-8B3A-B01EA9282E61}" destId="{2327BB28-EDAA-457B-B2DC-72599DF6241D}" srcOrd="11" destOrd="0" presId="urn:microsoft.com/office/officeart/2005/8/layout/default"/>
    <dgm:cxn modelId="{D3CB31BB-060A-4147-87AA-41BF8DD2C20E}" type="presParOf" srcId="{B7AE0823-F5A4-4D64-8B3A-B01EA9282E61}" destId="{7863C7BF-09E7-4AFC-82C9-A05E5EEF3389}"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E92BA2A-834D-412D-AE2A-A15497058A2E}"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US"/>
        </a:p>
      </dgm:t>
    </dgm:pt>
    <dgm:pt modelId="{FB7AB3B5-8B3E-411C-A778-458249540BF3}">
      <dgm:prSet/>
      <dgm:spPr/>
      <dgm:t>
        <a:bodyPr/>
        <a:lstStyle/>
        <a:p>
          <a:r>
            <a:rPr lang="tr-TR" b="1" i="0">
              <a:latin typeface="Segoe UI" panose="020B0502040204020203" pitchFamily="34" charset="0"/>
              <a:cs typeface="Segoe UI" panose="020B0502040204020203" pitchFamily="34" charset="0"/>
            </a:rPr>
            <a:t>Netlik ve düzen</a:t>
          </a:r>
          <a:endParaRPr lang="en-US" i="0">
            <a:latin typeface="Segoe UI" panose="020B0502040204020203" pitchFamily="34" charset="0"/>
            <a:cs typeface="Segoe UI" panose="020B0502040204020203" pitchFamily="34" charset="0"/>
          </a:endParaRPr>
        </a:p>
      </dgm:t>
    </dgm:pt>
    <dgm:pt modelId="{6DF3BA8E-C5A5-4402-9D3D-5BDC88D118DD}" type="parTrans" cxnId="{87241FA7-1127-4C5E-A885-31CF440C56BB}">
      <dgm:prSet/>
      <dgm:spPr/>
      <dgm:t>
        <a:bodyPr/>
        <a:lstStyle/>
        <a:p>
          <a:endParaRPr lang="en-US" i="0">
            <a:latin typeface="Segoe UI" panose="020B0502040204020203" pitchFamily="34" charset="0"/>
            <a:cs typeface="Segoe UI" panose="020B0502040204020203" pitchFamily="34" charset="0"/>
          </a:endParaRPr>
        </a:p>
      </dgm:t>
    </dgm:pt>
    <dgm:pt modelId="{0B3E9525-A6F6-4EF3-89DB-B1D8C476B709}" type="sibTrans" cxnId="{87241FA7-1127-4C5E-A885-31CF440C56BB}">
      <dgm:prSet/>
      <dgm:spPr/>
      <dgm:t>
        <a:bodyPr/>
        <a:lstStyle/>
        <a:p>
          <a:endParaRPr lang="en-US" i="0">
            <a:latin typeface="Segoe UI" panose="020B0502040204020203" pitchFamily="34" charset="0"/>
            <a:cs typeface="Segoe UI" panose="020B0502040204020203" pitchFamily="34" charset="0"/>
          </a:endParaRPr>
        </a:p>
      </dgm:t>
    </dgm:pt>
    <dgm:pt modelId="{C2FE16E7-6432-476F-99ED-D65E1C395B46}">
      <dgm:prSet/>
      <dgm:spPr/>
      <dgm:t>
        <a:bodyPr/>
        <a:lstStyle/>
        <a:p>
          <a:r>
            <a:rPr lang="tr-TR" b="1" i="0" dirty="0">
              <a:latin typeface="Segoe UI" panose="020B0502040204020203" pitchFamily="34" charset="0"/>
              <a:cs typeface="Segoe UI" panose="020B0502040204020203" pitchFamily="34" charset="0"/>
            </a:rPr>
            <a:t>Yazının yazılacağı hedefin farkında olma</a:t>
          </a:r>
          <a:endParaRPr lang="en-US" i="0" dirty="0">
            <a:latin typeface="Segoe UI" panose="020B0502040204020203" pitchFamily="34" charset="0"/>
            <a:cs typeface="Segoe UI" panose="020B0502040204020203" pitchFamily="34" charset="0"/>
          </a:endParaRPr>
        </a:p>
      </dgm:t>
    </dgm:pt>
    <dgm:pt modelId="{D93D15AB-A580-443D-A594-55FCFFF200B3}" type="parTrans" cxnId="{E784A7E0-7353-44FF-9B7D-51BB60C127D5}">
      <dgm:prSet/>
      <dgm:spPr/>
      <dgm:t>
        <a:bodyPr/>
        <a:lstStyle/>
        <a:p>
          <a:endParaRPr lang="en-US" i="0">
            <a:latin typeface="Segoe UI" panose="020B0502040204020203" pitchFamily="34" charset="0"/>
            <a:cs typeface="Segoe UI" panose="020B0502040204020203" pitchFamily="34" charset="0"/>
          </a:endParaRPr>
        </a:p>
      </dgm:t>
    </dgm:pt>
    <dgm:pt modelId="{1BCA81CB-50C0-4BAA-ACC0-97CA896E01C0}" type="sibTrans" cxnId="{E784A7E0-7353-44FF-9B7D-51BB60C127D5}">
      <dgm:prSet/>
      <dgm:spPr/>
      <dgm:t>
        <a:bodyPr/>
        <a:lstStyle/>
        <a:p>
          <a:endParaRPr lang="en-US" i="0">
            <a:latin typeface="Segoe UI" panose="020B0502040204020203" pitchFamily="34" charset="0"/>
            <a:cs typeface="Segoe UI" panose="020B0502040204020203" pitchFamily="34" charset="0"/>
          </a:endParaRPr>
        </a:p>
      </dgm:t>
    </dgm:pt>
    <dgm:pt modelId="{679E09EB-A598-47FA-8A54-B931F5B4F6CD}">
      <dgm:prSet/>
      <dgm:spPr/>
      <dgm:t>
        <a:bodyPr/>
        <a:lstStyle/>
        <a:p>
          <a:r>
            <a:rPr lang="tr-TR" b="1" i="0">
              <a:latin typeface="Segoe UI" panose="020B0502040204020203" pitchFamily="34" charset="0"/>
              <a:cs typeface="Segoe UI" panose="020B0502040204020203" pitchFamily="34" charset="0"/>
            </a:rPr>
            <a:t>Güvenilir kaynak kullanımı</a:t>
          </a:r>
          <a:endParaRPr lang="en-US" i="0">
            <a:latin typeface="Segoe UI" panose="020B0502040204020203" pitchFamily="34" charset="0"/>
            <a:cs typeface="Segoe UI" panose="020B0502040204020203" pitchFamily="34" charset="0"/>
          </a:endParaRPr>
        </a:p>
      </dgm:t>
    </dgm:pt>
    <dgm:pt modelId="{EDF74F54-8715-48D7-AF1A-0AB88C029F75}" type="parTrans" cxnId="{3BF633DE-E3BA-4643-9139-EC003C34E4A6}">
      <dgm:prSet/>
      <dgm:spPr/>
      <dgm:t>
        <a:bodyPr/>
        <a:lstStyle/>
        <a:p>
          <a:endParaRPr lang="en-US" i="0">
            <a:latin typeface="Segoe UI" panose="020B0502040204020203" pitchFamily="34" charset="0"/>
            <a:cs typeface="Segoe UI" panose="020B0502040204020203" pitchFamily="34" charset="0"/>
          </a:endParaRPr>
        </a:p>
      </dgm:t>
    </dgm:pt>
    <dgm:pt modelId="{B7B736D4-F862-41E1-AB04-0D04056DEF28}" type="sibTrans" cxnId="{3BF633DE-E3BA-4643-9139-EC003C34E4A6}">
      <dgm:prSet/>
      <dgm:spPr/>
      <dgm:t>
        <a:bodyPr/>
        <a:lstStyle/>
        <a:p>
          <a:endParaRPr lang="en-US" i="0">
            <a:latin typeface="Segoe UI" panose="020B0502040204020203" pitchFamily="34" charset="0"/>
            <a:cs typeface="Segoe UI" panose="020B0502040204020203" pitchFamily="34" charset="0"/>
          </a:endParaRPr>
        </a:p>
      </dgm:t>
    </dgm:pt>
    <dgm:pt modelId="{DA019E61-321C-424C-9388-85F36DD26BCA}">
      <dgm:prSet/>
      <dgm:spPr/>
      <dgm:t>
        <a:bodyPr/>
        <a:lstStyle/>
        <a:p>
          <a:r>
            <a:rPr lang="tr-TR" b="1" i="0">
              <a:latin typeface="Segoe UI" panose="020B0502040204020203" pitchFamily="34" charset="0"/>
              <a:cs typeface="Segoe UI" panose="020B0502040204020203" pitchFamily="34" charset="0"/>
            </a:rPr>
            <a:t>Etik ve değerlere önem verilmesi</a:t>
          </a:r>
          <a:endParaRPr lang="en-US" i="0">
            <a:latin typeface="Segoe UI" panose="020B0502040204020203" pitchFamily="34" charset="0"/>
            <a:cs typeface="Segoe UI" panose="020B0502040204020203" pitchFamily="34" charset="0"/>
          </a:endParaRPr>
        </a:p>
      </dgm:t>
    </dgm:pt>
    <dgm:pt modelId="{536B5D81-6CBD-4B21-9051-AE9A46C89C30}" type="parTrans" cxnId="{9345EC97-51AB-4044-888D-F7A44071CE6F}">
      <dgm:prSet/>
      <dgm:spPr/>
      <dgm:t>
        <a:bodyPr/>
        <a:lstStyle/>
        <a:p>
          <a:endParaRPr lang="en-US" i="0">
            <a:latin typeface="Segoe UI" panose="020B0502040204020203" pitchFamily="34" charset="0"/>
            <a:cs typeface="Segoe UI" panose="020B0502040204020203" pitchFamily="34" charset="0"/>
          </a:endParaRPr>
        </a:p>
      </dgm:t>
    </dgm:pt>
    <dgm:pt modelId="{A2203E1D-FE13-4616-BE8B-43D3EB3E5860}" type="sibTrans" cxnId="{9345EC97-51AB-4044-888D-F7A44071CE6F}">
      <dgm:prSet/>
      <dgm:spPr/>
      <dgm:t>
        <a:bodyPr/>
        <a:lstStyle/>
        <a:p>
          <a:endParaRPr lang="en-US" i="0">
            <a:latin typeface="Segoe UI" panose="020B0502040204020203" pitchFamily="34" charset="0"/>
            <a:cs typeface="Segoe UI" panose="020B0502040204020203" pitchFamily="34" charset="0"/>
          </a:endParaRPr>
        </a:p>
      </dgm:t>
    </dgm:pt>
    <dgm:pt modelId="{49B169BC-3176-4811-AC32-7A16B008C305}">
      <dgm:prSet/>
      <dgm:spPr/>
      <dgm:t>
        <a:bodyPr/>
        <a:lstStyle/>
        <a:p>
          <a:r>
            <a:rPr lang="tr-TR" b="1" i="0" dirty="0">
              <a:latin typeface="Segoe UI" panose="020B0502040204020203" pitchFamily="34" charset="0"/>
              <a:cs typeface="Segoe UI" panose="020B0502040204020203" pitchFamily="34" charset="0"/>
            </a:rPr>
            <a:t>Profesyonel dil</a:t>
          </a:r>
          <a:endParaRPr lang="en-US" i="0" dirty="0">
            <a:latin typeface="Segoe UI" panose="020B0502040204020203" pitchFamily="34" charset="0"/>
            <a:cs typeface="Segoe UI" panose="020B0502040204020203" pitchFamily="34" charset="0"/>
          </a:endParaRPr>
        </a:p>
      </dgm:t>
    </dgm:pt>
    <dgm:pt modelId="{0A75BF98-EDD3-498D-8CBA-6CD02B8702AD}" type="parTrans" cxnId="{92975481-799F-4A79-9875-56922F74551A}">
      <dgm:prSet/>
      <dgm:spPr/>
      <dgm:t>
        <a:bodyPr/>
        <a:lstStyle/>
        <a:p>
          <a:endParaRPr lang="en-US" i="0">
            <a:latin typeface="Segoe UI" panose="020B0502040204020203" pitchFamily="34" charset="0"/>
            <a:cs typeface="Segoe UI" panose="020B0502040204020203" pitchFamily="34" charset="0"/>
          </a:endParaRPr>
        </a:p>
      </dgm:t>
    </dgm:pt>
    <dgm:pt modelId="{2DD8F428-3FEC-4987-8D19-125D48041DA7}" type="sibTrans" cxnId="{92975481-799F-4A79-9875-56922F74551A}">
      <dgm:prSet/>
      <dgm:spPr/>
      <dgm:t>
        <a:bodyPr/>
        <a:lstStyle/>
        <a:p>
          <a:endParaRPr lang="en-US" i="0">
            <a:latin typeface="Segoe UI" panose="020B0502040204020203" pitchFamily="34" charset="0"/>
            <a:cs typeface="Segoe UI" panose="020B0502040204020203" pitchFamily="34" charset="0"/>
          </a:endParaRPr>
        </a:p>
      </dgm:t>
    </dgm:pt>
    <dgm:pt modelId="{BB463FDB-D7A0-47C6-B939-03E221AA61F5}">
      <dgm:prSet/>
      <dgm:spPr/>
      <dgm:t>
        <a:bodyPr/>
        <a:lstStyle/>
        <a:p>
          <a:r>
            <a:rPr lang="tr-TR" b="1" i="0" dirty="0">
              <a:latin typeface="Segoe UI" panose="020B0502040204020203" pitchFamily="34" charset="0"/>
              <a:cs typeface="Segoe UI" panose="020B0502040204020203" pitchFamily="34" charset="0"/>
            </a:rPr>
            <a:t>Kayıt tutma</a:t>
          </a:r>
          <a:endParaRPr lang="en-US" i="0" dirty="0">
            <a:latin typeface="Segoe UI" panose="020B0502040204020203" pitchFamily="34" charset="0"/>
            <a:cs typeface="Segoe UI" panose="020B0502040204020203" pitchFamily="34" charset="0"/>
          </a:endParaRPr>
        </a:p>
      </dgm:t>
    </dgm:pt>
    <dgm:pt modelId="{6FD757B2-E425-4CB9-A9ED-D663E0A98527}" type="parTrans" cxnId="{F2601A1F-F29C-4AA4-BFE5-243462A57F75}">
      <dgm:prSet/>
      <dgm:spPr/>
      <dgm:t>
        <a:bodyPr/>
        <a:lstStyle/>
        <a:p>
          <a:endParaRPr lang="en-US" i="0">
            <a:latin typeface="Segoe UI" panose="020B0502040204020203" pitchFamily="34" charset="0"/>
            <a:cs typeface="Segoe UI" panose="020B0502040204020203" pitchFamily="34" charset="0"/>
          </a:endParaRPr>
        </a:p>
      </dgm:t>
    </dgm:pt>
    <dgm:pt modelId="{FBD207DE-E4A5-429B-B346-9851B524B4EB}" type="sibTrans" cxnId="{F2601A1F-F29C-4AA4-BFE5-243462A57F75}">
      <dgm:prSet/>
      <dgm:spPr/>
      <dgm:t>
        <a:bodyPr/>
        <a:lstStyle/>
        <a:p>
          <a:endParaRPr lang="en-US" i="0">
            <a:latin typeface="Segoe UI" panose="020B0502040204020203" pitchFamily="34" charset="0"/>
            <a:cs typeface="Segoe UI" panose="020B0502040204020203" pitchFamily="34" charset="0"/>
          </a:endParaRPr>
        </a:p>
      </dgm:t>
    </dgm:pt>
    <dgm:pt modelId="{410BB844-795A-48D2-8A45-F9E46EA0F634}" type="pres">
      <dgm:prSet presAssocID="{6E92BA2A-834D-412D-AE2A-A15497058A2E}" presName="diagram" presStyleCnt="0">
        <dgm:presLayoutVars>
          <dgm:dir/>
          <dgm:resizeHandles val="exact"/>
        </dgm:presLayoutVars>
      </dgm:prSet>
      <dgm:spPr/>
    </dgm:pt>
    <dgm:pt modelId="{752EDE3C-F77A-4FCD-8E87-0D8D9C693649}" type="pres">
      <dgm:prSet presAssocID="{FB7AB3B5-8B3E-411C-A778-458249540BF3}" presName="node" presStyleLbl="node1" presStyleIdx="0" presStyleCnt="6">
        <dgm:presLayoutVars>
          <dgm:bulletEnabled val="1"/>
        </dgm:presLayoutVars>
      </dgm:prSet>
      <dgm:spPr/>
    </dgm:pt>
    <dgm:pt modelId="{D2F76A4B-DD11-4241-A24B-6C56ED53714D}" type="pres">
      <dgm:prSet presAssocID="{0B3E9525-A6F6-4EF3-89DB-B1D8C476B709}" presName="sibTrans" presStyleCnt="0"/>
      <dgm:spPr/>
    </dgm:pt>
    <dgm:pt modelId="{666E7DF6-F5FE-4DE2-87C7-7D5E48F02FB3}" type="pres">
      <dgm:prSet presAssocID="{C2FE16E7-6432-476F-99ED-D65E1C395B46}" presName="node" presStyleLbl="node1" presStyleIdx="1" presStyleCnt="6">
        <dgm:presLayoutVars>
          <dgm:bulletEnabled val="1"/>
        </dgm:presLayoutVars>
      </dgm:prSet>
      <dgm:spPr/>
    </dgm:pt>
    <dgm:pt modelId="{0010FEB6-A7E9-4C85-BC8A-0AA64473A5C1}" type="pres">
      <dgm:prSet presAssocID="{1BCA81CB-50C0-4BAA-ACC0-97CA896E01C0}" presName="sibTrans" presStyleCnt="0"/>
      <dgm:spPr/>
    </dgm:pt>
    <dgm:pt modelId="{D6FF991C-7645-440F-ABA6-9504456AE7BD}" type="pres">
      <dgm:prSet presAssocID="{679E09EB-A598-47FA-8A54-B931F5B4F6CD}" presName="node" presStyleLbl="node1" presStyleIdx="2" presStyleCnt="6">
        <dgm:presLayoutVars>
          <dgm:bulletEnabled val="1"/>
        </dgm:presLayoutVars>
      </dgm:prSet>
      <dgm:spPr/>
    </dgm:pt>
    <dgm:pt modelId="{797D58E8-1C93-4168-8B62-92EAF9CCA684}" type="pres">
      <dgm:prSet presAssocID="{B7B736D4-F862-41E1-AB04-0D04056DEF28}" presName="sibTrans" presStyleCnt="0"/>
      <dgm:spPr/>
    </dgm:pt>
    <dgm:pt modelId="{5E7C7554-E936-41CD-801E-C54BFBCBDDEE}" type="pres">
      <dgm:prSet presAssocID="{DA019E61-321C-424C-9388-85F36DD26BCA}" presName="node" presStyleLbl="node1" presStyleIdx="3" presStyleCnt="6">
        <dgm:presLayoutVars>
          <dgm:bulletEnabled val="1"/>
        </dgm:presLayoutVars>
      </dgm:prSet>
      <dgm:spPr/>
    </dgm:pt>
    <dgm:pt modelId="{F8FB9D0D-955D-46E2-A0B6-B60512565B07}" type="pres">
      <dgm:prSet presAssocID="{A2203E1D-FE13-4616-BE8B-43D3EB3E5860}" presName="sibTrans" presStyleCnt="0"/>
      <dgm:spPr/>
    </dgm:pt>
    <dgm:pt modelId="{12454A62-E44E-49AC-B41D-8019A8DD23F3}" type="pres">
      <dgm:prSet presAssocID="{49B169BC-3176-4811-AC32-7A16B008C305}" presName="node" presStyleLbl="node1" presStyleIdx="4" presStyleCnt="6">
        <dgm:presLayoutVars>
          <dgm:bulletEnabled val="1"/>
        </dgm:presLayoutVars>
      </dgm:prSet>
      <dgm:spPr/>
    </dgm:pt>
    <dgm:pt modelId="{0AF31462-46AC-4B21-95CA-233C4495C8CF}" type="pres">
      <dgm:prSet presAssocID="{2DD8F428-3FEC-4987-8D19-125D48041DA7}" presName="sibTrans" presStyleCnt="0"/>
      <dgm:spPr/>
    </dgm:pt>
    <dgm:pt modelId="{4E3DB96D-39EC-464B-A8FC-70330A2AD41E}" type="pres">
      <dgm:prSet presAssocID="{BB463FDB-D7A0-47C6-B939-03E221AA61F5}" presName="node" presStyleLbl="node1" presStyleIdx="5" presStyleCnt="6">
        <dgm:presLayoutVars>
          <dgm:bulletEnabled val="1"/>
        </dgm:presLayoutVars>
      </dgm:prSet>
      <dgm:spPr/>
    </dgm:pt>
  </dgm:ptLst>
  <dgm:cxnLst>
    <dgm:cxn modelId="{AD89840F-DDA3-4C68-8096-396FE0BBBEDD}" type="presOf" srcId="{BB463FDB-D7A0-47C6-B939-03E221AA61F5}" destId="{4E3DB96D-39EC-464B-A8FC-70330A2AD41E}" srcOrd="0" destOrd="0" presId="urn:microsoft.com/office/officeart/2005/8/layout/default"/>
    <dgm:cxn modelId="{F2601A1F-F29C-4AA4-BFE5-243462A57F75}" srcId="{6E92BA2A-834D-412D-AE2A-A15497058A2E}" destId="{BB463FDB-D7A0-47C6-B939-03E221AA61F5}" srcOrd="5" destOrd="0" parTransId="{6FD757B2-E425-4CB9-A9ED-D663E0A98527}" sibTransId="{FBD207DE-E4A5-429B-B346-9851B524B4EB}"/>
    <dgm:cxn modelId="{E08B5B27-079D-48F6-928A-820CC2BB2122}" type="presOf" srcId="{C2FE16E7-6432-476F-99ED-D65E1C395B46}" destId="{666E7DF6-F5FE-4DE2-87C7-7D5E48F02FB3}" srcOrd="0" destOrd="0" presId="urn:microsoft.com/office/officeart/2005/8/layout/default"/>
    <dgm:cxn modelId="{B4803E2E-E1DE-4EA1-9F64-05018794D413}" type="presOf" srcId="{6E92BA2A-834D-412D-AE2A-A15497058A2E}" destId="{410BB844-795A-48D2-8A45-F9E46EA0F634}" srcOrd="0" destOrd="0" presId="urn:microsoft.com/office/officeart/2005/8/layout/default"/>
    <dgm:cxn modelId="{28CCC736-0D91-47C4-8F59-6F7216CC49DD}" type="presOf" srcId="{FB7AB3B5-8B3E-411C-A778-458249540BF3}" destId="{752EDE3C-F77A-4FCD-8E87-0D8D9C693649}" srcOrd="0" destOrd="0" presId="urn:microsoft.com/office/officeart/2005/8/layout/default"/>
    <dgm:cxn modelId="{359BE249-D03A-418E-8505-5D2D90C23EE7}" type="presOf" srcId="{DA019E61-321C-424C-9388-85F36DD26BCA}" destId="{5E7C7554-E936-41CD-801E-C54BFBCBDDEE}" srcOrd="0" destOrd="0" presId="urn:microsoft.com/office/officeart/2005/8/layout/default"/>
    <dgm:cxn modelId="{36774081-40CE-4B9E-932B-E1E50D5ED361}" type="presOf" srcId="{679E09EB-A598-47FA-8A54-B931F5B4F6CD}" destId="{D6FF991C-7645-440F-ABA6-9504456AE7BD}" srcOrd="0" destOrd="0" presId="urn:microsoft.com/office/officeart/2005/8/layout/default"/>
    <dgm:cxn modelId="{92975481-799F-4A79-9875-56922F74551A}" srcId="{6E92BA2A-834D-412D-AE2A-A15497058A2E}" destId="{49B169BC-3176-4811-AC32-7A16B008C305}" srcOrd="4" destOrd="0" parTransId="{0A75BF98-EDD3-498D-8CBA-6CD02B8702AD}" sibTransId="{2DD8F428-3FEC-4987-8D19-125D48041DA7}"/>
    <dgm:cxn modelId="{9345EC97-51AB-4044-888D-F7A44071CE6F}" srcId="{6E92BA2A-834D-412D-AE2A-A15497058A2E}" destId="{DA019E61-321C-424C-9388-85F36DD26BCA}" srcOrd="3" destOrd="0" parTransId="{536B5D81-6CBD-4B21-9051-AE9A46C89C30}" sibTransId="{A2203E1D-FE13-4616-BE8B-43D3EB3E5860}"/>
    <dgm:cxn modelId="{87241FA7-1127-4C5E-A885-31CF440C56BB}" srcId="{6E92BA2A-834D-412D-AE2A-A15497058A2E}" destId="{FB7AB3B5-8B3E-411C-A778-458249540BF3}" srcOrd="0" destOrd="0" parTransId="{6DF3BA8E-C5A5-4402-9D3D-5BDC88D118DD}" sibTransId="{0B3E9525-A6F6-4EF3-89DB-B1D8C476B709}"/>
    <dgm:cxn modelId="{6B3DFDD7-01A4-4C6B-82FE-372A169176CD}" type="presOf" srcId="{49B169BC-3176-4811-AC32-7A16B008C305}" destId="{12454A62-E44E-49AC-B41D-8019A8DD23F3}" srcOrd="0" destOrd="0" presId="urn:microsoft.com/office/officeart/2005/8/layout/default"/>
    <dgm:cxn modelId="{3BF633DE-E3BA-4643-9139-EC003C34E4A6}" srcId="{6E92BA2A-834D-412D-AE2A-A15497058A2E}" destId="{679E09EB-A598-47FA-8A54-B931F5B4F6CD}" srcOrd="2" destOrd="0" parTransId="{EDF74F54-8715-48D7-AF1A-0AB88C029F75}" sibTransId="{B7B736D4-F862-41E1-AB04-0D04056DEF28}"/>
    <dgm:cxn modelId="{E784A7E0-7353-44FF-9B7D-51BB60C127D5}" srcId="{6E92BA2A-834D-412D-AE2A-A15497058A2E}" destId="{C2FE16E7-6432-476F-99ED-D65E1C395B46}" srcOrd="1" destOrd="0" parTransId="{D93D15AB-A580-443D-A594-55FCFFF200B3}" sibTransId="{1BCA81CB-50C0-4BAA-ACC0-97CA896E01C0}"/>
    <dgm:cxn modelId="{D308DB93-3B45-449F-96CD-73116983C24A}" type="presParOf" srcId="{410BB844-795A-48D2-8A45-F9E46EA0F634}" destId="{752EDE3C-F77A-4FCD-8E87-0D8D9C693649}" srcOrd="0" destOrd="0" presId="urn:microsoft.com/office/officeart/2005/8/layout/default"/>
    <dgm:cxn modelId="{D0E55892-5E27-4118-BF1F-E8867D21B8B4}" type="presParOf" srcId="{410BB844-795A-48D2-8A45-F9E46EA0F634}" destId="{D2F76A4B-DD11-4241-A24B-6C56ED53714D}" srcOrd="1" destOrd="0" presId="urn:microsoft.com/office/officeart/2005/8/layout/default"/>
    <dgm:cxn modelId="{5A003DB9-5E52-4239-9AD1-16334F4E5678}" type="presParOf" srcId="{410BB844-795A-48D2-8A45-F9E46EA0F634}" destId="{666E7DF6-F5FE-4DE2-87C7-7D5E48F02FB3}" srcOrd="2" destOrd="0" presId="urn:microsoft.com/office/officeart/2005/8/layout/default"/>
    <dgm:cxn modelId="{6D4217C5-9D02-4D14-AE33-8BCF0C2B99EA}" type="presParOf" srcId="{410BB844-795A-48D2-8A45-F9E46EA0F634}" destId="{0010FEB6-A7E9-4C85-BC8A-0AA64473A5C1}" srcOrd="3" destOrd="0" presId="urn:microsoft.com/office/officeart/2005/8/layout/default"/>
    <dgm:cxn modelId="{87BDF288-BB89-4262-881D-09614CC3AA43}" type="presParOf" srcId="{410BB844-795A-48D2-8A45-F9E46EA0F634}" destId="{D6FF991C-7645-440F-ABA6-9504456AE7BD}" srcOrd="4" destOrd="0" presId="urn:microsoft.com/office/officeart/2005/8/layout/default"/>
    <dgm:cxn modelId="{39222309-EF15-40C6-B05A-5976505F78ED}" type="presParOf" srcId="{410BB844-795A-48D2-8A45-F9E46EA0F634}" destId="{797D58E8-1C93-4168-8B62-92EAF9CCA684}" srcOrd="5" destOrd="0" presId="urn:microsoft.com/office/officeart/2005/8/layout/default"/>
    <dgm:cxn modelId="{A553980C-3C63-49BB-8A23-42CA325DAC47}" type="presParOf" srcId="{410BB844-795A-48D2-8A45-F9E46EA0F634}" destId="{5E7C7554-E936-41CD-801E-C54BFBCBDDEE}" srcOrd="6" destOrd="0" presId="urn:microsoft.com/office/officeart/2005/8/layout/default"/>
    <dgm:cxn modelId="{326384A9-DD7A-4F53-8E55-31D2CFD36FB6}" type="presParOf" srcId="{410BB844-795A-48D2-8A45-F9E46EA0F634}" destId="{F8FB9D0D-955D-46E2-A0B6-B60512565B07}" srcOrd="7" destOrd="0" presId="urn:microsoft.com/office/officeart/2005/8/layout/default"/>
    <dgm:cxn modelId="{3451B753-EE20-46F6-9388-EB33444AD777}" type="presParOf" srcId="{410BB844-795A-48D2-8A45-F9E46EA0F634}" destId="{12454A62-E44E-49AC-B41D-8019A8DD23F3}" srcOrd="8" destOrd="0" presId="urn:microsoft.com/office/officeart/2005/8/layout/default"/>
    <dgm:cxn modelId="{D11990AC-5E0A-4EB4-B68E-EFBEF7CAA049}" type="presParOf" srcId="{410BB844-795A-48D2-8A45-F9E46EA0F634}" destId="{0AF31462-46AC-4B21-95CA-233C4495C8CF}" srcOrd="9" destOrd="0" presId="urn:microsoft.com/office/officeart/2005/8/layout/default"/>
    <dgm:cxn modelId="{158FE956-1C2F-44B9-9726-C861986A1C29}" type="presParOf" srcId="{410BB844-795A-48D2-8A45-F9E46EA0F634}" destId="{4E3DB96D-39EC-464B-A8FC-70330A2AD41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88EDD2-E261-4ABB-878F-779E578DA278}" type="doc">
      <dgm:prSet loTypeId="urn:microsoft.com/office/officeart/2005/8/layout/gear1" loCatId="cycle" qsTypeId="urn:microsoft.com/office/officeart/2005/8/quickstyle/simple1" qsCatId="simple" csTypeId="urn:microsoft.com/office/officeart/2005/8/colors/colorful5" csCatId="colorful" phldr="1"/>
      <dgm:spPr/>
      <dgm:t>
        <a:bodyPr/>
        <a:lstStyle/>
        <a:p>
          <a:endParaRPr lang="tr-TR"/>
        </a:p>
      </dgm:t>
    </dgm:pt>
    <dgm:pt modelId="{935AA3C4-1D47-4BCA-A2D9-BBBD7B1DCC8F}">
      <dgm:prSet phldrT="[Metin]"/>
      <dgm:spPr/>
      <dgm:t>
        <a:bodyPr/>
        <a:lstStyle/>
        <a:p>
          <a:r>
            <a:rPr lang="tr-TR" b="1" dirty="0">
              <a:latin typeface="Segoe UI" panose="020B0502040204020203" pitchFamily="34" charset="0"/>
              <a:cs typeface="Segoe UI" panose="020B0502040204020203" pitchFamily="34" charset="0"/>
            </a:rPr>
            <a:t>Fikirler</a:t>
          </a:r>
        </a:p>
      </dgm:t>
    </dgm:pt>
    <dgm:pt modelId="{C720E3C3-3F9E-428C-9A0E-F7C2899AFF49}" type="parTrans" cxnId="{32522C1C-A1BB-410E-A2AC-A96E9DC6B283}">
      <dgm:prSet/>
      <dgm:spPr/>
      <dgm:t>
        <a:bodyPr/>
        <a:lstStyle/>
        <a:p>
          <a:endParaRPr lang="tr-TR">
            <a:latin typeface="Segoe UI" panose="020B0502040204020203" pitchFamily="34" charset="0"/>
            <a:cs typeface="Segoe UI" panose="020B0502040204020203" pitchFamily="34" charset="0"/>
          </a:endParaRPr>
        </a:p>
      </dgm:t>
    </dgm:pt>
    <dgm:pt modelId="{18063020-C30B-4C08-B81B-BCA8B60AE9D4}" type="sibTrans" cxnId="{32522C1C-A1BB-410E-A2AC-A96E9DC6B283}">
      <dgm:prSet/>
      <dgm:spPr/>
      <dgm:t>
        <a:bodyPr/>
        <a:lstStyle/>
        <a:p>
          <a:endParaRPr lang="tr-TR">
            <a:latin typeface="Segoe UI" panose="020B0502040204020203" pitchFamily="34" charset="0"/>
            <a:cs typeface="Segoe UI" panose="020B0502040204020203" pitchFamily="34" charset="0"/>
          </a:endParaRPr>
        </a:p>
      </dgm:t>
    </dgm:pt>
    <dgm:pt modelId="{2285EB89-D5ED-4263-9EB0-39DF4D953F0F}">
      <dgm:prSet phldrT="[Metin]"/>
      <dgm:spPr/>
      <dgm:t>
        <a:bodyPr/>
        <a:lstStyle/>
        <a:p>
          <a:r>
            <a:rPr lang="tr-TR" b="1" dirty="0">
              <a:latin typeface="Segoe UI" panose="020B0502040204020203" pitchFamily="34" charset="0"/>
              <a:cs typeface="Segoe UI" panose="020B0502040204020203" pitchFamily="34" charset="0"/>
            </a:rPr>
            <a:t>İletişim</a:t>
          </a:r>
        </a:p>
      </dgm:t>
    </dgm:pt>
    <dgm:pt modelId="{5B1E7D80-4C22-4FA4-8876-6DD438E7434B}" type="parTrans" cxnId="{79CFF515-CE48-43C1-B67C-4C55DC7FF17E}">
      <dgm:prSet/>
      <dgm:spPr/>
      <dgm:t>
        <a:bodyPr/>
        <a:lstStyle/>
        <a:p>
          <a:endParaRPr lang="tr-TR">
            <a:latin typeface="Segoe UI" panose="020B0502040204020203" pitchFamily="34" charset="0"/>
            <a:cs typeface="Segoe UI" panose="020B0502040204020203" pitchFamily="34" charset="0"/>
          </a:endParaRPr>
        </a:p>
      </dgm:t>
    </dgm:pt>
    <dgm:pt modelId="{3AAC3BC4-2771-423E-8959-3D0C74B5F663}" type="sibTrans" cxnId="{79CFF515-CE48-43C1-B67C-4C55DC7FF17E}">
      <dgm:prSet/>
      <dgm:spPr/>
      <dgm:t>
        <a:bodyPr/>
        <a:lstStyle/>
        <a:p>
          <a:endParaRPr lang="tr-TR">
            <a:latin typeface="Segoe UI" panose="020B0502040204020203" pitchFamily="34" charset="0"/>
            <a:cs typeface="Segoe UI" panose="020B0502040204020203" pitchFamily="34" charset="0"/>
          </a:endParaRPr>
        </a:p>
      </dgm:t>
    </dgm:pt>
    <dgm:pt modelId="{922ED4F9-2A14-445D-9385-9CD8A2512204}">
      <dgm:prSet phldrT="[Metin]"/>
      <dgm:spPr/>
      <dgm:t>
        <a:bodyPr/>
        <a:lstStyle/>
        <a:p>
          <a:r>
            <a:rPr lang="tr-TR" b="1" dirty="0">
              <a:latin typeface="Segoe UI" panose="020B0502040204020203" pitchFamily="34" charset="0"/>
              <a:cs typeface="Segoe UI" panose="020B0502040204020203" pitchFamily="34" charset="0"/>
            </a:rPr>
            <a:t>Değişim</a:t>
          </a:r>
        </a:p>
      </dgm:t>
    </dgm:pt>
    <dgm:pt modelId="{742D87A2-3F4E-41E9-8793-2066AF467643}" type="sibTrans" cxnId="{423AA856-C9F2-4348-B0DE-BA37BFC163BF}">
      <dgm:prSet/>
      <dgm:spPr/>
      <dgm:t>
        <a:bodyPr/>
        <a:lstStyle/>
        <a:p>
          <a:endParaRPr lang="tr-TR">
            <a:latin typeface="Segoe UI" panose="020B0502040204020203" pitchFamily="34" charset="0"/>
            <a:cs typeface="Segoe UI" panose="020B0502040204020203" pitchFamily="34" charset="0"/>
          </a:endParaRPr>
        </a:p>
      </dgm:t>
    </dgm:pt>
    <dgm:pt modelId="{23DA422C-15C2-460B-98C5-8EFEB5F86DC5}" type="parTrans" cxnId="{423AA856-C9F2-4348-B0DE-BA37BFC163BF}">
      <dgm:prSet/>
      <dgm:spPr/>
      <dgm:t>
        <a:bodyPr/>
        <a:lstStyle/>
        <a:p>
          <a:endParaRPr lang="tr-TR">
            <a:latin typeface="Segoe UI" panose="020B0502040204020203" pitchFamily="34" charset="0"/>
            <a:cs typeface="Segoe UI" panose="020B0502040204020203" pitchFamily="34" charset="0"/>
          </a:endParaRPr>
        </a:p>
      </dgm:t>
    </dgm:pt>
    <dgm:pt modelId="{1534D966-E7BC-4D4A-A5E8-8083997100CD}" type="pres">
      <dgm:prSet presAssocID="{AE88EDD2-E261-4ABB-878F-779E578DA278}" presName="composite" presStyleCnt="0">
        <dgm:presLayoutVars>
          <dgm:chMax val="3"/>
          <dgm:animLvl val="lvl"/>
          <dgm:resizeHandles val="exact"/>
        </dgm:presLayoutVars>
      </dgm:prSet>
      <dgm:spPr/>
    </dgm:pt>
    <dgm:pt modelId="{A6EE5C8C-2C01-40B0-B943-A8AE67C24BFA}" type="pres">
      <dgm:prSet presAssocID="{922ED4F9-2A14-445D-9385-9CD8A2512204}" presName="gear1" presStyleLbl="node1" presStyleIdx="0" presStyleCnt="3">
        <dgm:presLayoutVars>
          <dgm:chMax val="1"/>
          <dgm:bulletEnabled val="1"/>
        </dgm:presLayoutVars>
      </dgm:prSet>
      <dgm:spPr/>
    </dgm:pt>
    <dgm:pt modelId="{C5D123DC-A553-490C-A90E-5275ACB31FC3}" type="pres">
      <dgm:prSet presAssocID="{922ED4F9-2A14-445D-9385-9CD8A2512204}" presName="gear1srcNode" presStyleLbl="node1" presStyleIdx="0" presStyleCnt="3"/>
      <dgm:spPr/>
    </dgm:pt>
    <dgm:pt modelId="{28BE0EEE-6BA9-4664-922C-72F53E057933}" type="pres">
      <dgm:prSet presAssocID="{922ED4F9-2A14-445D-9385-9CD8A2512204}" presName="gear1dstNode" presStyleLbl="node1" presStyleIdx="0" presStyleCnt="3"/>
      <dgm:spPr/>
    </dgm:pt>
    <dgm:pt modelId="{95DC5671-ACDB-4ECD-973A-EEC676069A98}" type="pres">
      <dgm:prSet presAssocID="{935AA3C4-1D47-4BCA-A2D9-BBBD7B1DCC8F}" presName="gear2" presStyleLbl="node1" presStyleIdx="1" presStyleCnt="3">
        <dgm:presLayoutVars>
          <dgm:chMax val="1"/>
          <dgm:bulletEnabled val="1"/>
        </dgm:presLayoutVars>
      </dgm:prSet>
      <dgm:spPr/>
    </dgm:pt>
    <dgm:pt modelId="{90355AF3-9F97-47BA-966A-36B8278F71AC}" type="pres">
      <dgm:prSet presAssocID="{935AA3C4-1D47-4BCA-A2D9-BBBD7B1DCC8F}" presName="gear2srcNode" presStyleLbl="node1" presStyleIdx="1" presStyleCnt="3"/>
      <dgm:spPr/>
    </dgm:pt>
    <dgm:pt modelId="{CE0ACF6C-0A85-4295-9620-2E62D5BF00CA}" type="pres">
      <dgm:prSet presAssocID="{935AA3C4-1D47-4BCA-A2D9-BBBD7B1DCC8F}" presName="gear2dstNode" presStyleLbl="node1" presStyleIdx="1" presStyleCnt="3"/>
      <dgm:spPr/>
    </dgm:pt>
    <dgm:pt modelId="{25D83453-C4D7-45A2-B96A-FBDD18001009}" type="pres">
      <dgm:prSet presAssocID="{2285EB89-D5ED-4263-9EB0-39DF4D953F0F}" presName="gear3" presStyleLbl="node1" presStyleIdx="2" presStyleCnt="3"/>
      <dgm:spPr/>
    </dgm:pt>
    <dgm:pt modelId="{A4080D83-AB52-4C4A-95B9-1A0847754860}" type="pres">
      <dgm:prSet presAssocID="{2285EB89-D5ED-4263-9EB0-39DF4D953F0F}" presName="gear3tx" presStyleLbl="node1" presStyleIdx="2" presStyleCnt="3">
        <dgm:presLayoutVars>
          <dgm:chMax val="1"/>
          <dgm:bulletEnabled val="1"/>
        </dgm:presLayoutVars>
      </dgm:prSet>
      <dgm:spPr/>
    </dgm:pt>
    <dgm:pt modelId="{EE06FF14-17B0-4F93-8F98-E1EAB6260EE0}" type="pres">
      <dgm:prSet presAssocID="{2285EB89-D5ED-4263-9EB0-39DF4D953F0F}" presName="gear3srcNode" presStyleLbl="node1" presStyleIdx="2" presStyleCnt="3"/>
      <dgm:spPr/>
    </dgm:pt>
    <dgm:pt modelId="{890673C7-32A3-472B-928B-0C58760D7CBE}" type="pres">
      <dgm:prSet presAssocID="{2285EB89-D5ED-4263-9EB0-39DF4D953F0F}" presName="gear3dstNode" presStyleLbl="node1" presStyleIdx="2" presStyleCnt="3"/>
      <dgm:spPr/>
    </dgm:pt>
    <dgm:pt modelId="{0E05E66A-EA10-4ABF-AB50-FC3A5A4755B2}" type="pres">
      <dgm:prSet presAssocID="{742D87A2-3F4E-41E9-8793-2066AF467643}" presName="connector1" presStyleLbl="sibTrans2D1" presStyleIdx="0" presStyleCnt="3"/>
      <dgm:spPr/>
    </dgm:pt>
    <dgm:pt modelId="{DB71BEC5-6DBE-44D9-A0AA-AA8529D47F00}" type="pres">
      <dgm:prSet presAssocID="{18063020-C30B-4C08-B81B-BCA8B60AE9D4}" presName="connector2" presStyleLbl="sibTrans2D1" presStyleIdx="1" presStyleCnt="3"/>
      <dgm:spPr/>
    </dgm:pt>
    <dgm:pt modelId="{CF23F783-8F4A-46AF-B669-B930548A7E25}" type="pres">
      <dgm:prSet presAssocID="{3AAC3BC4-2771-423E-8959-3D0C74B5F663}" presName="connector3" presStyleLbl="sibTrans2D1" presStyleIdx="2" presStyleCnt="3"/>
      <dgm:spPr/>
    </dgm:pt>
  </dgm:ptLst>
  <dgm:cxnLst>
    <dgm:cxn modelId="{87F52200-37F4-47DB-894C-A91A337CF813}" type="presOf" srcId="{922ED4F9-2A14-445D-9385-9CD8A2512204}" destId="{C5D123DC-A553-490C-A90E-5275ACB31FC3}" srcOrd="1" destOrd="0" presId="urn:microsoft.com/office/officeart/2005/8/layout/gear1"/>
    <dgm:cxn modelId="{D340930C-69F1-45B3-B6FE-A7858B6E1961}" type="presOf" srcId="{18063020-C30B-4C08-B81B-BCA8B60AE9D4}" destId="{DB71BEC5-6DBE-44D9-A0AA-AA8529D47F00}" srcOrd="0" destOrd="0" presId="urn:microsoft.com/office/officeart/2005/8/layout/gear1"/>
    <dgm:cxn modelId="{79CFF515-CE48-43C1-B67C-4C55DC7FF17E}" srcId="{AE88EDD2-E261-4ABB-878F-779E578DA278}" destId="{2285EB89-D5ED-4263-9EB0-39DF4D953F0F}" srcOrd="2" destOrd="0" parTransId="{5B1E7D80-4C22-4FA4-8876-6DD438E7434B}" sibTransId="{3AAC3BC4-2771-423E-8959-3D0C74B5F663}"/>
    <dgm:cxn modelId="{32522C1C-A1BB-410E-A2AC-A96E9DC6B283}" srcId="{AE88EDD2-E261-4ABB-878F-779E578DA278}" destId="{935AA3C4-1D47-4BCA-A2D9-BBBD7B1DCC8F}" srcOrd="1" destOrd="0" parTransId="{C720E3C3-3F9E-428C-9A0E-F7C2899AFF49}" sibTransId="{18063020-C30B-4C08-B81B-BCA8B60AE9D4}"/>
    <dgm:cxn modelId="{0360AE2E-13A6-4FD2-AC80-49972A9BE46C}" type="presOf" srcId="{935AA3C4-1D47-4BCA-A2D9-BBBD7B1DCC8F}" destId="{95DC5671-ACDB-4ECD-973A-EEC676069A98}" srcOrd="0" destOrd="0" presId="urn:microsoft.com/office/officeart/2005/8/layout/gear1"/>
    <dgm:cxn modelId="{7D0B8931-F9D1-461E-9C66-F9CFB4EDD1DB}" type="presOf" srcId="{2285EB89-D5ED-4263-9EB0-39DF4D953F0F}" destId="{890673C7-32A3-472B-928B-0C58760D7CBE}" srcOrd="3" destOrd="0" presId="urn:microsoft.com/office/officeart/2005/8/layout/gear1"/>
    <dgm:cxn modelId="{B35E893A-8F97-4E46-B75B-368629110CB2}" type="presOf" srcId="{AE88EDD2-E261-4ABB-878F-779E578DA278}" destId="{1534D966-E7BC-4D4A-A5E8-8083997100CD}" srcOrd="0" destOrd="0" presId="urn:microsoft.com/office/officeart/2005/8/layout/gear1"/>
    <dgm:cxn modelId="{423AA856-C9F2-4348-B0DE-BA37BFC163BF}" srcId="{AE88EDD2-E261-4ABB-878F-779E578DA278}" destId="{922ED4F9-2A14-445D-9385-9CD8A2512204}" srcOrd="0" destOrd="0" parTransId="{23DA422C-15C2-460B-98C5-8EFEB5F86DC5}" sibTransId="{742D87A2-3F4E-41E9-8793-2066AF467643}"/>
    <dgm:cxn modelId="{882E387A-AB9D-401B-947B-45FD08C16493}" type="presOf" srcId="{2285EB89-D5ED-4263-9EB0-39DF4D953F0F}" destId="{EE06FF14-17B0-4F93-8F98-E1EAB6260EE0}" srcOrd="2" destOrd="0" presId="urn:microsoft.com/office/officeart/2005/8/layout/gear1"/>
    <dgm:cxn modelId="{5618517A-A912-40C4-B78B-7F3EFEAFD1C9}" type="presOf" srcId="{935AA3C4-1D47-4BCA-A2D9-BBBD7B1DCC8F}" destId="{CE0ACF6C-0A85-4295-9620-2E62D5BF00CA}" srcOrd="2" destOrd="0" presId="urn:microsoft.com/office/officeart/2005/8/layout/gear1"/>
    <dgm:cxn modelId="{2295BF92-378D-46F3-8900-CD8FC48400B3}" type="presOf" srcId="{935AA3C4-1D47-4BCA-A2D9-BBBD7B1DCC8F}" destId="{90355AF3-9F97-47BA-966A-36B8278F71AC}" srcOrd="1" destOrd="0" presId="urn:microsoft.com/office/officeart/2005/8/layout/gear1"/>
    <dgm:cxn modelId="{EB2698AD-D30C-4AD3-8D34-EFEDBF72DE7B}" type="presOf" srcId="{3AAC3BC4-2771-423E-8959-3D0C74B5F663}" destId="{CF23F783-8F4A-46AF-B669-B930548A7E25}" srcOrd="0" destOrd="0" presId="urn:microsoft.com/office/officeart/2005/8/layout/gear1"/>
    <dgm:cxn modelId="{D99E04BA-C86F-4B0C-AE11-910F3C68C07C}" type="presOf" srcId="{2285EB89-D5ED-4263-9EB0-39DF4D953F0F}" destId="{25D83453-C4D7-45A2-B96A-FBDD18001009}" srcOrd="0" destOrd="0" presId="urn:microsoft.com/office/officeart/2005/8/layout/gear1"/>
    <dgm:cxn modelId="{6DA0ACBF-C5EA-4C62-8F13-8B3D347BFD1D}" type="presOf" srcId="{922ED4F9-2A14-445D-9385-9CD8A2512204}" destId="{28BE0EEE-6BA9-4664-922C-72F53E057933}" srcOrd="2" destOrd="0" presId="urn:microsoft.com/office/officeart/2005/8/layout/gear1"/>
    <dgm:cxn modelId="{5198C9C6-4E77-4A4D-B112-B446EC6CE3CE}" type="presOf" srcId="{922ED4F9-2A14-445D-9385-9CD8A2512204}" destId="{A6EE5C8C-2C01-40B0-B943-A8AE67C24BFA}" srcOrd="0" destOrd="0" presId="urn:microsoft.com/office/officeart/2005/8/layout/gear1"/>
    <dgm:cxn modelId="{B1DD95E6-FD1C-406E-BC85-57D72FEB33DE}" type="presOf" srcId="{742D87A2-3F4E-41E9-8793-2066AF467643}" destId="{0E05E66A-EA10-4ABF-AB50-FC3A5A4755B2}" srcOrd="0" destOrd="0" presId="urn:microsoft.com/office/officeart/2005/8/layout/gear1"/>
    <dgm:cxn modelId="{79BBDDF8-7D78-48FA-8A9C-3A727A090B7C}" type="presOf" srcId="{2285EB89-D5ED-4263-9EB0-39DF4D953F0F}" destId="{A4080D83-AB52-4C4A-95B9-1A0847754860}" srcOrd="1" destOrd="0" presId="urn:microsoft.com/office/officeart/2005/8/layout/gear1"/>
    <dgm:cxn modelId="{F3A4E15A-1569-4C55-8F22-B10B8EA70597}" type="presParOf" srcId="{1534D966-E7BC-4D4A-A5E8-8083997100CD}" destId="{A6EE5C8C-2C01-40B0-B943-A8AE67C24BFA}" srcOrd="0" destOrd="0" presId="urn:microsoft.com/office/officeart/2005/8/layout/gear1"/>
    <dgm:cxn modelId="{5CA82011-3BD9-46A6-A2E7-E3A7A735D6D6}" type="presParOf" srcId="{1534D966-E7BC-4D4A-A5E8-8083997100CD}" destId="{C5D123DC-A553-490C-A90E-5275ACB31FC3}" srcOrd="1" destOrd="0" presId="urn:microsoft.com/office/officeart/2005/8/layout/gear1"/>
    <dgm:cxn modelId="{F57441CA-D080-4EB9-8D81-44F2514C4F43}" type="presParOf" srcId="{1534D966-E7BC-4D4A-A5E8-8083997100CD}" destId="{28BE0EEE-6BA9-4664-922C-72F53E057933}" srcOrd="2" destOrd="0" presId="urn:microsoft.com/office/officeart/2005/8/layout/gear1"/>
    <dgm:cxn modelId="{E2588F11-8746-47C3-B4FD-115C39A334B5}" type="presParOf" srcId="{1534D966-E7BC-4D4A-A5E8-8083997100CD}" destId="{95DC5671-ACDB-4ECD-973A-EEC676069A98}" srcOrd="3" destOrd="0" presId="urn:microsoft.com/office/officeart/2005/8/layout/gear1"/>
    <dgm:cxn modelId="{CDB83564-6E62-4414-BF3F-3D634BB1DA4D}" type="presParOf" srcId="{1534D966-E7BC-4D4A-A5E8-8083997100CD}" destId="{90355AF3-9F97-47BA-966A-36B8278F71AC}" srcOrd="4" destOrd="0" presId="urn:microsoft.com/office/officeart/2005/8/layout/gear1"/>
    <dgm:cxn modelId="{3E2C938B-7483-4B85-8C39-0B361E806C07}" type="presParOf" srcId="{1534D966-E7BC-4D4A-A5E8-8083997100CD}" destId="{CE0ACF6C-0A85-4295-9620-2E62D5BF00CA}" srcOrd="5" destOrd="0" presId="urn:microsoft.com/office/officeart/2005/8/layout/gear1"/>
    <dgm:cxn modelId="{6EDACA3F-E00F-4671-9FBD-829A7278D0C1}" type="presParOf" srcId="{1534D966-E7BC-4D4A-A5E8-8083997100CD}" destId="{25D83453-C4D7-45A2-B96A-FBDD18001009}" srcOrd="6" destOrd="0" presId="urn:microsoft.com/office/officeart/2005/8/layout/gear1"/>
    <dgm:cxn modelId="{717E83D3-4F47-49E1-8739-16281BE12BE8}" type="presParOf" srcId="{1534D966-E7BC-4D4A-A5E8-8083997100CD}" destId="{A4080D83-AB52-4C4A-95B9-1A0847754860}" srcOrd="7" destOrd="0" presId="urn:microsoft.com/office/officeart/2005/8/layout/gear1"/>
    <dgm:cxn modelId="{74B77071-8358-4B7A-AD55-6B54FF74EAD5}" type="presParOf" srcId="{1534D966-E7BC-4D4A-A5E8-8083997100CD}" destId="{EE06FF14-17B0-4F93-8F98-E1EAB6260EE0}" srcOrd="8" destOrd="0" presId="urn:microsoft.com/office/officeart/2005/8/layout/gear1"/>
    <dgm:cxn modelId="{7ECF0796-9284-412B-9C84-04170C509032}" type="presParOf" srcId="{1534D966-E7BC-4D4A-A5E8-8083997100CD}" destId="{890673C7-32A3-472B-928B-0C58760D7CBE}" srcOrd="9" destOrd="0" presId="urn:microsoft.com/office/officeart/2005/8/layout/gear1"/>
    <dgm:cxn modelId="{B5C2A0F0-47F2-4C66-AD7E-581BB5006744}" type="presParOf" srcId="{1534D966-E7BC-4D4A-A5E8-8083997100CD}" destId="{0E05E66A-EA10-4ABF-AB50-FC3A5A4755B2}" srcOrd="10" destOrd="0" presId="urn:microsoft.com/office/officeart/2005/8/layout/gear1"/>
    <dgm:cxn modelId="{7B123D59-7C82-4988-B809-D3C6EFC4851C}" type="presParOf" srcId="{1534D966-E7BC-4D4A-A5E8-8083997100CD}" destId="{DB71BEC5-6DBE-44D9-A0AA-AA8529D47F00}" srcOrd="11" destOrd="0" presId="urn:microsoft.com/office/officeart/2005/8/layout/gear1"/>
    <dgm:cxn modelId="{D3D36D48-BF7F-4661-B3F4-53F5624E1E5B}" type="presParOf" srcId="{1534D966-E7BC-4D4A-A5E8-8083997100CD}" destId="{CF23F783-8F4A-46AF-B669-B930548A7E25}"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E2DF849-017A-48E3-94F3-1273CBCFE92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C2FE96A-CD2B-4C24-A591-B773E08A3767}">
      <dgm:prSet custT="1"/>
      <dgm:spPr/>
      <dgm:t>
        <a:bodyPr/>
        <a:lstStyle/>
        <a:p>
          <a:r>
            <a:rPr lang="tr-TR" sz="1600" b="0" dirty="0">
              <a:latin typeface="Segoe UI" panose="020B0502040204020203" pitchFamily="34" charset="0"/>
              <a:cs typeface="Segoe UI" panose="020B0502040204020203" pitchFamily="34" charset="0"/>
            </a:rPr>
            <a:t>Hızlıca alınan notların okunabilirliğinden emin olun</a:t>
          </a:r>
          <a:r>
            <a:rPr lang="en-US" sz="1600" b="0" dirty="0">
              <a:latin typeface="Segoe UI" panose="020B0502040204020203" pitchFamily="34" charset="0"/>
              <a:cs typeface="Segoe UI" panose="020B0502040204020203" pitchFamily="34" charset="0"/>
            </a:rPr>
            <a:t>.</a:t>
          </a:r>
        </a:p>
      </dgm:t>
    </dgm:pt>
    <dgm:pt modelId="{B8E6E3E1-60D7-41D5-82A9-617152FF36A4}" type="parTrans" cxnId="{63EAC83A-4238-4B68-82F4-4D7F07A9D0F9}">
      <dgm:prSet/>
      <dgm:spPr/>
      <dgm:t>
        <a:bodyPr/>
        <a:lstStyle/>
        <a:p>
          <a:endParaRPr lang="en-US" sz="1600" b="0">
            <a:latin typeface="Segoe UI" panose="020B0502040204020203" pitchFamily="34" charset="0"/>
            <a:cs typeface="Segoe UI" panose="020B0502040204020203" pitchFamily="34" charset="0"/>
          </a:endParaRPr>
        </a:p>
      </dgm:t>
    </dgm:pt>
    <dgm:pt modelId="{7BAB9A54-0F63-4F50-93C6-2FDA8E119970}" type="sibTrans" cxnId="{63EAC83A-4238-4B68-82F4-4D7F07A9D0F9}">
      <dgm:prSet/>
      <dgm:spPr/>
      <dgm:t>
        <a:bodyPr/>
        <a:lstStyle/>
        <a:p>
          <a:endParaRPr lang="en-US" sz="1600" b="0">
            <a:latin typeface="Segoe UI" panose="020B0502040204020203" pitchFamily="34" charset="0"/>
            <a:cs typeface="Segoe UI" panose="020B0502040204020203" pitchFamily="34" charset="0"/>
          </a:endParaRPr>
        </a:p>
      </dgm:t>
    </dgm:pt>
    <dgm:pt modelId="{72A01A12-09EF-4296-BBF0-FA817EFEF01B}">
      <dgm:prSet custT="1"/>
      <dgm:spPr/>
      <dgm:t>
        <a:bodyPr/>
        <a:lstStyle/>
        <a:p>
          <a:r>
            <a:rPr lang="tr-TR" sz="1600" b="0" dirty="0">
              <a:latin typeface="Segoe UI" panose="020B0502040204020203" pitchFamily="34" charset="0"/>
              <a:cs typeface="Segoe UI" panose="020B0502040204020203" pitchFamily="34" charset="0"/>
            </a:rPr>
            <a:t>Özel notu ve/veya önemli bir belgeyi masanızda bırakmayın</a:t>
          </a:r>
          <a:r>
            <a:rPr lang="en-US" sz="1600" b="0" dirty="0">
              <a:latin typeface="Segoe UI" panose="020B0502040204020203" pitchFamily="34" charset="0"/>
              <a:cs typeface="Segoe UI" panose="020B0502040204020203" pitchFamily="34" charset="0"/>
            </a:rPr>
            <a:t>.</a:t>
          </a:r>
        </a:p>
      </dgm:t>
    </dgm:pt>
    <dgm:pt modelId="{CD159CAE-1891-48EA-99D7-9AE2D0CC0144}" type="parTrans" cxnId="{608EEA51-09B5-4520-9027-534315824D51}">
      <dgm:prSet/>
      <dgm:spPr/>
      <dgm:t>
        <a:bodyPr/>
        <a:lstStyle/>
        <a:p>
          <a:endParaRPr lang="en-US" sz="1600" b="0">
            <a:latin typeface="Segoe UI" panose="020B0502040204020203" pitchFamily="34" charset="0"/>
            <a:cs typeface="Segoe UI" panose="020B0502040204020203" pitchFamily="34" charset="0"/>
          </a:endParaRPr>
        </a:p>
      </dgm:t>
    </dgm:pt>
    <dgm:pt modelId="{04577FF6-92F2-4C45-86A2-405C7AF0C255}" type="sibTrans" cxnId="{608EEA51-09B5-4520-9027-534315824D51}">
      <dgm:prSet/>
      <dgm:spPr/>
      <dgm:t>
        <a:bodyPr/>
        <a:lstStyle/>
        <a:p>
          <a:endParaRPr lang="en-US" sz="1600" b="0">
            <a:latin typeface="Segoe UI" panose="020B0502040204020203" pitchFamily="34" charset="0"/>
            <a:cs typeface="Segoe UI" panose="020B0502040204020203" pitchFamily="34" charset="0"/>
          </a:endParaRPr>
        </a:p>
      </dgm:t>
    </dgm:pt>
    <dgm:pt modelId="{E6BAA3B0-3431-4D32-A49C-018783E950FE}">
      <dgm:prSet custT="1"/>
      <dgm:spPr/>
      <dgm:t>
        <a:bodyPr/>
        <a:lstStyle/>
        <a:p>
          <a:r>
            <a:rPr lang="tr-TR" sz="1600" b="0" dirty="0">
              <a:latin typeface="Segoe UI" panose="020B0502040204020203" pitchFamily="34" charset="0"/>
              <a:cs typeface="Segoe UI" panose="020B0502040204020203" pitchFamily="34" charset="0"/>
            </a:rPr>
            <a:t>İmzalayacağınız tüm evrakları mavi kalemle imzalayın</a:t>
          </a:r>
          <a:r>
            <a:rPr lang="en-US" sz="1600" b="0" dirty="0">
              <a:latin typeface="Segoe UI" panose="020B0502040204020203" pitchFamily="34" charset="0"/>
              <a:cs typeface="Segoe UI" panose="020B0502040204020203" pitchFamily="34" charset="0"/>
            </a:rPr>
            <a:t>.</a:t>
          </a:r>
        </a:p>
      </dgm:t>
    </dgm:pt>
    <dgm:pt modelId="{7200049A-37AF-493B-9815-858C9BA1E232}" type="parTrans" cxnId="{AFE819F3-35F6-4AAB-8803-7EB42243F0F4}">
      <dgm:prSet/>
      <dgm:spPr/>
      <dgm:t>
        <a:bodyPr/>
        <a:lstStyle/>
        <a:p>
          <a:endParaRPr lang="tr-TR" sz="1600" b="0">
            <a:latin typeface="Segoe UI" panose="020B0502040204020203" pitchFamily="34" charset="0"/>
            <a:cs typeface="Segoe UI" panose="020B0502040204020203" pitchFamily="34" charset="0"/>
          </a:endParaRPr>
        </a:p>
      </dgm:t>
    </dgm:pt>
    <dgm:pt modelId="{EC81047D-6EE8-442E-AB0B-DC8B226BD0CA}" type="sibTrans" cxnId="{AFE819F3-35F6-4AAB-8803-7EB42243F0F4}">
      <dgm:prSet/>
      <dgm:spPr/>
      <dgm:t>
        <a:bodyPr/>
        <a:lstStyle/>
        <a:p>
          <a:endParaRPr lang="tr-TR" sz="1600" b="0">
            <a:latin typeface="Segoe UI" panose="020B0502040204020203" pitchFamily="34" charset="0"/>
            <a:cs typeface="Segoe UI" panose="020B0502040204020203" pitchFamily="34" charset="0"/>
          </a:endParaRPr>
        </a:p>
      </dgm:t>
    </dgm:pt>
    <dgm:pt modelId="{84A55B6B-FA0E-4136-83F0-5B6EE5FB3121}">
      <dgm:prSet custT="1"/>
      <dgm:spPr/>
      <dgm:t>
        <a:bodyPr/>
        <a:lstStyle/>
        <a:p>
          <a:r>
            <a:rPr lang="tr-TR" sz="1600" b="0" dirty="0">
              <a:latin typeface="Segoe UI" panose="020B0502040204020203" pitchFamily="34" charset="0"/>
              <a:cs typeface="Segoe UI" panose="020B0502040204020203" pitchFamily="34" charset="0"/>
            </a:rPr>
            <a:t>E-postalarınızı göndermeden muhakkak tekrar okuyun</a:t>
          </a:r>
          <a:r>
            <a:rPr lang="en-US" sz="1600" b="0" dirty="0">
              <a:latin typeface="Segoe UI" panose="020B0502040204020203" pitchFamily="34" charset="0"/>
              <a:cs typeface="Segoe UI" panose="020B0502040204020203" pitchFamily="34" charset="0"/>
            </a:rPr>
            <a:t>.</a:t>
          </a:r>
        </a:p>
      </dgm:t>
    </dgm:pt>
    <dgm:pt modelId="{9DAC7221-F3CC-42A9-84A4-25CF802CEEE2}" type="parTrans" cxnId="{880DF3D9-D27C-444C-98CD-9F0C949EAEEC}">
      <dgm:prSet/>
      <dgm:spPr/>
      <dgm:t>
        <a:bodyPr/>
        <a:lstStyle/>
        <a:p>
          <a:endParaRPr lang="tr-TR" sz="1600">
            <a:latin typeface="Segoe UI" panose="020B0502040204020203" pitchFamily="34" charset="0"/>
            <a:cs typeface="Segoe UI" panose="020B0502040204020203" pitchFamily="34" charset="0"/>
          </a:endParaRPr>
        </a:p>
      </dgm:t>
    </dgm:pt>
    <dgm:pt modelId="{8451D9C7-FD32-4601-84D6-43D300A31E35}" type="sibTrans" cxnId="{880DF3D9-D27C-444C-98CD-9F0C949EAEEC}">
      <dgm:prSet/>
      <dgm:spPr/>
      <dgm:t>
        <a:bodyPr/>
        <a:lstStyle/>
        <a:p>
          <a:endParaRPr lang="tr-TR" sz="1600">
            <a:latin typeface="Segoe UI" panose="020B0502040204020203" pitchFamily="34" charset="0"/>
            <a:cs typeface="Segoe UI" panose="020B0502040204020203" pitchFamily="34" charset="0"/>
          </a:endParaRPr>
        </a:p>
      </dgm:t>
    </dgm:pt>
    <dgm:pt modelId="{CF52372E-7D59-4D35-AFB7-235C40518DD8}">
      <dgm:prSet custT="1"/>
      <dgm:spPr/>
      <dgm:t>
        <a:bodyPr/>
        <a:lstStyle/>
        <a:p>
          <a:r>
            <a:rPr lang="tr-TR" sz="1600" b="0" dirty="0">
              <a:latin typeface="Segoe UI" panose="020B0502040204020203" pitchFamily="34" charset="0"/>
              <a:cs typeface="Segoe UI" panose="020B0502040204020203" pitchFamily="34" charset="0"/>
            </a:rPr>
            <a:t>E-postaların imza kısmını güncel kurumsal bilgilerinizle yazdığınızdan emin olun</a:t>
          </a:r>
          <a:r>
            <a:rPr lang="en-US" sz="1600" b="0" dirty="0">
              <a:latin typeface="Segoe UI" panose="020B0502040204020203" pitchFamily="34" charset="0"/>
              <a:cs typeface="Segoe UI" panose="020B0502040204020203" pitchFamily="34" charset="0"/>
            </a:rPr>
            <a:t>.</a:t>
          </a:r>
        </a:p>
      </dgm:t>
    </dgm:pt>
    <dgm:pt modelId="{148A50C6-AABF-4A2E-95BA-BAF81C8BE4AE}" type="parTrans" cxnId="{C1C8980B-A5A7-4E22-9FF1-C2F8A71AFBD1}">
      <dgm:prSet/>
      <dgm:spPr/>
      <dgm:t>
        <a:bodyPr/>
        <a:lstStyle/>
        <a:p>
          <a:endParaRPr lang="tr-TR" sz="1600">
            <a:latin typeface="Segoe UI" panose="020B0502040204020203" pitchFamily="34" charset="0"/>
            <a:cs typeface="Segoe UI" panose="020B0502040204020203" pitchFamily="34" charset="0"/>
          </a:endParaRPr>
        </a:p>
      </dgm:t>
    </dgm:pt>
    <dgm:pt modelId="{AAF77C1A-A515-41FA-8879-663EDA505008}" type="sibTrans" cxnId="{C1C8980B-A5A7-4E22-9FF1-C2F8A71AFBD1}">
      <dgm:prSet/>
      <dgm:spPr/>
      <dgm:t>
        <a:bodyPr/>
        <a:lstStyle/>
        <a:p>
          <a:endParaRPr lang="tr-TR" sz="1600">
            <a:latin typeface="Segoe UI" panose="020B0502040204020203" pitchFamily="34" charset="0"/>
            <a:cs typeface="Segoe UI" panose="020B0502040204020203" pitchFamily="34" charset="0"/>
          </a:endParaRPr>
        </a:p>
      </dgm:t>
    </dgm:pt>
    <dgm:pt modelId="{BDBDBB0F-9AD4-4096-A810-218D84711022}">
      <dgm:prSet custT="1"/>
      <dgm:spPr/>
      <dgm:t>
        <a:bodyPr/>
        <a:lstStyle/>
        <a:p>
          <a:r>
            <a:rPr lang="tr-TR" sz="1600" b="0" dirty="0">
              <a:latin typeface="Segoe UI" panose="020B0502040204020203" pitchFamily="34" charset="0"/>
              <a:cs typeface="Segoe UI" panose="020B0502040204020203" pitchFamily="34" charset="0"/>
            </a:rPr>
            <a:t>Kesin teyit edilmeyen hiçbir bilgiyi raporlarınızda ve resmi yazılarınızda kullanmayın</a:t>
          </a:r>
          <a:r>
            <a:rPr lang="en-US" sz="1600" b="0" dirty="0">
              <a:latin typeface="Segoe UI" panose="020B0502040204020203" pitchFamily="34" charset="0"/>
              <a:cs typeface="Segoe UI" panose="020B0502040204020203" pitchFamily="34" charset="0"/>
            </a:rPr>
            <a:t>.</a:t>
          </a:r>
          <a:r>
            <a:rPr lang="tr-TR" sz="1600" b="0" dirty="0">
              <a:latin typeface="Segoe UI" panose="020B0502040204020203" pitchFamily="34" charset="0"/>
              <a:cs typeface="Segoe UI" panose="020B0502040204020203" pitchFamily="34" charset="0"/>
            </a:rPr>
            <a:t> </a:t>
          </a:r>
          <a:endParaRPr lang="en-US" sz="1600" b="0" dirty="0">
            <a:latin typeface="Segoe UI" panose="020B0502040204020203" pitchFamily="34" charset="0"/>
            <a:cs typeface="Segoe UI" panose="020B0502040204020203" pitchFamily="34" charset="0"/>
          </a:endParaRPr>
        </a:p>
      </dgm:t>
    </dgm:pt>
    <dgm:pt modelId="{DECAAAAB-0D43-429F-877E-45A1DDB8AF5E}" type="parTrans" cxnId="{763724DA-D3E5-4BE8-81B0-A511740CD5F2}">
      <dgm:prSet/>
      <dgm:spPr/>
      <dgm:t>
        <a:bodyPr/>
        <a:lstStyle/>
        <a:p>
          <a:endParaRPr lang="tr-TR" sz="1600">
            <a:latin typeface="Segoe UI" panose="020B0502040204020203" pitchFamily="34" charset="0"/>
            <a:cs typeface="Segoe UI" panose="020B0502040204020203" pitchFamily="34" charset="0"/>
          </a:endParaRPr>
        </a:p>
      </dgm:t>
    </dgm:pt>
    <dgm:pt modelId="{921C8898-FFE3-4ABF-93C8-B4C03C1EF045}" type="sibTrans" cxnId="{763724DA-D3E5-4BE8-81B0-A511740CD5F2}">
      <dgm:prSet/>
      <dgm:spPr/>
      <dgm:t>
        <a:bodyPr/>
        <a:lstStyle/>
        <a:p>
          <a:endParaRPr lang="tr-TR" sz="1600">
            <a:latin typeface="Segoe UI" panose="020B0502040204020203" pitchFamily="34" charset="0"/>
            <a:cs typeface="Segoe UI" panose="020B0502040204020203" pitchFamily="34" charset="0"/>
          </a:endParaRPr>
        </a:p>
      </dgm:t>
    </dgm:pt>
    <dgm:pt modelId="{A3F63F86-0945-4E6F-AD07-321E4E80E66D}" type="pres">
      <dgm:prSet presAssocID="{6E2DF849-017A-48E3-94F3-1273CBCFE927}" presName="diagram" presStyleCnt="0">
        <dgm:presLayoutVars>
          <dgm:dir/>
          <dgm:resizeHandles val="exact"/>
        </dgm:presLayoutVars>
      </dgm:prSet>
      <dgm:spPr/>
    </dgm:pt>
    <dgm:pt modelId="{3ABA6055-E3CA-4BE7-B052-AD96C39863A1}" type="pres">
      <dgm:prSet presAssocID="{84A55B6B-FA0E-4136-83F0-5B6EE5FB3121}" presName="node" presStyleLbl="node1" presStyleIdx="0" presStyleCnt="6">
        <dgm:presLayoutVars>
          <dgm:bulletEnabled val="1"/>
        </dgm:presLayoutVars>
      </dgm:prSet>
      <dgm:spPr/>
    </dgm:pt>
    <dgm:pt modelId="{B7583F36-C948-4822-885B-A5EEE05D44D1}" type="pres">
      <dgm:prSet presAssocID="{8451D9C7-FD32-4601-84D6-43D300A31E35}" presName="sibTrans" presStyleCnt="0"/>
      <dgm:spPr/>
    </dgm:pt>
    <dgm:pt modelId="{1AF77B58-B82F-479C-A2C0-C259F750A51F}" type="pres">
      <dgm:prSet presAssocID="{CF52372E-7D59-4D35-AFB7-235C40518DD8}" presName="node" presStyleLbl="node1" presStyleIdx="1" presStyleCnt="6">
        <dgm:presLayoutVars>
          <dgm:bulletEnabled val="1"/>
        </dgm:presLayoutVars>
      </dgm:prSet>
      <dgm:spPr/>
    </dgm:pt>
    <dgm:pt modelId="{858C902D-E8E3-40BA-818F-E27E3A122931}" type="pres">
      <dgm:prSet presAssocID="{AAF77C1A-A515-41FA-8879-663EDA505008}" presName="sibTrans" presStyleCnt="0"/>
      <dgm:spPr/>
    </dgm:pt>
    <dgm:pt modelId="{2FA6EE7D-B523-4546-813A-CEC36E90FAF9}" type="pres">
      <dgm:prSet presAssocID="{8C2FE96A-CD2B-4C24-A591-B773E08A3767}" presName="node" presStyleLbl="node1" presStyleIdx="2" presStyleCnt="6">
        <dgm:presLayoutVars>
          <dgm:bulletEnabled val="1"/>
        </dgm:presLayoutVars>
      </dgm:prSet>
      <dgm:spPr/>
    </dgm:pt>
    <dgm:pt modelId="{6ECC5CCA-5703-4AF0-98EA-F19E994785FD}" type="pres">
      <dgm:prSet presAssocID="{7BAB9A54-0F63-4F50-93C6-2FDA8E119970}" presName="sibTrans" presStyleCnt="0"/>
      <dgm:spPr/>
    </dgm:pt>
    <dgm:pt modelId="{CA875D47-612A-4AAA-8813-5632D2D6B3ED}" type="pres">
      <dgm:prSet presAssocID="{E6BAA3B0-3431-4D32-A49C-018783E950FE}" presName="node" presStyleLbl="node1" presStyleIdx="3" presStyleCnt="6">
        <dgm:presLayoutVars>
          <dgm:bulletEnabled val="1"/>
        </dgm:presLayoutVars>
      </dgm:prSet>
      <dgm:spPr/>
    </dgm:pt>
    <dgm:pt modelId="{AB6E83E4-9176-4F24-942B-E56CB3C3ABE4}" type="pres">
      <dgm:prSet presAssocID="{EC81047D-6EE8-442E-AB0B-DC8B226BD0CA}" presName="sibTrans" presStyleCnt="0"/>
      <dgm:spPr/>
    </dgm:pt>
    <dgm:pt modelId="{C464C057-39DE-4E37-AB4A-39EA66560B49}" type="pres">
      <dgm:prSet presAssocID="{72A01A12-09EF-4296-BBF0-FA817EFEF01B}" presName="node" presStyleLbl="node1" presStyleIdx="4" presStyleCnt="6">
        <dgm:presLayoutVars>
          <dgm:bulletEnabled val="1"/>
        </dgm:presLayoutVars>
      </dgm:prSet>
      <dgm:spPr/>
    </dgm:pt>
    <dgm:pt modelId="{FD41EFCC-8734-48A2-9E6E-AE1B5AC44179}" type="pres">
      <dgm:prSet presAssocID="{04577FF6-92F2-4C45-86A2-405C7AF0C255}" presName="sibTrans" presStyleCnt="0"/>
      <dgm:spPr/>
    </dgm:pt>
    <dgm:pt modelId="{76ECDE6C-427A-4581-8827-11F81463F3B1}" type="pres">
      <dgm:prSet presAssocID="{BDBDBB0F-9AD4-4096-A810-218D84711022}" presName="node" presStyleLbl="node1" presStyleIdx="5" presStyleCnt="6">
        <dgm:presLayoutVars>
          <dgm:bulletEnabled val="1"/>
        </dgm:presLayoutVars>
      </dgm:prSet>
      <dgm:spPr/>
    </dgm:pt>
  </dgm:ptLst>
  <dgm:cxnLst>
    <dgm:cxn modelId="{C1C8980B-A5A7-4E22-9FF1-C2F8A71AFBD1}" srcId="{6E2DF849-017A-48E3-94F3-1273CBCFE927}" destId="{CF52372E-7D59-4D35-AFB7-235C40518DD8}" srcOrd="1" destOrd="0" parTransId="{148A50C6-AABF-4A2E-95BA-BAF81C8BE4AE}" sibTransId="{AAF77C1A-A515-41FA-8879-663EDA505008}"/>
    <dgm:cxn modelId="{EB066E1D-3408-4CB3-A633-184713DCA12D}" type="presOf" srcId="{E6BAA3B0-3431-4D32-A49C-018783E950FE}" destId="{CA875D47-612A-4AAA-8813-5632D2D6B3ED}" srcOrd="0" destOrd="0" presId="urn:microsoft.com/office/officeart/2005/8/layout/default"/>
    <dgm:cxn modelId="{44BDE523-9407-4E28-B458-C74C4041679C}" type="presOf" srcId="{BDBDBB0F-9AD4-4096-A810-218D84711022}" destId="{76ECDE6C-427A-4581-8827-11F81463F3B1}" srcOrd="0" destOrd="0" presId="urn:microsoft.com/office/officeart/2005/8/layout/default"/>
    <dgm:cxn modelId="{63EAC83A-4238-4B68-82F4-4D7F07A9D0F9}" srcId="{6E2DF849-017A-48E3-94F3-1273CBCFE927}" destId="{8C2FE96A-CD2B-4C24-A591-B773E08A3767}" srcOrd="2" destOrd="0" parTransId="{B8E6E3E1-60D7-41D5-82A9-617152FF36A4}" sibTransId="{7BAB9A54-0F63-4F50-93C6-2FDA8E119970}"/>
    <dgm:cxn modelId="{24CE395C-CB73-40BD-829E-77D51CC32342}" type="presOf" srcId="{CF52372E-7D59-4D35-AFB7-235C40518DD8}" destId="{1AF77B58-B82F-479C-A2C0-C259F750A51F}" srcOrd="0" destOrd="0" presId="urn:microsoft.com/office/officeart/2005/8/layout/default"/>
    <dgm:cxn modelId="{608EEA51-09B5-4520-9027-534315824D51}" srcId="{6E2DF849-017A-48E3-94F3-1273CBCFE927}" destId="{72A01A12-09EF-4296-BBF0-FA817EFEF01B}" srcOrd="4" destOrd="0" parTransId="{CD159CAE-1891-48EA-99D7-9AE2D0CC0144}" sibTransId="{04577FF6-92F2-4C45-86A2-405C7AF0C255}"/>
    <dgm:cxn modelId="{9DE9B57B-898C-4437-8925-FC65A410695C}" type="presOf" srcId="{72A01A12-09EF-4296-BBF0-FA817EFEF01B}" destId="{C464C057-39DE-4E37-AB4A-39EA66560B49}" srcOrd="0" destOrd="0" presId="urn:microsoft.com/office/officeart/2005/8/layout/default"/>
    <dgm:cxn modelId="{8575FA93-4940-4259-BBAC-87C974090DD6}" type="presOf" srcId="{6E2DF849-017A-48E3-94F3-1273CBCFE927}" destId="{A3F63F86-0945-4E6F-AD07-321E4E80E66D}" srcOrd="0" destOrd="0" presId="urn:microsoft.com/office/officeart/2005/8/layout/default"/>
    <dgm:cxn modelId="{BB6D91CE-DC64-4503-B79C-C27C8B7F5AB7}" type="presOf" srcId="{84A55B6B-FA0E-4136-83F0-5B6EE5FB3121}" destId="{3ABA6055-E3CA-4BE7-B052-AD96C39863A1}" srcOrd="0" destOrd="0" presId="urn:microsoft.com/office/officeart/2005/8/layout/default"/>
    <dgm:cxn modelId="{880DF3D9-D27C-444C-98CD-9F0C949EAEEC}" srcId="{6E2DF849-017A-48E3-94F3-1273CBCFE927}" destId="{84A55B6B-FA0E-4136-83F0-5B6EE5FB3121}" srcOrd="0" destOrd="0" parTransId="{9DAC7221-F3CC-42A9-84A4-25CF802CEEE2}" sibTransId="{8451D9C7-FD32-4601-84D6-43D300A31E35}"/>
    <dgm:cxn modelId="{763724DA-D3E5-4BE8-81B0-A511740CD5F2}" srcId="{6E2DF849-017A-48E3-94F3-1273CBCFE927}" destId="{BDBDBB0F-9AD4-4096-A810-218D84711022}" srcOrd="5" destOrd="0" parTransId="{DECAAAAB-0D43-429F-877E-45A1DDB8AF5E}" sibTransId="{921C8898-FFE3-4ABF-93C8-B4C03C1EF045}"/>
    <dgm:cxn modelId="{5EAE65DC-4032-43FC-87D6-F7C65E349F29}" type="presOf" srcId="{8C2FE96A-CD2B-4C24-A591-B773E08A3767}" destId="{2FA6EE7D-B523-4546-813A-CEC36E90FAF9}" srcOrd="0" destOrd="0" presId="urn:microsoft.com/office/officeart/2005/8/layout/default"/>
    <dgm:cxn modelId="{AFE819F3-35F6-4AAB-8803-7EB42243F0F4}" srcId="{6E2DF849-017A-48E3-94F3-1273CBCFE927}" destId="{E6BAA3B0-3431-4D32-A49C-018783E950FE}" srcOrd="3" destOrd="0" parTransId="{7200049A-37AF-493B-9815-858C9BA1E232}" sibTransId="{EC81047D-6EE8-442E-AB0B-DC8B226BD0CA}"/>
    <dgm:cxn modelId="{13D66398-23A1-42FC-95C1-603F462C8C5F}" type="presParOf" srcId="{A3F63F86-0945-4E6F-AD07-321E4E80E66D}" destId="{3ABA6055-E3CA-4BE7-B052-AD96C39863A1}" srcOrd="0" destOrd="0" presId="urn:microsoft.com/office/officeart/2005/8/layout/default"/>
    <dgm:cxn modelId="{73662B9E-8A96-489E-9673-EB9602A36AFE}" type="presParOf" srcId="{A3F63F86-0945-4E6F-AD07-321E4E80E66D}" destId="{B7583F36-C948-4822-885B-A5EEE05D44D1}" srcOrd="1" destOrd="0" presId="urn:microsoft.com/office/officeart/2005/8/layout/default"/>
    <dgm:cxn modelId="{17F74332-C761-401B-9070-0EE137ABEC55}" type="presParOf" srcId="{A3F63F86-0945-4E6F-AD07-321E4E80E66D}" destId="{1AF77B58-B82F-479C-A2C0-C259F750A51F}" srcOrd="2" destOrd="0" presId="urn:microsoft.com/office/officeart/2005/8/layout/default"/>
    <dgm:cxn modelId="{8B14EB30-F373-4169-A58F-F9FA5A174380}" type="presParOf" srcId="{A3F63F86-0945-4E6F-AD07-321E4E80E66D}" destId="{858C902D-E8E3-40BA-818F-E27E3A122931}" srcOrd="3" destOrd="0" presId="urn:microsoft.com/office/officeart/2005/8/layout/default"/>
    <dgm:cxn modelId="{65735E97-9F5B-4BD9-BF18-78B26A5314C7}" type="presParOf" srcId="{A3F63F86-0945-4E6F-AD07-321E4E80E66D}" destId="{2FA6EE7D-B523-4546-813A-CEC36E90FAF9}" srcOrd="4" destOrd="0" presId="urn:microsoft.com/office/officeart/2005/8/layout/default"/>
    <dgm:cxn modelId="{EF677199-A05D-4273-8254-11EFF3641562}" type="presParOf" srcId="{A3F63F86-0945-4E6F-AD07-321E4E80E66D}" destId="{6ECC5CCA-5703-4AF0-98EA-F19E994785FD}" srcOrd="5" destOrd="0" presId="urn:microsoft.com/office/officeart/2005/8/layout/default"/>
    <dgm:cxn modelId="{5BF82814-4B65-4D1E-A475-EA445CFBB48F}" type="presParOf" srcId="{A3F63F86-0945-4E6F-AD07-321E4E80E66D}" destId="{CA875D47-612A-4AAA-8813-5632D2D6B3ED}" srcOrd="6" destOrd="0" presId="urn:microsoft.com/office/officeart/2005/8/layout/default"/>
    <dgm:cxn modelId="{20AF858F-7E7E-4018-9E45-7F38DF241025}" type="presParOf" srcId="{A3F63F86-0945-4E6F-AD07-321E4E80E66D}" destId="{AB6E83E4-9176-4F24-942B-E56CB3C3ABE4}" srcOrd="7" destOrd="0" presId="urn:microsoft.com/office/officeart/2005/8/layout/default"/>
    <dgm:cxn modelId="{5E6C67FF-5CDF-4E76-AF24-ECDE0D776237}" type="presParOf" srcId="{A3F63F86-0945-4E6F-AD07-321E4E80E66D}" destId="{C464C057-39DE-4E37-AB4A-39EA66560B49}" srcOrd="8" destOrd="0" presId="urn:microsoft.com/office/officeart/2005/8/layout/default"/>
    <dgm:cxn modelId="{0907CE48-2C3B-407F-91C6-754E3289B37B}" type="presParOf" srcId="{A3F63F86-0945-4E6F-AD07-321E4E80E66D}" destId="{FD41EFCC-8734-48A2-9E6E-AE1B5AC44179}" srcOrd="9" destOrd="0" presId="urn:microsoft.com/office/officeart/2005/8/layout/default"/>
    <dgm:cxn modelId="{3D69B762-4908-446B-BC06-D0F9E401EE31}" type="presParOf" srcId="{A3F63F86-0945-4E6F-AD07-321E4E80E66D}" destId="{76ECDE6C-427A-4581-8827-11F81463F3B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E2DF849-017A-48E3-94F3-1273CBCFE92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A63262F-E2E5-4C6B-A7A9-0A376AE703EA}">
      <dgm:prSet custT="1"/>
      <dgm:spPr/>
      <dgm:t>
        <a:bodyPr/>
        <a:lstStyle/>
        <a:p>
          <a:r>
            <a:rPr lang="tr-TR" sz="1600" b="0" dirty="0">
              <a:latin typeface="Segoe UI" panose="020B0502040204020203" pitchFamily="34" charset="0"/>
              <a:cs typeface="Segoe UI" panose="020B0502040204020203" pitchFamily="34" charset="0"/>
            </a:rPr>
            <a:t>Taşınabilir belleklerin kaybolma riskini göz önünde bulundurun</a:t>
          </a:r>
          <a:r>
            <a:rPr lang="en-US" sz="1600" b="0" dirty="0">
              <a:latin typeface="Segoe UI" panose="020B0502040204020203" pitchFamily="34" charset="0"/>
              <a:cs typeface="Segoe UI" panose="020B0502040204020203" pitchFamily="34" charset="0"/>
            </a:rPr>
            <a:t>.</a:t>
          </a:r>
          <a:endParaRPr lang="tr-TR" sz="1600" b="0" dirty="0">
            <a:latin typeface="Segoe UI" panose="020B0502040204020203" pitchFamily="34" charset="0"/>
            <a:cs typeface="Segoe UI" panose="020B0502040204020203" pitchFamily="34" charset="0"/>
          </a:endParaRPr>
        </a:p>
      </dgm:t>
    </dgm:pt>
    <dgm:pt modelId="{F8349587-E0FA-475F-978D-1541B6F8DD09}" type="parTrans" cxnId="{930E9E56-903A-43ED-9455-FB27A7E396EA}">
      <dgm:prSet/>
      <dgm:spPr/>
      <dgm:t>
        <a:bodyPr/>
        <a:lstStyle/>
        <a:p>
          <a:endParaRPr lang="en-US" sz="1600" b="0">
            <a:latin typeface="Segoe UI" panose="020B0502040204020203" pitchFamily="34" charset="0"/>
            <a:cs typeface="Segoe UI" panose="020B0502040204020203" pitchFamily="34" charset="0"/>
          </a:endParaRPr>
        </a:p>
      </dgm:t>
    </dgm:pt>
    <dgm:pt modelId="{E79053A7-3D3C-462E-A244-84C465FDB0A0}" type="sibTrans" cxnId="{930E9E56-903A-43ED-9455-FB27A7E396EA}">
      <dgm:prSet/>
      <dgm:spPr/>
      <dgm:t>
        <a:bodyPr/>
        <a:lstStyle/>
        <a:p>
          <a:endParaRPr lang="en-US" sz="1600" b="0">
            <a:latin typeface="Segoe UI" panose="020B0502040204020203" pitchFamily="34" charset="0"/>
            <a:cs typeface="Segoe UI" panose="020B0502040204020203" pitchFamily="34" charset="0"/>
          </a:endParaRPr>
        </a:p>
      </dgm:t>
    </dgm:pt>
    <dgm:pt modelId="{4BE6B26A-F167-41D9-B3E5-1C44AC74BB73}">
      <dgm:prSet custT="1"/>
      <dgm:spPr/>
      <dgm:t>
        <a:bodyPr/>
        <a:lstStyle/>
        <a:p>
          <a:r>
            <a:rPr lang="tr-TR" sz="1600" b="0" dirty="0">
              <a:latin typeface="Segoe UI" panose="020B0502040204020203" pitchFamily="34" charset="0"/>
              <a:cs typeface="Segoe UI" panose="020B0502040204020203" pitchFamily="34" charset="0"/>
            </a:rPr>
            <a:t>Tüm evraklarınızı düzenli bir şekilde depolamaya özen gösterin</a:t>
          </a:r>
          <a:r>
            <a:rPr lang="en-US" sz="1600" b="0" dirty="0">
              <a:latin typeface="Segoe UI" panose="020B0502040204020203" pitchFamily="34" charset="0"/>
              <a:cs typeface="Segoe UI" panose="020B0502040204020203" pitchFamily="34" charset="0"/>
            </a:rPr>
            <a:t>.</a:t>
          </a:r>
        </a:p>
      </dgm:t>
    </dgm:pt>
    <dgm:pt modelId="{C203B70E-B5A0-477C-BF26-B6BD1FE1FB2C}" type="parTrans" cxnId="{B5DAB062-FCC5-45AA-A098-3C05884BEC8C}">
      <dgm:prSet/>
      <dgm:spPr/>
      <dgm:t>
        <a:bodyPr/>
        <a:lstStyle/>
        <a:p>
          <a:endParaRPr lang="tr-TR" sz="1600">
            <a:latin typeface="Segoe UI" panose="020B0502040204020203" pitchFamily="34" charset="0"/>
            <a:cs typeface="Segoe UI" panose="020B0502040204020203" pitchFamily="34" charset="0"/>
          </a:endParaRPr>
        </a:p>
      </dgm:t>
    </dgm:pt>
    <dgm:pt modelId="{061237A9-2DD0-4DBC-9092-04B7E5DC1AD1}" type="sibTrans" cxnId="{B5DAB062-FCC5-45AA-A098-3C05884BEC8C}">
      <dgm:prSet/>
      <dgm:spPr/>
      <dgm:t>
        <a:bodyPr/>
        <a:lstStyle/>
        <a:p>
          <a:endParaRPr lang="tr-TR" sz="1600">
            <a:latin typeface="Segoe UI" panose="020B0502040204020203" pitchFamily="34" charset="0"/>
            <a:cs typeface="Segoe UI" panose="020B0502040204020203" pitchFamily="34" charset="0"/>
          </a:endParaRPr>
        </a:p>
      </dgm:t>
    </dgm:pt>
    <dgm:pt modelId="{43E07ECC-6EFE-4807-B52A-4D32BF4D7AE1}">
      <dgm:prSet custT="1"/>
      <dgm:spPr/>
      <dgm:t>
        <a:bodyPr/>
        <a:lstStyle/>
        <a:p>
          <a:r>
            <a:rPr lang="tr-TR" sz="1600" b="0" dirty="0">
              <a:latin typeface="Segoe UI" panose="020B0502040204020203" pitchFamily="34" charset="0"/>
              <a:cs typeface="Segoe UI" panose="020B0502040204020203" pitchFamily="34" charset="0"/>
            </a:rPr>
            <a:t>Resmi evrakların nereye nasıl gönderileceği ile ilgili mutlaka ilgili mevzuatı okuyun</a:t>
          </a:r>
          <a:r>
            <a:rPr lang="en-US" sz="1600" b="0" dirty="0">
              <a:latin typeface="Segoe UI" panose="020B0502040204020203" pitchFamily="34" charset="0"/>
              <a:cs typeface="Segoe UI" panose="020B0502040204020203" pitchFamily="34" charset="0"/>
            </a:rPr>
            <a:t>.</a:t>
          </a:r>
        </a:p>
      </dgm:t>
    </dgm:pt>
    <dgm:pt modelId="{3168BF09-07C0-48E5-B254-6D261CEA3125}" type="parTrans" cxnId="{B52F1C3C-D729-490C-B42E-DB1431ACAE9D}">
      <dgm:prSet/>
      <dgm:spPr/>
      <dgm:t>
        <a:bodyPr/>
        <a:lstStyle/>
        <a:p>
          <a:endParaRPr lang="tr-TR" sz="1600">
            <a:latin typeface="Segoe UI" panose="020B0502040204020203" pitchFamily="34" charset="0"/>
            <a:cs typeface="Segoe UI" panose="020B0502040204020203" pitchFamily="34" charset="0"/>
          </a:endParaRPr>
        </a:p>
      </dgm:t>
    </dgm:pt>
    <dgm:pt modelId="{48B37A99-616C-4E3B-960E-B53647B8B16F}" type="sibTrans" cxnId="{B52F1C3C-D729-490C-B42E-DB1431ACAE9D}">
      <dgm:prSet/>
      <dgm:spPr/>
      <dgm:t>
        <a:bodyPr/>
        <a:lstStyle/>
        <a:p>
          <a:endParaRPr lang="tr-TR" sz="1600">
            <a:latin typeface="Segoe UI" panose="020B0502040204020203" pitchFamily="34" charset="0"/>
            <a:cs typeface="Segoe UI" panose="020B0502040204020203" pitchFamily="34" charset="0"/>
          </a:endParaRPr>
        </a:p>
      </dgm:t>
    </dgm:pt>
    <dgm:pt modelId="{41784C43-5B9E-4CFC-8671-988863F1621C}">
      <dgm:prSet custT="1"/>
      <dgm:spPr/>
      <dgm:t>
        <a:bodyPr/>
        <a:lstStyle/>
        <a:p>
          <a:r>
            <a:rPr lang="tr-TR" sz="1600" b="0" dirty="0">
              <a:latin typeface="Segoe UI" panose="020B0502040204020203" pitchFamily="34" charset="0"/>
              <a:cs typeface="Segoe UI" panose="020B0502040204020203" pitchFamily="34" charset="0"/>
            </a:rPr>
            <a:t>Resmi evraklarda imla hatası yapmamaya özen gösterin</a:t>
          </a:r>
          <a:r>
            <a:rPr lang="en-US" sz="1600" b="0" dirty="0">
              <a:latin typeface="Segoe UI" panose="020B0502040204020203" pitchFamily="34" charset="0"/>
              <a:cs typeface="Segoe UI" panose="020B0502040204020203" pitchFamily="34" charset="0"/>
            </a:rPr>
            <a:t>.</a:t>
          </a:r>
        </a:p>
      </dgm:t>
    </dgm:pt>
    <dgm:pt modelId="{08EE6660-7E39-409D-8F36-012B882B83E7}" type="parTrans" cxnId="{98E0E12F-2807-4523-A0B9-38B39C29EA2E}">
      <dgm:prSet/>
      <dgm:spPr/>
      <dgm:t>
        <a:bodyPr/>
        <a:lstStyle/>
        <a:p>
          <a:endParaRPr lang="tr-TR" sz="1600">
            <a:latin typeface="Segoe UI" panose="020B0502040204020203" pitchFamily="34" charset="0"/>
            <a:cs typeface="Segoe UI" panose="020B0502040204020203" pitchFamily="34" charset="0"/>
          </a:endParaRPr>
        </a:p>
      </dgm:t>
    </dgm:pt>
    <dgm:pt modelId="{825DA114-68BB-4BD7-9242-457243B16692}" type="sibTrans" cxnId="{98E0E12F-2807-4523-A0B9-38B39C29EA2E}">
      <dgm:prSet/>
      <dgm:spPr/>
      <dgm:t>
        <a:bodyPr/>
        <a:lstStyle/>
        <a:p>
          <a:endParaRPr lang="tr-TR" sz="1600">
            <a:latin typeface="Segoe UI" panose="020B0502040204020203" pitchFamily="34" charset="0"/>
            <a:cs typeface="Segoe UI" panose="020B0502040204020203" pitchFamily="34" charset="0"/>
          </a:endParaRPr>
        </a:p>
      </dgm:t>
    </dgm:pt>
    <dgm:pt modelId="{E2EB24EA-B2BE-4BC6-893B-D5550A5B9705}">
      <dgm:prSet custT="1"/>
      <dgm:spPr/>
      <dgm:t>
        <a:bodyPr/>
        <a:lstStyle/>
        <a:p>
          <a:r>
            <a:rPr lang="tr-TR" sz="1600" b="0" dirty="0">
              <a:latin typeface="Segoe UI" panose="020B0502040204020203" pitchFamily="34" charset="0"/>
              <a:cs typeface="Segoe UI" panose="020B0502040204020203" pitchFamily="34" charset="0"/>
            </a:rPr>
            <a:t>Bilgisayarda depoladığınız resmi tüm evrakları mutlaka şifreli klasörlerde saklayın</a:t>
          </a:r>
          <a:r>
            <a:rPr lang="en-US" sz="1600" b="0" dirty="0">
              <a:latin typeface="Segoe UI" panose="020B0502040204020203" pitchFamily="34" charset="0"/>
              <a:cs typeface="Segoe UI" panose="020B0502040204020203" pitchFamily="34" charset="0"/>
            </a:rPr>
            <a:t>.</a:t>
          </a:r>
        </a:p>
      </dgm:t>
    </dgm:pt>
    <dgm:pt modelId="{6A81159E-267F-4095-AB3A-78B9C39CB105}" type="parTrans" cxnId="{208C817D-40E5-4731-983B-FC27C0B8A1F3}">
      <dgm:prSet/>
      <dgm:spPr/>
      <dgm:t>
        <a:bodyPr/>
        <a:lstStyle/>
        <a:p>
          <a:endParaRPr lang="tr-TR" sz="1600">
            <a:latin typeface="Segoe UI" panose="020B0502040204020203" pitchFamily="34" charset="0"/>
            <a:cs typeface="Segoe UI" panose="020B0502040204020203" pitchFamily="34" charset="0"/>
          </a:endParaRPr>
        </a:p>
      </dgm:t>
    </dgm:pt>
    <dgm:pt modelId="{84188E54-7C85-41F9-9113-DDC1BEF0F121}" type="sibTrans" cxnId="{208C817D-40E5-4731-983B-FC27C0B8A1F3}">
      <dgm:prSet/>
      <dgm:spPr/>
      <dgm:t>
        <a:bodyPr/>
        <a:lstStyle/>
        <a:p>
          <a:endParaRPr lang="tr-TR" sz="1600">
            <a:latin typeface="Segoe UI" panose="020B0502040204020203" pitchFamily="34" charset="0"/>
            <a:cs typeface="Segoe UI" panose="020B0502040204020203" pitchFamily="34" charset="0"/>
          </a:endParaRPr>
        </a:p>
      </dgm:t>
    </dgm:pt>
    <dgm:pt modelId="{009E91E7-01DE-4708-88BE-3B0AF14D92C5}">
      <dgm:prSet custT="1"/>
      <dgm:spPr/>
      <dgm:t>
        <a:bodyPr/>
        <a:lstStyle/>
        <a:p>
          <a:r>
            <a:rPr lang="tr-TR" sz="1600" b="0" dirty="0">
              <a:latin typeface="Segoe UI" panose="020B0502040204020203" pitchFamily="34" charset="0"/>
              <a:cs typeface="Segoe UI" panose="020B0502040204020203" pitchFamily="34" charset="0"/>
            </a:rPr>
            <a:t>Odanızda gerekli güvenliğin ve gizliliğin sağlanamadığı durumlarda odadan ayrıldığınız anlarda mutlaka kapıyı kilitli tutun</a:t>
          </a:r>
          <a:r>
            <a:rPr lang="en-US" sz="1600" b="0" dirty="0">
              <a:latin typeface="Segoe UI" panose="020B0502040204020203" pitchFamily="34" charset="0"/>
              <a:cs typeface="Segoe UI" panose="020B0502040204020203" pitchFamily="34" charset="0"/>
            </a:rPr>
            <a:t>.</a:t>
          </a:r>
        </a:p>
      </dgm:t>
    </dgm:pt>
    <dgm:pt modelId="{9B19FA84-5FEC-4664-88CC-D32B2CE7412E}" type="parTrans" cxnId="{BE141717-9A26-4987-A1C7-6E8910A0EEEE}">
      <dgm:prSet/>
      <dgm:spPr/>
      <dgm:t>
        <a:bodyPr/>
        <a:lstStyle/>
        <a:p>
          <a:endParaRPr lang="tr-TR" sz="1600">
            <a:latin typeface="Segoe UI" panose="020B0502040204020203" pitchFamily="34" charset="0"/>
            <a:cs typeface="Segoe UI" panose="020B0502040204020203" pitchFamily="34" charset="0"/>
          </a:endParaRPr>
        </a:p>
      </dgm:t>
    </dgm:pt>
    <dgm:pt modelId="{958CBB25-0110-45CE-AAC3-47A8BACAF33D}" type="sibTrans" cxnId="{BE141717-9A26-4987-A1C7-6E8910A0EEEE}">
      <dgm:prSet/>
      <dgm:spPr/>
      <dgm:t>
        <a:bodyPr/>
        <a:lstStyle/>
        <a:p>
          <a:endParaRPr lang="tr-TR" sz="1600">
            <a:latin typeface="Segoe UI" panose="020B0502040204020203" pitchFamily="34" charset="0"/>
            <a:cs typeface="Segoe UI" panose="020B0502040204020203" pitchFamily="34" charset="0"/>
          </a:endParaRPr>
        </a:p>
      </dgm:t>
    </dgm:pt>
    <dgm:pt modelId="{A3F63F86-0945-4E6F-AD07-321E4E80E66D}" type="pres">
      <dgm:prSet presAssocID="{6E2DF849-017A-48E3-94F3-1273CBCFE927}" presName="diagram" presStyleCnt="0">
        <dgm:presLayoutVars>
          <dgm:dir/>
          <dgm:resizeHandles val="exact"/>
        </dgm:presLayoutVars>
      </dgm:prSet>
      <dgm:spPr/>
    </dgm:pt>
    <dgm:pt modelId="{3A42F213-BBE8-4CEE-8018-1D498648F444}" type="pres">
      <dgm:prSet presAssocID="{4BE6B26A-F167-41D9-B3E5-1C44AC74BB73}" presName="node" presStyleLbl="node1" presStyleIdx="0" presStyleCnt="6">
        <dgm:presLayoutVars>
          <dgm:bulletEnabled val="1"/>
        </dgm:presLayoutVars>
      </dgm:prSet>
      <dgm:spPr/>
    </dgm:pt>
    <dgm:pt modelId="{BE46B159-7892-4C34-A66F-22AB7075DD1D}" type="pres">
      <dgm:prSet presAssocID="{061237A9-2DD0-4DBC-9092-04B7E5DC1AD1}" presName="sibTrans" presStyleCnt="0"/>
      <dgm:spPr/>
    </dgm:pt>
    <dgm:pt modelId="{5DD1CEF4-6ED8-43C7-A059-2F955489A13D}" type="pres">
      <dgm:prSet presAssocID="{43E07ECC-6EFE-4807-B52A-4D32BF4D7AE1}" presName="node" presStyleLbl="node1" presStyleIdx="1" presStyleCnt="6">
        <dgm:presLayoutVars>
          <dgm:bulletEnabled val="1"/>
        </dgm:presLayoutVars>
      </dgm:prSet>
      <dgm:spPr/>
    </dgm:pt>
    <dgm:pt modelId="{C6A95F7A-E57B-4FC1-B1B6-97C8B6B3A261}" type="pres">
      <dgm:prSet presAssocID="{48B37A99-616C-4E3B-960E-B53647B8B16F}" presName="sibTrans" presStyleCnt="0"/>
      <dgm:spPr/>
    </dgm:pt>
    <dgm:pt modelId="{F8FE968F-FEA8-4B99-8F72-51E0E9840BA9}" type="pres">
      <dgm:prSet presAssocID="{41784C43-5B9E-4CFC-8671-988863F1621C}" presName="node" presStyleLbl="node1" presStyleIdx="2" presStyleCnt="6">
        <dgm:presLayoutVars>
          <dgm:bulletEnabled val="1"/>
        </dgm:presLayoutVars>
      </dgm:prSet>
      <dgm:spPr/>
    </dgm:pt>
    <dgm:pt modelId="{01C7C61C-B081-40D9-9FCF-2A2BFA83C390}" type="pres">
      <dgm:prSet presAssocID="{825DA114-68BB-4BD7-9242-457243B16692}" presName="sibTrans" presStyleCnt="0"/>
      <dgm:spPr/>
    </dgm:pt>
    <dgm:pt modelId="{5A0888CD-C12B-470A-8CAB-B0A1A30736EF}" type="pres">
      <dgm:prSet presAssocID="{E2EB24EA-B2BE-4BC6-893B-D5550A5B9705}" presName="node" presStyleLbl="node1" presStyleIdx="3" presStyleCnt="6">
        <dgm:presLayoutVars>
          <dgm:bulletEnabled val="1"/>
        </dgm:presLayoutVars>
      </dgm:prSet>
      <dgm:spPr/>
    </dgm:pt>
    <dgm:pt modelId="{44CAAC37-F836-4F1C-BB3B-CFB218626209}" type="pres">
      <dgm:prSet presAssocID="{84188E54-7C85-41F9-9113-DDC1BEF0F121}" presName="sibTrans" presStyleCnt="0"/>
      <dgm:spPr/>
    </dgm:pt>
    <dgm:pt modelId="{70754862-959C-4C43-A674-5614FCF66170}" type="pres">
      <dgm:prSet presAssocID="{009E91E7-01DE-4708-88BE-3B0AF14D92C5}" presName="node" presStyleLbl="node1" presStyleIdx="4" presStyleCnt="6">
        <dgm:presLayoutVars>
          <dgm:bulletEnabled val="1"/>
        </dgm:presLayoutVars>
      </dgm:prSet>
      <dgm:spPr/>
    </dgm:pt>
    <dgm:pt modelId="{EC4E69FB-DEBA-4BDB-A8FF-EBA76AAF1AEE}" type="pres">
      <dgm:prSet presAssocID="{958CBB25-0110-45CE-AAC3-47A8BACAF33D}" presName="sibTrans" presStyleCnt="0"/>
      <dgm:spPr/>
    </dgm:pt>
    <dgm:pt modelId="{123DDFD1-0523-4E4D-992E-AB701ECD73B3}" type="pres">
      <dgm:prSet presAssocID="{BA63262F-E2E5-4C6B-A7A9-0A376AE703EA}" presName="node" presStyleLbl="node1" presStyleIdx="5" presStyleCnt="6">
        <dgm:presLayoutVars>
          <dgm:bulletEnabled val="1"/>
        </dgm:presLayoutVars>
      </dgm:prSet>
      <dgm:spPr/>
    </dgm:pt>
  </dgm:ptLst>
  <dgm:cxnLst>
    <dgm:cxn modelId="{3ED1EE09-F5C0-40DD-BBA4-75B2AD57175D}" type="presOf" srcId="{41784C43-5B9E-4CFC-8671-988863F1621C}" destId="{F8FE968F-FEA8-4B99-8F72-51E0E9840BA9}" srcOrd="0" destOrd="0" presId="urn:microsoft.com/office/officeart/2005/8/layout/default"/>
    <dgm:cxn modelId="{BE141717-9A26-4987-A1C7-6E8910A0EEEE}" srcId="{6E2DF849-017A-48E3-94F3-1273CBCFE927}" destId="{009E91E7-01DE-4708-88BE-3B0AF14D92C5}" srcOrd="4" destOrd="0" parTransId="{9B19FA84-5FEC-4664-88CC-D32B2CE7412E}" sibTransId="{958CBB25-0110-45CE-AAC3-47A8BACAF33D}"/>
    <dgm:cxn modelId="{98E0E12F-2807-4523-A0B9-38B39C29EA2E}" srcId="{6E2DF849-017A-48E3-94F3-1273CBCFE927}" destId="{41784C43-5B9E-4CFC-8671-988863F1621C}" srcOrd="2" destOrd="0" parTransId="{08EE6660-7E39-409D-8F36-012B882B83E7}" sibTransId="{825DA114-68BB-4BD7-9242-457243B16692}"/>
    <dgm:cxn modelId="{B52F1C3C-D729-490C-B42E-DB1431ACAE9D}" srcId="{6E2DF849-017A-48E3-94F3-1273CBCFE927}" destId="{43E07ECC-6EFE-4807-B52A-4D32BF4D7AE1}" srcOrd="1" destOrd="0" parTransId="{3168BF09-07C0-48E5-B254-6D261CEA3125}" sibTransId="{48B37A99-616C-4E3B-960E-B53647B8B16F}"/>
    <dgm:cxn modelId="{53E45F41-EBC4-4250-A75F-2027D7CDF4CC}" type="presOf" srcId="{009E91E7-01DE-4708-88BE-3B0AF14D92C5}" destId="{70754862-959C-4C43-A674-5614FCF66170}" srcOrd="0" destOrd="0" presId="urn:microsoft.com/office/officeart/2005/8/layout/default"/>
    <dgm:cxn modelId="{B5DAB062-FCC5-45AA-A098-3C05884BEC8C}" srcId="{6E2DF849-017A-48E3-94F3-1273CBCFE927}" destId="{4BE6B26A-F167-41D9-B3E5-1C44AC74BB73}" srcOrd="0" destOrd="0" parTransId="{C203B70E-B5A0-477C-BF26-B6BD1FE1FB2C}" sibTransId="{061237A9-2DD0-4DBC-9092-04B7E5DC1AD1}"/>
    <dgm:cxn modelId="{E1C2EB4F-E141-4330-B1BE-3E52E110C629}" type="presOf" srcId="{E2EB24EA-B2BE-4BC6-893B-D5550A5B9705}" destId="{5A0888CD-C12B-470A-8CAB-B0A1A30736EF}" srcOrd="0" destOrd="0" presId="urn:microsoft.com/office/officeart/2005/8/layout/default"/>
    <dgm:cxn modelId="{930E9E56-903A-43ED-9455-FB27A7E396EA}" srcId="{6E2DF849-017A-48E3-94F3-1273CBCFE927}" destId="{BA63262F-E2E5-4C6B-A7A9-0A376AE703EA}" srcOrd="5" destOrd="0" parTransId="{F8349587-E0FA-475F-978D-1541B6F8DD09}" sibTransId="{E79053A7-3D3C-462E-A244-84C465FDB0A0}"/>
    <dgm:cxn modelId="{208C817D-40E5-4731-983B-FC27C0B8A1F3}" srcId="{6E2DF849-017A-48E3-94F3-1273CBCFE927}" destId="{E2EB24EA-B2BE-4BC6-893B-D5550A5B9705}" srcOrd="3" destOrd="0" parTransId="{6A81159E-267F-4095-AB3A-78B9C39CB105}" sibTransId="{84188E54-7C85-41F9-9113-DDC1BEF0F121}"/>
    <dgm:cxn modelId="{8575FA93-4940-4259-BBAC-87C974090DD6}" type="presOf" srcId="{6E2DF849-017A-48E3-94F3-1273CBCFE927}" destId="{A3F63F86-0945-4E6F-AD07-321E4E80E66D}" srcOrd="0" destOrd="0" presId="urn:microsoft.com/office/officeart/2005/8/layout/default"/>
    <dgm:cxn modelId="{F30A8B9C-4186-4418-91FF-D3E0ED3B1C1A}" type="presOf" srcId="{4BE6B26A-F167-41D9-B3E5-1C44AC74BB73}" destId="{3A42F213-BBE8-4CEE-8018-1D498648F444}" srcOrd="0" destOrd="0" presId="urn:microsoft.com/office/officeart/2005/8/layout/default"/>
    <dgm:cxn modelId="{6ABE61C8-0674-4E60-A3F5-FB1BA71EA1E0}" type="presOf" srcId="{BA63262F-E2E5-4C6B-A7A9-0A376AE703EA}" destId="{123DDFD1-0523-4E4D-992E-AB701ECD73B3}" srcOrd="0" destOrd="0" presId="urn:microsoft.com/office/officeart/2005/8/layout/default"/>
    <dgm:cxn modelId="{626F86FD-0C3E-4D96-84B0-94A1B280D604}" type="presOf" srcId="{43E07ECC-6EFE-4807-B52A-4D32BF4D7AE1}" destId="{5DD1CEF4-6ED8-43C7-A059-2F955489A13D}" srcOrd="0" destOrd="0" presId="urn:microsoft.com/office/officeart/2005/8/layout/default"/>
    <dgm:cxn modelId="{2375F6A7-CD55-4243-BDC3-67ED71ED95C1}" type="presParOf" srcId="{A3F63F86-0945-4E6F-AD07-321E4E80E66D}" destId="{3A42F213-BBE8-4CEE-8018-1D498648F444}" srcOrd="0" destOrd="0" presId="urn:microsoft.com/office/officeart/2005/8/layout/default"/>
    <dgm:cxn modelId="{9E6E3D50-F40B-4170-8D45-D1DCB3EF0155}" type="presParOf" srcId="{A3F63F86-0945-4E6F-AD07-321E4E80E66D}" destId="{BE46B159-7892-4C34-A66F-22AB7075DD1D}" srcOrd="1" destOrd="0" presId="urn:microsoft.com/office/officeart/2005/8/layout/default"/>
    <dgm:cxn modelId="{E6326CD9-F2EC-4C63-9033-69E99FA5AFE1}" type="presParOf" srcId="{A3F63F86-0945-4E6F-AD07-321E4E80E66D}" destId="{5DD1CEF4-6ED8-43C7-A059-2F955489A13D}" srcOrd="2" destOrd="0" presId="urn:microsoft.com/office/officeart/2005/8/layout/default"/>
    <dgm:cxn modelId="{B95CFEAA-0111-4BD7-936E-F8FA837432D8}" type="presParOf" srcId="{A3F63F86-0945-4E6F-AD07-321E4E80E66D}" destId="{C6A95F7A-E57B-4FC1-B1B6-97C8B6B3A261}" srcOrd="3" destOrd="0" presId="urn:microsoft.com/office/officeart/2005/8/layout/default"/>
    <dgm:cxn modelId="{2FA4FAD5-7451-473A-BE43-B013E99D2937}" type="presParOf" srcId="{A3F63F86-0945-4E6F-AD07-321E4E80E66D}" destId="{F8FE968F-FEA8-4B99-8F72-51E0E9840BA9}" srcOrd="4" destOrd="0" presId="urn:microsoft.com/office/officeart/2005/8/layout/default"/>
    <dgm:cxn modelId="{2860E565-AA7C-407D-B3FD-28C5A7A6173A}" type="presParOf" srcId="{A3F63F86-0945-4E6F-AD07-321E4E80E66D}" destId="{01C7C61C-B081-40D9-9FCF-2A2BFA83C390}" srcOrd="5" destOrd="0" presId="urn:microsoft.com/office/officeart/2005/8/layout/default"/>
    <dgm:cxn modelId="{3CB9EF28-F0A6-4E23-AF1B-650FD99EDCE3}" type="presParOf" srcId="{A3F63F86-0945-4E6F-AD07-321E4E80E66D}" destId="{5A0888CD-C12B-470A-8CAB-B0A1A30736EF}" srcOrd="6" destOrd="0" presId="urn:microsoft.com/office/officeart/2005/8/layout/default"/>
    <dgm:cxn modelId="{F918D03A-69FD-4ACE-85AF-925F68B268B6}" type="presParOf" srcId="{A3F63F86-0945-4E6F-AD07-321E4E80E66D}" destId="{44CAAC37-F836-4F1C-BB3B-CFB218626209}" srcOrd="7" destOrd="0" presId="urn:microsoft.com/office/officeart/2005/8/layout/default"/>
    <dgm:cxn modelId="{643561CE-7D9D-4A92-9427-75B6EF50E712}" type="presParOf" srcId="{A3F63F86-0945-4E6F-AD07-321E4E80E66D}" destId="{70754862-959C-4C43-A674-5614FCF66170}" srcOrd="8" destOrd="0" presId="urn:microsoft.com/office/officeart/2005/8/layout/default"/>
    <dgm:cxn modelId="{70ED2B2B-387D-4CCE-80D9-5CC8DA3F39CC}" type="presParOf" srcId="{A3F63F86-0945-4E6F-AD07-321E4E80E66D}" destId="{EC4E69FB-DEBA-4BDB-A8FF-EBA76AAF1AEE}" srcOrd="9" destOrd="0" presId="urn:microsoft.com/office/officeart/2005/8/layout/default"/>
    <dgm:cxn modelId="{3D5F1C87-1A86-447A-86FE-C9CBD50C779A}" type="presParOf" srcId="{A3F63F86-0945-4E6F-AD07-321E4E80E66D}" destId="{123DDFD1-0523-4E4D-992E-AB701ECD73B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C01A3D7-61A7-49DF-803B-201EED1FE02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B2FCF3C-440E-422A-AB21-795F2B24DBE6}">
      <dgm:prSet custT="1"/>
      <dgm:spPr/>
      <dgm:t>
        <a:bodyPr/>
        <a:lstStyle/>
        <a:p>
          <a:pPr>
            <a:lnSpc>
              <a:spcPct val="100000"/>
            </a:lnSpc>
          </a:pPr>
          <a:r>
            <a:rPr lang="tr-TR" sz="1800" b="0" i="0" dirty="0">
              <a:latin typeface="Segoe UI" panose="020B0502040204020203" pitchFamily="34" charset="0"/>
              <a:cs typeface="Segoe UI" panose="020B0502040204020203" pitchFamily="34" charset="0"/>
            </a:rPr>
            <a:t>Sözsüz iletişim ipuçlarının olmaması</a:t>
          </a:r>
          <a:endParaRPr lang="en-US" sz="1800" b="0" i="0" dirty="0">
            <a:latin typeface="Segoe UI" panose="020B0502040204020203" pitchFamily="34" charset="0"/>
            <a:cs typeface="Segoe UI" panose="020B0502040204020203" pitchFamily="34" charset="0"/>
          </a:endParaRPr>
        </a:p>
      </dgm:t>
    </dgm:pt>
    <dgm:pt modelId="{169B8DFB-074E-4BBB-AFE1-038E070C48FC}" type="parTrans" cxnId="{11AF678F-169D-43D3-BCBC-7581DC0FA296}">
      <dgm:prSet/>
      <dgm:spPr/>
      <dgm:t>
        <a:bodyPr/>
        <a:lstStyle/>
        <a:p>
          <a:endParaRPr lang="en-US" sz="1800"/>
        </a:p>
      </dgm:t>
    </dgm:pt>
    <dgm:pt modelId="{A171DE1D-0E89-42FD-A083-15A94D7E061D}" type="sibTrans" cxnId="{11AF678F-169D-43D3-BCBC-7581DC0FA296}">
      <dgm:prSet/>
      <dgm:spPr/>
      <dgm:t>
        <a:bodyPr/>
        <a:lstStyle/>
        <a:p>
          <a:pPr>
            <a:lnSpc>
              <a:spcPct val="100000"/>
            </a:lnSpc>
          </a:pPr>
          <a:endParaRPr lang="en-US" sz="1800"/>
        </a:p>
      </dgm:t>
    </dgm:pt>
    <dgm:pt modelId="{19EFEA3C-DA12-4311-BCF3-06BC5911FF30}">
      <dgm:prSet custT="1"/>
      <dgm:spPr/>
      <dgm:t>
        <a:bodyPr/>
        <a:lstStyle/>
        <a:p>
          <a:pPr>
            <a:lnSpc>
              <a:spcPct val="100000"/>
            </a:lnSpc>
          </a:pPr>
          <a:r>
            <a:rPr lang="tr-TR" sz="1800" b="0" i="0" dirty="0">
              <a:latin typeface="Segoe UI" panose="020B0502040204020203" pitchFamily="34" charset="0"/>
              <a:cs typeface="Segoe UI" panose="020B0502040204020203" pitchFamily="34" charset="0"/>
            </a:rPr>
            <a:t>Sınırlı görsel uyaran kullanımı</a:t>
          </a:r>
          <a:endParaRPr lang="en-US" sz="1800" b="0" i="0" dirty="0">
            <a:latin typeface="Segoe UI" panose="020B0502040204020203" pitchFamily="34" charset="0"/>
            <a:cs typeface="Segoe UI" panose="020B0502040204020203" pitchFamily="34" charset="0"/>
          </a:endParaRPr>
        </a:p>
      </dgm:t>
    </dgm:pt>
    <dgm:pt modelId="{6C1D83B6-935E-4874-8CD2-8CFB08BAB8B5}" type="parTrans" cxnId="{4B280F07-9025-48EF-9109-3400E3B72DB7}">
      <dgm:prSet/>
      <dgm:spPr/>
      <dgm:t>
        <a:bodyPr/>
        <a:lstStyle/>
        <a:p>
          <a:endParaRPr lang="en-US" sz="1800"/>
        </a:p>
      </dgm:t>
    </dgm:pt>
    <dgm:pt modelId="{5E8FA45F-8995-4235-A757-46922FEDCDF3}" type="sibTrans" cxnId="{4B280F07-9025-48EF-9109-3400E3B72DB7}">
      <dgm:prSet/>
      <dgm:spPr/>
      <dgm:t>
        <a:bodyPr/>
        <a:lstStyle/>
        <a:p>
          <a:pPr>
            <a:lnSpc>
              <a:spcPct val="100000"/>
            </a:lnSpc>
          </a:pPr>
          <a:endParaRPr lang="en-US" sz="1800"/>
        </a:p>
      </dgm:t>
    </dgm:pt>
    <dgm:pt modelId="{3D13E3C6-8020-49EB-B8D4-8493AA835ABD}">
      <dgm:prSet custT="1"/>
      <dgm:spPr/>
      <dgm:t>
        <a:bodyPr/>
        <a:lstStyle/>
        <a:p>
          <a:pPr>
            <a:lnSpc>
              <a:spcPct val="100000"/>
            </a:lnSpc>
          </a:pPr>
          <a:r>
            <a:rPr lang="tr-TR" sz="1800" b="0" i="0" dirty="0">
              <a:latin typeface="Segoe UI" panose="020B0502040204020203" pitchFamily="34" charset="0"/>
              <a:cs typeface="Segoe UI" panose="020B0502040204020203" pitchFamily="34" charset="0"/>
            </a:rPr>
            <a:t>Bekleme süreleri</a:t>
          </a:r>
          <a:endParaRPr lang="en-US" sz="1800" b="0" i="0" dirty="0">
            <a:latin typeface="Segoe UI" panose="020B0502040204020203" pitchFamily="34" charset="0"/>
            <a:cs typeface="Segoe UI" panose="020B0502040204020203" pitchFamily="34" charset="0"/>
          </a:endParaRPr>
        </a:p>
      </dgm:t>
    </dgm:pt>
    <dgm:pt modelId="{A7D0731F-998E-4104-B36F-45031C31DE79}" type="parTrans" cxnId="{51F36847-9841-4378-8EC6-A9FD94943510}">
      <dgm:prSet/>
      <dgm:spPr/>
      <dgm:t>
        <a:bodyPr/>
        <a:lstStyle/>
        <a:p>
          <a:endParaRPr lang="en-US" sz="1800"/>
        </a:p>
      </dgm:t>
    </dgm:pt>
    <dgm:pt modelId="{3844698F-3035-4B31-8DE2-25A1A6E7A1E2}" type="sibTrans" cxnId="{51F36847-9841-4378-8EC6-A9FD94943510}">
      <dgm:prSet/>
      <dgm:spPr/>
      <dgm:t>
        <a:bodyPr/>
        <a:lstStyle/>
        <a:p>
          <a:pPr>
            <a:lnSpc>
              <a:spcPct val="100000"/>
            </a:lnSpc>
          </a:pPr>
          <a:endParaRPr lang="en-US" sz="1800"/>
        </a:p>
      </dgm:t>
    </dgm:pt>
    <dgm:pt modelId="{9F3A28C0-871A-4CD9-9CAA-19E6239DCB0A}">
      <dgm:prSet custT="1"/>
      <dgm:spPr/>
      <dgm:t>
        <a:bodyPr/>
        <a:lstStyle/>
        <a:p>
          <a:pPr>
            <a:lnSpc>
              <a:spcPct val="100000"/>
            </a:lnSpc>
          </a:pPr>
          <a:r>
            <a:rPr lang="tr-TR" sz="1800" b="0" i="0" dirty="0">
              <a:latin typeface="Segoe UI" panose="020B0502040204020203" pitchFamily="34" charset="0"/>
              <a:cs typeface="Segoe UI" panose="020B0502040204020203" pitchFamily="34" charset="0"/>
            </a:rPr>
            <a:t>Dil ve iletişim engelleri</a:t>
          </a:r>
          <a:endParaRPr lang="en-US" sz="1800" b="0" i="0" dirty="0">
            <a:latin typeface="Segoe UI" panose="020B0502040204020203" pitchFamily="34" charset="0"/>
            <a:cs typeface="Segoe UI" panose="020B0502040204020203" pitchFamily="34" charset="0"/>
          </a:endParaRPr>
        </a:p>
      </dgm:t>
    </dgm:pt>
    <dgm:pt modelId="{8EE0810D-FA50-48FC-8898-9AA7A7EA6680}" type="parTrans" cxnId="{59B802C0-365B-45AB-8C63-4BECC5DD4E2B}">
      <dgm:prSet/>
      <dgm:spPr/>
      <dgm:t>
        <a:bodyPr/>
        <a:lstStyle/>
        <a:p>
          <a:endParaRPr lang="en-US" sz="1800"/>
        </a:p>
      </dgm:t>
    </dgm:pt>
    <dgm:pt modelId="{5A5B359B-7F96-4BD9-8F3E-60DEBDFC97F0}" type="sibTrans" cxnId="{59B802C0-365B-45AB-8C63-4BECC5DD4E2B}">
      <dgm:prSet/>
      <dgm:spPr/>
      <dgm:t>
        <a:bodyPr/>
        <a:lstStyle/>
        <a:p>
          <a:pPr>
            <a:lnSpc>
              <a:spcPct val="100000"/>
            </a:lnSpc>
          </a:pPr>
          <a:endParaRPr lang="en-US" sz="1800"/>
        </a:p>
      </dgm:t>
    </dgm:pt>
    <dgm:pt modelId="{319C41E9-F8CA-4026-BAA9-E34332F6F9E2}">
      <dgm:prSet custT="1"/>
      <dgm:spPr/>
      <dgm:t>
        <a:bodyPr/>
        <a:lstStyle/>
        <a:p>
          <a:pPr>
            <a:lnSpc>
              <a:spcPct val="100000"/>
            </a:lnSpc>
          </a:pPr>
          <a:r>
            <a:rPr lang="tr-TR" sz="1800" b="0" i="0" dirty="0">
              <a:latin typeface="Segoe UI" panose="020B0502040204020203" pitchFamily="34" charset="0"/>
              <a:cs typeface="Segoe UI" panose="020B0502040204020203" pitchFamily="34" charset="0"/>
            </a:rPr>
            <a:t>Takip eksikliği</a:t>
          </a:r>
          <a:endParaRPr lang="en-US" sz="1800" b="0" i="0" dirty="0">
            <a:latin typeface="Segoe UI" panose="020B0502040204020203" pitchFamily="34" charset="0"/>
            <a:cs typeface="Segoe UI" panose="020B0502040204020203" pitchFamily="34" charset="0"/>
          </a:endParaRPr>
        </a:p>
      </dgm:t>
    </dgm:pt>
    <dgm:pt modelId="{C761320C-7CBF-4A40-B8E7-D7AEDEFDD421}" type="parTrans" cxnId="{BB898388-831C-435A-827F-7968E502BABA}">
      <dgm:prSet/>
      <dgm:spPr/>
      <dgm:t>
        <a:bodyPr/>
        <a:lstStyle/>
        <a:p>
          <a:endParaRPr lang="en-US" sz="1800"/>
        </a:p>
      </dgm:t>
    </dgm:pt>
    <dgm:pt modelId="{106F5BD6-8FBB-434E-8524-81DF36D6474C}" type="sibTrans" cxnId="{BB898388-831C-435A-827F-7968E502BABA}">
      <dgm:prSet/>
      <dgm:spPr/>
      <dgm:t>
        <a:bodyPr/>
        <a:lstStyle/>
        <a:p>
          <a:pPr>
            <a:lnSpc>
              <a:spcPct val="100000"/>
            </a:lnSpc>
          </a:pPr>
          <a:endParaRPr lang="en-US" sz="1800"/>
        </a:p>
      </dgm:t>
    </dgm:pt>
    <dgm:pt modelId="{FA43CDD6-9546-4EF9-973C-AC301809FED3}">
      <dgm:prSet custT="1"/>
      <dgm:spPr/>
      <dgm:t>
        <a:bodyPr/>
        <a:lstStyle/>
        <a:p>
          <a:pPr>
            <a:lnSpc>
              <a:spcPct val="100000"/>
            </a:lnSpc>
          </a:pPr>
          <a:r>
            <a:rPr lang="tr-TR" sz="1800" b="0" i="0" dirty="0">
              <a:latin typeface="Segoe UI" panose="020B0502040204020203" pitchFamily="34" charset="0"/>
              <a:cs typeface="Segoe UI" panose="020B0502040204020203" pitchFamily="34" charset="0"/>
            </a:rPr>
            <a:t>Görüşmecinin ses tonu ve konuşma tavrı</a:t>
          </a:r>
          <a:endParaRPr lang="en-US" sz="1800" b="0" i="0" dirty="0">
            <a:latin typeface="Segoe UI" panose="020B0502040204020203" pitchFamily="34" charset="0"/>
            <a:cs typeface="Segoe UI" panose="020B0502040204020203" pitchFamily="34" charset="0"/>
          </a:endParaRPr>
        </a:p>
      </dgm:t>
    </dgm:pt>
    <dgm:pt modelId="{E93421E9-FD73-4030-A2F6-9C6B604DB633}" type="parTrans" cxnId="{C8B8E09C-A162-40E8-A6FD-F13B341F929D}">
      <dgm:prSet/>
      <dgm:spPr/>
      <dgm:t>
        <a:bodyPr/>
        <a:lstStyle/>
        <a:p>
          <a:endParaRPr lang="en-US" sz="1800"/>
        </a:p>
      </dgm:t>
    </dgm:pt>
    <dgm:pt modelId="{11376C96-79A1-4B10-88F9-FBC8B4B3ECB5}" type="sibTrans" cxnId="{C8B8E09C-A162-40E8-A6FD-F13B341F929D}">
      <dgm:prSet/>
      <dgm:spPr/>
      <dgm:t>
        <a:bodyPr/>
        <a:lstStyle/>
        <a:p>
          <a:endParaRPr lang="en-US" sz="1800"/>
        </a:p>
      </dgm:t>
    </dgm:pt>
    <dgm:pt modelId="{D995C27C-65B3-49A1-BCFD-9F08E8C6D1A5}" type="pres">
      <dgm:prSet presAssocID="{4C01A3D7-61A7-49DF-803B-201EED1FE020}" presName="vert0" presStyleCnt="0">
        <dgm:presLayoutVars>
          <dgm:dir/>
          <dgm:animOne val="branch"/>
          <dgm:animLvl val="lvl"/>
        </dgm:presLayoutVars>
      </dgm:prSet>
      <dgm:spPr/>
    </dgm:pt>
    <dgm:pt modelId="{DD3E7DD3-7966-4E02-94A5-C6F212E3EAE2}" type="pres">
      <dgm:prSet presAssocID="{AB2FCF3C-440E-422A-AB21-795F2B24DBE6}" presName="thickLine" presStyleLbl="alignNode1" presStyleIdx="0" presStyleCnt="6"/>
      <dgm:spPr/>
    </dgm:pt>
    <dgm:pt modelId="{7A46BA44-A4E6-4861-9F47-C2CAF8A3B47B}" type="pres">
      <dgm:prSet presAssocID="{AB2FCF3C-440E-422A-AB21-795F2B24DBE6}" presName="horz1" presStyleCnt="0"/>
      <dgm:spPr/>
    </dgm:pt>
    <dgm:pt modelId="{99C49CD0-267B-4801-8A43-9550E10B7C3B}" type="pres">
      <dgm:prSet presAssocID="{AB2FCF3C-440E-422A-AB21-795F2B24DBE6}" presName="tx1" presStyleLbl="revTx" presStyleIdx="0" presStyleCnt="6" custLinFactNeighborY="-40964"/>
      <dgm:spPr/>
    </dgm:pt>
    <dgm:pt modelId="{435BEEC6-39EE-40B6-9F80-763880DD44BB}" type="pres">
      <dgm:prSet presAssocID="{AB2FCF3C-440E-422A-AB21-795F2B24DBE6}" presName="vert1" presStyleCnt="0"/>
      <dgm:spPr/>
    </dgm:pt>
    <dgm:pt modelId="{85D316B3-02A0-44A3-8977-F25725239693}" type="pres">
      <dgm:prSet presAssocID="{19EFEA3C-DA12-4311-BCF3-06BC5911FF30}" presName="thickLine" presStyleLbl="alignNode1" presStyleIdx="1" presStyleCnt="6"/>
      <dgm:spPr/>
    </dgm:pt>
    <dgm:pt modelId="{29967005-70F5-4198-B529-2196D03975BD}" type="pres">
      <dgm:prSet presAssocID="{19EFEA3C-DA12-4311-BCF3-06BC5911FF30}" presName="horz1" presStyleCnt="0"/>
      <dgm:spPr/>
    </dgm:pt>
    <dgm:pt modelId="{C6861252-CBF2-4F0C-884C-88D5BF6CE89A}" type="pres">
      <dgm:prSet presAssocID="{19EFEA3C-DA12-4311-BCF3-06BC5911FF30}" presName="tx1" presStyleLbl="revTx" presStyleIdx="1" presStyleCnt="6"/>
      <dgm:spPr/>
    </dgm:pt>
    <dgm:pt modelId="{8ED728F8-3FB1-4761-862D-90792FBAB376}" type="pres">
      <dgm:prSet presAssocID="{19EFEA3C-DA12-4311-BCF3-06BC5911FF30}" presName="vert1" presStyleCnt="0"/>
      <dgm:spPr/>
    </dgm:pt>
    <dgm:pt modelId="{2694B893-69DE-4A92-83B8-94124AC71314}" type="pres">
      <dgm:prSet presAssocID="{3D13E3C6-8020-49EB-B8D4-8493AA835ABD}" presName="thickLine" presStyleLbl="alignNode1" presStyleIdx="2" presStyleCnt="6"/>
      <dgm:spPr/>
    </dgm:pt>
    <dgm:pt modelId="{F1F2543E-360F-45DC-AC08-28B4942AEA35}" type="pres">
      <dgm:prSet presAssocID="{3D13E3C6-8020-49EB-B8D4-8493AA835ABD}" presName="horz1" presStyleCnt="0"/>
      <dgm:spPr/>
    </dgm:pt>
    <dgm:pt modelId="{35B6FF0C-3706-4326-97E0-8065B50B9E8B}" type="pres">
      <dgm:prSet presAssocID="{3D13E3C6-8020-49EB-B8D4-8493AA835ABD}" presName="tx1" presStyleLbl="revTx" presStyleIdx="2" presStyleCnt="6"/>
      <dgm:spPr/>
    </dgm:pt>
    <dgm:pt modelId="{5E92AAE8-1BBC-4CE1-AA83-E774C97F043C}" type="pres">
      <dgm:prSet presAssocID="{3D13E3C6-8020-49EB-B8D4-8493AA835ABD}" presName="vert1" presStyleCnt="0"/>
      <dgm:spPr/>
    </dgm:pt>
    <dgm:pt modelId="{D9F77213-BA5B-4AA9-94AD-91A7577BA2DE}" type="pres">
      <dgm:prSet presAssocID="{9F3A28C0-871A-4CD9-9CAA-19E6239DCB0A}" presName="thickLine" presStyleLbl="alignNode1" presStyleIdx="3" presStyleCnt="6"/>
      <dgm:spPr/>
    </dgm:pt>
    <dgm:pt modelId="{79B05173-0C12-4702-9C72-17B92991E9A3}" type="pres">
      <dgm:prSet presAssocID="{9F3A28C0-871A-4CD9-9CAA-19E6239DCB0A}" presName="horz1" presStyleCnt="0"/>
      <dgm:spPr/>
    </dgm:pt>
    <dgm:pt modelId="{BDA6F805-2FD6-48F5-ADAB-98603CE2EED0}" type="pres">
      <dgm:prSet presAssocID="{9F3A28C0-871A-4CD9-9CAA-19E6239DCB0A}" presName="tx1" presStyleLbl="revTx" presStyleIdx="3" presStyleCnt="6"/>
      <dgm:spPr/>
    </dgm:pt>
    <dgm:pt modelId="{28E12883-C309-4C32-BBD9-94ED55CA44C9}" type="pres">
      <dgm:prSet presAssocID="{9F3A28C0-871A-4CD9-9CAA-19E6239DCB0A}" presName="vert1" presStyleCnt="0"/>
      <dgm:spPr/>
    </dgm:pt>
    <dgm:pt modelId="{3F4F8DBE-97E6-49AD-9C93-45504E6B4DA4}" type="pres">
      <dgm:prSet presAssocID="{319C41E9-F8CA-4026-BAA9-E34332F6F9E2}" presName="thickLine" presStyleLbl="alignNode1" presStyleIdx="4" presStyleCnt="6"/>
      <dgm:spPr/>
    </dgm:pt>
    <dgm:pt modelId="{F9DBD744-B947-482D-88C2-29F6E14FFB79}" type="pres">
      <dgm:prSet presAssocID="{319C41E9-F8CA-4026-BAA9-E34332F6F9E2}" presName="horz1" presStyleCnt="0"/>
      <dgm:spPr/>
    </dgm:pt>
    <dgm:pt modelId="{D3CE1D99-03B7-449D-8A9C-3F9BBDCB0A70}" type="pres">
      <dgm:prSet presAssocID="{319C41E9-F8CA-4026-BAA9-E34332F6F9E2}" presName="tx1" presStyleLbl="revTx" presStyleIdx="4" presStyleCnt="6"/>
      <dgm:spPr/>
    </dgm:pt>
    <dgm:pt modelId="{E450CB9D-7810-4208-9E76-FFE6C354836C}" type="pres">
      <dgm:prSet presAssocID="{319C41E9-F8CA-4026-BAA9-E34332F6F9E2}" presName="vert1" presStyleCnt="0"/>
      <dgm:spPr/>
    </dgm:pt>
    <dgm:pt modelId="{6A85B709-4B24-4D50-B6AA-3AA4FEB415B3}" type="pres">
      <dgm:prSet presAssocID="{FA43CDD6-9546-4EF9-973C-AC301809FED3}" presName="thickLine" presStyleLbl="alignNode1" presStyleIdx="5" presStyleCnt="6"/>
      <dgm:spPr/>
    </dgm:pt>
    <dgm:pt modelId="{25201BE3-E751-4453-8BBE-411334324907}" type="pres">
      <dgm:prSet presAssocID="{FA43CDD6-9546-4EF9-973C-AC301809FED3}" presName="horz1" presStyleCnt="0"/>
      <dgm:spPr/>
    </dgm:pt>
    <dgm:pt modelId="{E8C0610F-8695-442A-8845-49AB38C65583}" type="pres">
      <dgm:prSet presAssocID="{FA43CDD6-9546-4EF9-973C-AC301809FED3}" presName="tx1" presStyleLbl="revTx" presStyleIdx="5" presStyleCnt="6"/>
      <dgm:spPr/>
    </dgm:pt>
    <dgm:pt modelId="{E5B27BB2-2531-4E06-8353-A57E2B938538}" type="pres">
      <dgm:prSet presAssocID="{FA43CDD6-9546-4EF9-973C-AC301809FED3}" presName="vert1" presStyleCnt="0"/>
      <dgm:spPr/>
    </dgm:pt>
  </dgm:ptLst>
  <dgm:cxnLst>
    <dgm:cxn modelId="{4B280F07-9025-48EF-9109-3400E3B72DB7}" srcId="{4C01A3D7-61A7-49DF-803B-201EED1FE020}" destId="{19EFEA3C-DA12-4311-BCF3-06BC5911FF30}" srcOrd="1" destOrd="0" parTransId="{6C1D83B6-935E-4874-8CD2-8CFB08BAB8B5}" sibTransId="{5E8FA45F-8995-4235-A757-46922FEDCDF3}"/>
    <dgm:cxn modelId="{651FBD3B-B442-49F9-9EB8-5E70F7FA5352}" type="presOf" srcId="{4C01A3D7-61A7-49DF-803B-201EED1FE020}" destId="{D995C27C-65B3-49A1-BCFD-9F08E8C6D1A5}" srcOrd="0" destOrd="0" presId="urn:microsoft.com/office/officeart/2008/layout/LinedList"/>
    <dgm:cxn modelId="{DA9D0F41-F69A-41C7-9B46-B1FED6B951A2}" type="presOf" srcId="{AB2FCF3C-440E-422A-AB21-795F2B24DBE6}" destId="{99C49CD0-267B-4801-8A43-9550E10B7C3B}" srcOrd="0" destOrd="0" presId="urn:microsoft.com/office/officeart/2008/layout/LinedList"/>
    <dgm:cxn modelId="{51F36847-9841-4378-8EC6-A9FD94943510}" srcId="{4C01A3D7-61A7-49DF-803B-201EED1FE020}" destId="{3D13E3C6-8020-49EB-B8D4-8493AA835ABD}" srcOrd="2" destOrd="0" parTransId="{A7D0731F-998E-4104-B36F-45031C31DE79}" sibTransId="{3844698F-3035-4B31-8DE2-25A1A6E7A1E2}"/>
    <dgm:cxn modelId="{7954C34A-5574-44F6-8B27-A2D6A5C590F2}" type="presOf" srcId="{319C41E9-F8CA-4026-BAA9-E34332F6F9E2}" destId="{D3CE1D99-03B7-449D-8A9C-3F9BBDCB0A70}" srcOrd="0" destOrd="0" presId="urn:microsoft.com/office/officeart/2008/layout/LinedList"/>
    <dgm:cxn modelId="{BB898388-831C-435A-827F-7968E502BABA}" srcId="{4C01A3D7-61A7-49DF-803B-201EED1FE020}" destId="{319C41E9-F8CA-4026-BAA9-E34332F6F9E2}" srcOrd="4" destOrd="0" parTransId="{C761320C-7CBF-4A40-B8E7-D7AEDEFDD421}" sibTransId="{106F5BD6-8FBB-434E-8524-81DF36D6474C}"/>
    <dgm:cxn modelId="{F2BA1D8F-6E50-4F24-BAA0-7D1074CA0CBB}" type="presOf" srcId="{FA43CDD6-9546-4EF9-973C-AC301809FED3}" destId="{E8C0610F-8695-442A-8845-49AB38C65583}" srcOrd="0" destOrd="0" presId="urn:microsoft.com/office/officeart/2008/layout/LinedList"/>
    <dgm:cxn modelId="{11AF678F-169D-43D3-BCBC-7581DC0FA296}" srcId="{4C01A3D7-61A7-49DF-803B-201EED1FE020}" destId="{AB2FCF3C-440E-422A-AB21-795F2B24DBE6}" srcOrd="0" destOrd="0" parTransId="{169B8DFB-074E-4BBB-AFE1-038E070C48FC}" sibTransId="{A171DE1D-0E89-42FD-A083-15A94D7E061D}"/>
    <dgm:cxn modelId="{C8B8E09C-A162-40E8-A6FD-F13B341F929D}" srcId="{4C01A3D7-61A7-49DF-803B-201EED1FE020}" destId="{FA43CDD6-9546-4EF9-973C-AC301809FED3}" srcOrd="5" destOrd="0" parTransId="{E93421E9-FD73-4030-A2F6-9C6B604DB633}" sibTransId="{11376C96-79A1-4B10-88F9-FBC8B4B3ECB5}"/>
    <dgm:cxn modelId="{70A7D9B2-DC71-4784-840C-1F408E9C1F3E}" type="presOf" srcId="{9F3A28C0-871A-4CD9-9CAA-19E6239DCB0A}" destId="{BDA6F805-2FD6-48F5-ADAB-98603CE2EED0}" srcOrd="0" destOrd="0" presId="urn:microsoft.com/office/officeart/2008/layout/LinedList"/>
    <dgm:cxn modelId="{59B802C0-365B-45AB-8C63-4BECC5DD4E2B}" srcId="{4C01A3D7-61A7-49DF-803B-201EED1FE020}" destId="{9F3A28C0-871A-4CD9-9CAA-19E6239DCB0A}" srcOrd="3" destOrd="0" parTransId="{8EE0810D-FA50-48FC-8898-9AA7A7EA6680}" sibTransId="{5A5B359B-7F96-4BD9-8F3E-60DEBDFC97F0}"/>
    <dgm:cxn modelId="{F66D72D6-77FA-4136-B573-B84280B41D63}" type="presOf" srcId="{3D13E3C6-8020-49EB-B8D4-8493AA835ABD}" destId="{35B6FF0C-3706-4326-97E0-8065B50B9E8B}" srcOrd="0" destOrd="0" presId="urn:microsoft.com/office/officeart/2008/layout/LinedList"/>
    <dgm:cxn modelId="{F1F0DAE0-394D-453D-92F8-040C298E3390}" type="presOf" srcId="{19EFEA3C-DA12-4311-BCF3-06BC5911FF30}" destId="{C6861252-CBF2-4F0C-884C-88D5BF6CE89A}" srcOrd="0" destOrd="0" presId="urn:microsoft.com/office/officeart/2008/layout/LinedList"/>
    <dgm:cxn modelId="{87A7D616-BD85-40D2-9F2A-455E74657BA3}" type="presParOf" srcId="{D995C27C-65B3-49A1-BCFD-9F08E8C6D1A5}" destId="{DD3E7DD3-7966-4E02-94A5-C6F212E3EAE2}" srcOrd="0" destOrd="0" presId="urn:microsoft.com/office/officeart/2008/layout/LinedList"/>
    <dgm:cxn modelId="{7A8C25A1-4584-4679-9EBA-3D89DE5AE0A5}" type="presParOf" srcId="{D995C27C-65B3-49A1-BCFD-9F08E8C6D1A5}" destId="{7A46BA44-A4E6-4861-9F47-C2CAF8A3B47B}" srcOrd="1" destOrd="0" presId="urn:microsoft.com/office/officeart/2008/layout/LinedList"/>
    <dgm:cxn modelId="{8D480CEE-0DD7-4777-BE9F-B3731BC109B3}" type="presParOf" srcId="{7A46BA44-A4E6-4861-9F47-C2CAF8A3B47B}" destId="{99C49CD0-267B-4801-8A43-9550E10B7C3B}" srcOrd="0" destOrd="0" presId="urn:microsoft.com/office/officeart/2008/layout/LinedList"/>
    <dgm:cxn modelId="{6014B999-9D1D-4AC3-835C-E0874CB8A1E6}" type="presParOf" srcId="{7A46BA44-A4E6-4861-9F47-C2CAF8A3B47B}" destId="{435BEEC6-39EE-40B6-9F80-763880DD44BB}" srcOrd="1" destOrd="0" presId="urn:microsoft.com/office/officeart/2008/layout/LinedList"/>
    <dgm:cxn modelId="{9F5E288D-A0C7-4C78-9F93-5C63C39B82A8}" type="presParOf" srcId="{D995C27C-65B3-49A1-BCFD-9F08E8C6D1A5}" destId="{85D316B3-02A0-44A3-8977-F25725239693}" srcOrd="2" destOrd="0" presId="urn:microsoft.com/office/officeart/2008/layout/LinedList"/>
    <dgm:cxn modelId="{86DA91ED-46D1-48B7-B220-4199C65B5B3E}" type="presParOf" srcId="{D995C27C-65B3-49A1-BCFD-9F08E8C6D1A5}" destId="{29967005-70F5-4198-B529-2196D03975BD}" srcOrd="3" destOrd="0" presId="urn:microsoft.com/office/officeart/2008/layout/LinedList"/>
    <dgm:cxn modelId="{2FB99F9D-433E-45B4-97F2-0C4B3BC70206}" type="presParOf" srcId="{29967005-70F5-4198-B529-2196D03975BD}" destId="{C6861252-CBF2-4F0C-884C-88D5BF6CE89A}" srcOrd="0" destOrd="0" presId="urn:microsoft.com/office/officeart/2008/layout/LinedList"/>
    <dgm:cxn modelId="{04DC978F-7DA4-4C35-8024-416F48A234FC}" type="presParOf" srcId="{29967005-70F5-4198-B529-2196D03975BD}" destId="{8ED728F8-3FB1-4761-862D-90792FBAB376}" srcOrd="1" destOrd="0" presId="urn:microsoft.com/office/officeart/2008/layout/LinedList"/>
    <dgm:cxn modelId="{34362063-60AD-4E21-A119-155DA6481265}" type="presParOf" srcId="{D995C27C-65B3-49A1-BCFD-9F08E8C6D1A5}" destId="{2694B893-69DE-4A92-83B8-94124AC71314}" srcOrd="4" destOrd="0" presId="urn:microsoft.com/office/officeart/2008/layout/LinedList"/>
    <dgm:cxn modelId="{0DD19C41-7C42-469C-98C5-0A255CC7958F}" type="presParOf" srcId="{D995C27C-65B3-49A1-BCFD-9F08E8C6D1A5}" destId="{F1F2543E-360F-45DC-AC08-28B4942AEA35}" srcOrd="5" destOrd="0" presId="urn:microsoft.com/office/officeart/2008/layout/LinedList"/>
    <dgm:cxn modelId="{9C7848CB-36F7-4B09-A02E-8E240532B5E1}" type="presParOf" srcId="{F1F2543E-360F-45DC-AC08-28B4942AEA35}" destId="{35B6FF0C-3706-4326-97E0-8065B50B9E8B}" srcOrd="0" destOrd="0" presId="urn:microsoft.com/office/officeart/2008/layout/LinedList"/>
    <dgm:cxn modelId="{CC6222D8-A830-4DF3-B7FD-F7940204908A}" type="presParOf" srcId="{F1F2543E-360F-45DC-AC08-28B4942AEA35}" destId="{5E92AAE8-1BBC-4CE1-AA83-E774C97F043C}" srcOrd="1" destOrd="0" presId="urn:microsoft.com/office/officeart/2008/layout/LinedList"/>
    <dgm:cxn modelId="{00B17FF3-549D-4A36-859D-B157E12D22B8}" type="presParOf" srcId="{D995C27C-65B3-49A1-BCFD-9F08E8C6D1A5}" destId="{D9F77213-BA5B-4AA9-94AD-91A7577BA2DE}" srcOrd="6" destOrd="0" presId="urn:microsoft.com/office/officeart/2008/layout/LinedList"/>
    <dgm:cxn modelId="{F84AE87D-0D28-4544-BA7B-4BFEE2FCF24A}" type="presParOf" srcId="{D995C27C-65B3-49A1-BCFD-9F08E8C6D1A5}" destId="{79B05173-0C12-4702-9C72-17B92991E9A3}" srcOrd="7" destOrd="0" presId="urn:microsoft.com/office/officeart/2008/layout/LinedList"/>
    <dgm:cxn modelId="{17900801-3FED-49D0-9FFA-F7D8DB4627BC}" type="presParOf" srcId="{79B05173-0C12-4702-9C72-17B92991E9A3}" destId="{BDA6F805-2FD6-48F5-ADAB-98603CE2EED0}" srcOrd="0" destOrd="0" presId="urn:microsoft.com/office/officeart/2008/layout/LinedList"/>
    <dgm:cxn modelId="{CB649766-11E7-4D8D-AFB1-855D9EA537D7}" type="presParOf" srcId="{79B05173-0C12-4702-9C72-17B92991E9A3}" destId="{28E12883-C309-4C32-BBD9-94ED55CA44C9}" srcOrd="1" destOrd="0" presId="urn:microsoft.com/office/officeart/2008/layout/LinedList"/>
    <dgm:cxn modelId="{8E160C9A-76E1-4C37-9A25-EB9C263FB645}" type="presParOf" srcId="{D995C27C-65B3-49A1-BCFD-9F08E8C6D1A5}" destId="{3F4F8DBE-97E6-49AD-9C93-45504E6B4DA4}" srcOrd="8" destOrd="0" presId="urn:microsoft.com/office/officeart/2008/layout/LinedList"/>
    <dgm:cxn modelId="{7E25F2CE-14CF-4A09-822A-ADFE55BD0586}" type="presParOf" srcId="{D995C27C-65B3-49A1-BCFD-9F08E8C6D1A5}" destId="{F9DBD744-B947-482D-88C2-29F6E14FFB79}" srcOrd="9" destOrd="0" presId="urn:microsoft.com/office/officeart/2008/layout/LinedList"/>
    <dgm:cxn modelId="{0B48722C-955F-4265-A575-922ED810B09A}" type="presParOf" srcId="{F9DBD744-B947-482D-88C2-29F6E14FFB79}" destId="{D3CE1D99-03B7-449D-8A9C-3F9BBDCB0A70}" srcOrd="0" destOrd="0" presId="urn:microsoft.com/office/officeart/2008/layout/LinedList"/>
    <dgm:cxn modelId="{F8988FE6-8CEB-462D-99D9-A04F20572EA6}" type="presParOf" srcId="{F9DBD744-B947-482D-88C2-29F6E14FFB79}" destId="{E450CB9D-7810-4208-9E76-FFE6C354836C}" srcOrd="1" destOrd="0" presId="urn:microsoft.com/office/officeart/2008/layout/LinedList"/>
    <dgm:cxn modelId="{2500551A-98C4-47F2-BCC3-6B9C84EB53D3}" type="presParOf" srcId="{D995C27C-65B3-49A1-BCFD-9F08E8C6D1A5}" destId="{6A85B709-4B24-4D50-B6AA-3AA4FEB415B3}" srcOrd="10" destOrd="0" presId="urn:microsoft.com/office/officeart/2008/layout/LinedList"/>
    <dgm:cxn modelId="{770B2A7C-6088-409D-87EC-3FB8F2459141}" type="presParOf" srcId="{D995C27C-65B3-49A1-BCFD-9F08E8C6D1A5}" destId="{25201BE3-E751-4453-8BBE-411334324907}" srcOrd="11" destOrd="0" presId="urn:microsoft.com/office/officeart/2008/layout/LinedList"/>
    <dgm:cxn modelId="{0020C643-E730-4CE6-83E8-F5A42DC4E215}" type="presParOf" srcId="{25201BE3-E751-4453-8BBE-411334324907}" destId="{E8C0610F-8695-442A-8845-49AB38C65583}" srcOrd="0" destOrd="0" presId="urn:microsoft.com/office/officeart/2008/layout/LinedList"/>
    <dgm:cxn modelId="{A9FF87FC-A3FB-409A-81F0-DA3A831DDD2F}" type="presParOf" srcId="{25201BE3-E751-4453-8BBE-411334324907}" destId="{E5B27BB2-2531-4E06-8353-A57E2B93853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E2DF849-017A-48E3-94F3-1273CBCFE927}"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8C2FE96A-CD2B-4C24-A591-B773E08A3767}">
      <dgm:prSet custT="1"/>
      <dgm:spPr/>
      <dgm:t>
        <a:bodyPr/>
        <a:lstStyle/>
        <a:p>
          <a:r>
            <a:rPr lang="tr-TR" sz="1600" b="0" dirty="0">
              <a:latin typeface="Segoe UI" panose="020B0502040204020203" pitchFamily="34" charset="0"/>
              <a:cs typeface="Segoe UI" panose="020B0502040204020203" pitchFamily="34" charset="0"/>
            </a:rPr>
            <a:t>Gerekli durumlarda özellikle tarih, saat, yer gibi detayları tekrar ederek görüşmeyi sonlandırın</a:t>
          </a:r>
          <a:r>
            <a:rPr lang="en-US" sz="1600" b="0" dirty="0">
              <a:latin typeface="Segoe UI" panose="020B0502040204020203" pitchFamily="34" charset="0"/>
              <a:cs typeface="Segoe UI" panose="020B0502040204020203" pitchFamily="34" charset="0"/>
            </a:rPr>
            <a:t>.</a:t>
          </a:r>
        </a:p>
      </dgm:t>
    </dgm:pt>
    <dgm:pt modelId="{B8E6E3E1-60D7-41D5-82A9-617152FF36A4}" type="parTrans" cxnId="{63EAC83A-4238-4B68-82F4-4D7F07A9D0F9}">
      <dgm:prSet/>
      <dgm:spPr/>
      <dgm:t>
        <a:bodyPr/>
        <a:lstStyle/>
        <a:p>
          <a:endParaRPr lang="en-US" sz="1600" b="0">
            <a:latin typeface="Segoe UI" panose="020B0502040204020203" pitchFamily="34" charset="0"/>
            <a:cs typeface="Segoe UI" panose="020B0502040204020203" pitchFamily="34" charset="0"/>
          </a:endParaRPr>
        </a:p>
      </dgm:t>
    </dgm:pt>
    <dgm:pt modelId="{7BAB9A54-0F63-4F50-93C6-2FDA8E119970}" type="sibTrans" cxnId="{63EAC83A-4238-4B68-82F4-4D7F07A9D0F9}">
      <dgm:prSet/>
      <dgm:spPr/>
      <dgm:t>
        <a:bodyPr/>
        <a:lstStyle/>
        <a:p>
          <a:endParaRPr lang="en-US" sz="1600" b="0">
            <a:latin typeface="Segoe UI" panose="020B0502040204020203" pitchFamily="34" charset="0"/>
            <a:cs typeface="Segoe UI" panose="020B0502040204020203" pitchFamily="34" charset="0"/>
          </a:endParaRPr>
        </a:p>
      </dgm:t>
    </dgm:pt>
    <dgm:pt modelId="{72A01A12-09EF-4296-BBF0-FA817EFEF01B}">
      <dgm:prSet custT="1"/>
      <dgm:spPr/>
      <dgm:t>
        <a:bodyPr/>
        <a:lstStyle/>
        <a:p>
          <a:r>
            <a:rPr lang="tr-TR" sz="1600" b="0" dirty="0">
              <a:latin typeface="Segoe UI" panose="020B0502040204020203" pitchFamily="34" charset="0"/>
              <a:cs typeface="Segoe UI" panose="020B0502040204020203" pitchFamily="34" charset="0"/>
            </a:rPr>
            <a:t>Telefon görüşmesi yaparken mümkün olduğunca ortamdaki iletişim engellerini en aza indirin</a:t>
          </a:r>
          <a:r>
            <a:rPr lang="en-US" sz="1600" b="0" dirty="0">
              <a:latin typeface="Segoe UI" panose="020B0502040204020203" pitchFamily="34" charset="0"/>
              <a:cs typeface="Segoe UI" panose="020B0502040204020203" pitchFamily="34" charset="0"/>
            </a:rPr>
            <a:t>.</a:t>
          </a:r>
        </a:p>
      </dgm:t>
    </dgm:pt>
    <dgm:pt modelId="{CD159CAE-1891-48EA-99D7-9AE2D0CC0144}" type="parTrans" cxnId="{608EEA51-09B5-4520-9027-534315824D51}">
      <dgm:prSet/>
      <dgm:spPr/>
      <dgm:t>
        <a:bodyPr/>
        <a:lstStyle/>
        <a:p>
          <a:endParaRPr lang="en-US" sz="1600" b="0">
            <a:latin typeface="Segoe UI" panose="020B0502040204020203" pitchFamily="34" charset="0"/>
            <a:cs typeface="Segoe UI" panose="020B0502040204020203" pitchFamily="34" charset="0"/>
          </a:endParaRPr>
        </a:p>
      </dgm:t>
    </dgm:pt>
    <dgm:pt modelId="{04577FF6-92F2-4C45-86A2-405C7AF0C255}" type="sibTrans" cxnId="{608EEA51-09B5-4520-9027-534315824D51}">
      <dgm:prSet/>
      <dgm:spPr/>
      <dgm:t>
        <a:bodyPr/>
        <a:lstStyle/>
        <a:p>
          <a:endParaRPr lang="en-US" sz="1600" b="0">
            <a:latin typeface="Segoe UI" panose="020B0502040204020203" pitchFamily="34" charset="0"/>
            <a:cs typeface="Segoe UI" panose="020B0502040204020203" pitchFamily="34" charset="0"/>
          </a:endParaRPr>
        </a:p>
      </dgm:t>
    </dgm:pt>
    <dgm:pt modelId="{E6BAA3B0-3431-4D32-A49C-018783E950FE}">
      <dgm:prSet custT="1"/>
      <dgm:spPr/>
      <dgm:t>
        <a:bodyPr/>
        <a:lstStyle/>
        <a:p>
          <a:r>
            <a:rPr lang="tr-TR" sz="1600" b="0" dirty="0">
              <a:latin typeface="Segoe UI" panose="020B0502040204020203" pitchFamily="34" charset="0"/>
              <a:cs typeface="Segoe UI" panose="020B0502040204020203" pitchFamily="34" charset="0"/>
            </a:rPr>
            <a:t>Görüşme niteliği açısından gülümseyerek konuşun. Gülümsemeniz karşı tarafa yansıyacaktır</a:t>
          </a:r>
          <a:r>
            <a:rPr lang="en-US" sz="1600" b="0" dirty="0">
              <a:latin typeface="Segoe UI" panose="020B0502040204020203" pitchFamily="34" charset="0"/>
              <a:cs typeface="Segoe UI" panose="020B0502040204020203" pitchFamily="34" charset="0"/>
            </a:rPr>
            <a:t>.</a:t>
          </a:r>
        </a:p>
      </dgm:t>
    </dgm:pt>
    <dgm:pt modelId="{7200049A-37AF-493B-9815-858C9BA1E232}" type="parTrans" cxnId="{AFE819F3-35F6-4AAB-8803-7EB42243F0F4}">
      <dgm:prSet/>
      <dgm:spPr/>
      <dgm:t>
        <a:bodyPr/>
        <a:lstStyle/>
        <a:p>
          <a:endParaRPr lang="tr-TR" sz="1600" b="0">
            <a:latin typeface="Segoe UI" panose="020B0502040204020203" pitchFamily="34" charset="0"/>
            <a:cs typeface="Segoe UI" panose="020B0502040204020203" pitchFamily="34" charset="0"/>
          </a:endParaRPr>
        </a:p>
      </dgm:t>
    </dgm:pt>
    <dgm:pt modelId="{EC81047D-6EE8-442E-AB0B-DC8B226BD0CA}" type="sibTrans" cxnId="{AFE819F3-35F6-4AAB-8803-7EB42243F0F4}">
      <dgm:prSet/>
      <dgm:spPr/>
      <dgm:t>
        <a:bodyPr/>
        <a:lstStyle/>
        <a:p>
          <a:endParaRPr lang="tr-TR" sz="1600" b="0">
            <a:latin typeface="Segoe UI" panose="020B0502040204020203" pitchFamily="34" charset="0"/>
            <a:cs typeface="Segoe UI" panose="020B0502040204020203" pitchFamily="34" charset="0"/>
          </a:endParaRPr>
        </a:p>
      </dgm:t>
    </dgm:pt>
    <dgm:pt modelId="{84A55B6B-FA0E-4136-83F0-5B6EE5FB3121}">
      <dgm:prSet custT="1"/>
      <dgm:spPr/>
      <dgm:t>
        <a:bodyPr/>
        <a:lstStyle/>
        <a:p>
          <a:r>
            <a:rPr lang="tr-TR" sz="1600" b="0" dirty="0">
              <a:latin typeface="Segoe UI" panose="020B0502040204020203" pitchFamily="34" charset="0"/>
              <a:cs typeface="Segoe UI" panose="020B0502040204020203" pitchFamily="34" charset="0"/>
            </a:rPr>
            <a:t>Not alın. (Kim aradı, ne zaman aradı, gerekliyse arayanın telefon numarası, nereden aradığı ve arama sebebi vb.)</a:t>
          </a:r>
          <a:endParaRPr lang="en-US" sz="1600" b="0" dirty="0">
            <a:latin typeface="Segoe UI" panose="020B0502040204020203" pitchFamily="34" charset="0"/>
            <a:cs typeface="Segoe UI" panose="020B0502040204020203" pitchFamily="34" charset="0"/>
          </a:endParaRPr>
        </a:p>
      </dgm:t>
    </dgm:pt>
    <dgm:pt modelId="{9DAC7221-F3CC-42A9-84A4-25CF802CEEE2}" type="parTrans" cxnId="{880DF3D9-D27C-444C-98CD-9F0C949EAEEC}">
      <dgm:prSet/>
      <dgm:spPr/>
      <dgm:t>
        <a:bodyPr/>
        <a:lstStyle/>
        <a:p>
          <a:endParaRPr lang="tr-TR" sz="1600">
            <a:latin typeface="Segoe UI" panose="020B0502040204020203" pitchFamily="34" charset="0"/>
            <a:cs typeface="Segoe UI" panose="020B0502040204020203" pitchFamily="34" charset="0"/>
          </a:endParaRPr>
        </a:p>
      </dgm:t>
    </dgm:pt>
    <dgm:pt modelId="{8451D9C7-FD32-4601-84D6-43D300A31E35}" type="sibTrans" cxnId="{880DF3D9-D27C-444C-98CD-9F0C949EAEEC}">
      <dgm:prSet/>
      <dgm:spPr/>
      <dgm:t>
        <a:bodyPr/>
        <a:lstStyle/>
        <a:p>
          <a:endParaRPr lang="tr-TR" sz="1600">
            <a:latin typeface="Segoe UI" panose="020B0502040204020203" pitchFamily="34" charset="0"/>
            <a:cs typeface="Segoe UI" panose="020B0502040204020203" pitchFamily="34" charset="0"/>
          </a:endParaRPr>
        </a:p>
      </dgm:t>
    </dgm:pt>
    <dgm:pt modelId="{CF52372E-7D59-4D35-AFB7-235C40518DD8}">
      <dgm:prSet custT="1"/>
      <dgm:spPr/>
      <dgm:t>
        <a:bodyPr/>
        <a:lstStyle/>
        <a:p>
          <a:r>
            <a:rPr lang="tr-TR" sz="1600" b="0" dirty="0">
              <a:latin typeface="Segoe UI" panose="020B0502040204020203" pitchFamily="34" charset="0"/>
              <a:cs typeface="Segoe UI" panose="020B0502040204020203" pitchFamily="34" charset="0"/>
            </a:rPr>
            <a:t>Dinlenildiğinin anlaşılması için uzun süre sessiz kalmayın</a:t>
          </a:r>
          <a:r>
            <a:rPr lang="en-US" sz="1600" b="0" dirty="0">
              <a:latin typeface="Segoe UI" panose="020B0502040204020203" pitchFamily="34" charset="0"/>
              <a:cs typeface="Segoe UI" panose="020B0502040204020203" pitchFamily="34" charset="0"/>
            </a:rPr>
            <a:t>.</a:t>
          </a:r>
        </a:p>
      </dgm:t>
    </dgm:pt>
    <dgm:pt modelId="{148A50C6-AABF-4A2E-95BA-BAF81C8BE4AE}" type="parTrans" cxnId="{C1C8980B-A5A7-4E22-9FF1-C2F8A71AFBD1}">
      <dgm:prSet/>
      <dgm:spPr/>
      <dgm:t>
        <a:bodyPr/>
        <a:lstStyle/>
        <a:p>
          <a:endParaRPr lang="tr-TR" sz="1600">
            <a:latin typeface="Segoe UI" panose="020B0502040204020203" pitchFamily="34" charset="0"/>
            <a:cs typeface="Segoe UI" panose="020B0502040204020203" pitchFamily="34" charset="0"/>
          </a:endParaRPr>
        </a:p>
      </dgm:t>
    </dgm:pt>
    <dgm:pt modelId="{AAF77C1A-A515-41FA-8879-663EDA505008}" type="sibTrans" cxnId="{C1C8980B-A5A7-4E22-9FF1-C2F8A71AFBD1}">
      <dgm:prSet/>
      <dgm:spPr/>
      <dgm:t>
        <a:bodyPr/>
        <a:lstStyle/>
        <a:p>
          <a:endParaRPr lang="tr-TR" sz="1600">
            <a:latin typeface="Segoe UI" panose="020B0502040204020203" pitchFamily="34" charset="0"/>
            <a:cs typeface="Segoe UI" panose="020B0502040204020203" pitchFamily="34" charset="0"/>
          </a:endParaRPr>
        </a:p>
      </dgm:t>
    </dgm:pt>
    <dgm:pt modelId="{BDBDBB0F-9AD4-4096-A810-218D84711022}">
      <dgm:prSet custT="1"/>
      <dgm:spPr/>
      <dgm:t>
        <a:bodyPr/>
        <a:lstStyle/>
        <a:p>
          <a:r>
            <a:rPr lang="tr-TR" sz="1600" b="0" dirty="0">
              <a:latin typeface="Segoe UI" panose="020B0502040204020203" pitchFamily="34" charset="0"/>
              <a:cs typeface="Segoe UI" panose="020B0502040204020203" pitchFamily="34" charset="0"/>
            </a:rPr>
            <a:t>Sesinizin gittiğinden, anlaşıldığınızdan emin olmadığınız zaman bunu uygun şekilde sorun</a:t>
          </a:r>
          <a:r>
            <a:rPr lang="en-US" sz="1600" b="0" dirty="0">
              <a:latin typeface="Segoe UI" panose="020B0502040204020203" pitchFamily="34" charset="0"/>
              <a:cs typeface="Segoe UI" panose="020B0502040204020203" pitchFamily="34" charset="0"/>
            </a:rPr>
            <a:t>.</a:t>
          </a:r>
        </a:p>
      </dgm:t>
    </dgm:pt>
    <dgm:pt modelId="{DECAAAAB-0D43-429F-877E-45A1DDB8AF5E}" type="parTrans" cxnId="{763724DA-D3E5-4BE8-81B0-A511740CD5F2}">
      <dgm:prSet/>
      <dgm:spPr/>
      <dgm:t>
        <a:bodyPr/>
        <a:lstStyle/>
        <a:p>
          <a:endParaRPr lang="tr-TR" sz="1600">
            <a:latin typeface="Segoe UI" panose="020B0502040204020203" pitchFamily="34" charset="0"/>
            <a:cs typeface="Segoe UI" panose="020B0502040204020203" pitchFamily="34" charset="0"/>
          </a:endParaRPr>
        </a:p>
      </dgm:t>
    </dgm:pt>
    <dgm:pt modelId="{921C8898-FFE3-4ABF-93C8-B4C03C1EF045}" type="sibTrans" cxnId="{763724DA-D3E5-4BE8-81B0-A511740CD5F2}">
      <dgm:prSet/>
      <dgm:spPr/>
      <dgm:t>
        <a:bodyPr/>
        <a:lstStyle/>
        <a:p>
          <a:endParaRPr lang="tr-TR" sz="1600">
            <a:latin typeface="Segoe UI" panose="020B0502040204020203" pitchFamily="34" charset="0"/>
            <a:cs typeface="Segoe UI" panose="020B0502040204020203" pitchFamily="34" charset="0"/>
          </a:endParaRPr>
        </a:p>
      </dgm:t>
    </dgm:pt>
    <dgm:pt modelId="{43E07ECC-6EFE-4807-B52A-4D32BF4D7AE1}">
      <dgm:prSet custT="1"/>
      <dgm:spPr/>
      <dgm:t>
        <a:bodyPr/>
        <a:lstStyle/>
        <a:p>
          <a:r>
            <a:rPr lang="tr-TR" sz="1600" b="0" dirty="0">
              <a:latin typeface="Segoe UI" panose="020B0502040204020203" pitchFamily="34" charset="0"/>
              <a:cs typeface="Segoe UI" panose="020B0502040204020203" pitchFamily="34" charset="0"/>
            </a:rPr>
            <a:t>Telefonla iletişimde sözsüz iletişim öğelerinden etkin bir şekilde yararlanılamadığı için mesajın istenildiği gibi iletildiğinden emin olun</a:t>
          </a:r>
          <a:r>
            <a:rPr lang="en-US" sz="1600" b="0" dirty="0">
              <a:latin typeface="Segoe UI" panose="020B0502040204020203" pitchFamily="34" charset="0"/>
              <a:cs typeface="Segoe UI" panose="020B0502040204020203" pitchFamily="34" charset="0"/>
            </a:rPr>
            <a:t>.</a:t>
          </a:r>
        </a:p>
      </dgm:t>
    </dgm:pt>
    <dgm:pt modelId="{3168BF09-07C0-48E5-B254-6D261CEA3125}" type="parTrans" cxnId="{B52F1C3C-D729-490C-B42E-DB1431ACAE9D}">
      <dgm:prSet/>
      <dgm:spPr/>
      <dgm:t>
        <a:bodyPr/>
        <a:lstStyle/>
        <a:p>
          <a:endParaRPr lang="tr-TR" sz="1600">
            <a:latin typeface="Segoe UI" panose="020B0502040204020203" pitchFamily="34" charset="0"/>
            <a:cs typeface="Segoe UI" panose="020B0502040204020203" pitchFamily="34" charset="0"/>
          </a:endParaRPr>
        </a:p>
      </dgm:t>
    </dgm:pt>
    <dgm:pt modelId="{48B37A99-616C-4E3B-960E-B53647B8B16F}" type="sibTrans" cxnId="{B52F1C3C-D729-490C-B42E-DB1431ACAE9D}">
      <dgm:prSet/>
      <dgm:spPr/>
      <dgm:t>
        <a:bodyPr/>
        <a:lstStyle/>
        <a:p>
          <a:endParaRPr lang="tr-TR" sz="1600">
            <a:latin typeface="Segoe UI" panose="020B0502040204020203" pitchFamily="34" charset="0"/>
            <a:cs typeface="Segoe UI" panose="020B0502040204020203" pitchFamily="34" charset="0"/>
          </a:endParaRPr>
        </a:p>
      </dgm:t>
    </dgm:pt>
    <dgm:pt modelId="{57350DC3-D587-4C34-AED8-942A51515C16}">
      <dgm:prSet custT="1"/>
      <dgm:spPr/>
      <dgm:t>
        <a:bodyPr/>
        <a:lstStyle/>
        <a:p>
          <a:r>
            <a:rPr lang="tr-TR" sz="1600" b="0" dirty="0">
              <a:latin typeface="Segoe UI" panose="020B0502040204020203" pitchFamily="34" charset="0"/>
              <a:cs typeface="Segoe UI" panose="020B0502040204020203" pitchFamily="34" charset="0"/>
            </a:rPr>
            <a:t>Telefonun yanında sürekli bir not kağıdı/bloknot vb. ve bir kalem bulundurun</a:t>
          </a:r>
          <a:r>
            <a:rPr lang="en-US" sz="1600" b="0" dirty="0">
              <a:latin typeface="Segoe UI" panose="020B0502040204020203" pitchFamily="34" charset="0"/>
              <a:cs typeface="Segoe UI" panose="020B0502040204020203" pitchFamily="34" charset="0"/>
            </a:rPr>
            <a:t>.</a:t>
          </a:r>
        </a:p>
      </dgm:t>
    </dgm:pt>
    <dgm:pt modelId="{67FAE4C5-67AB-4C0D-A967-EBCAC506A48F}" type="parTrans" cxnId="{E749E7DA-863C-4782-9C16-D42D2DA09C5E}">
      <dgm:prSet/>
      <dgm:spPr/>
      <dgm:t>
        <a:bodyPr/>
        <a:lstStyle/>
        <a:p>
          <a:endParaRPr lang="tr-TR" sz="1600">
            <a:latin typeface="Segoe UI" panose="020B0502040204020203" pitchFamily="34" charset="0"/>
            <a:cs typeface="Segoe UI" panose="020B0502040204020203" pitchFamily="34" charset="0"/>
          </a:endParaRPr>
        </a:p>
      </dgm:t>
    </dgm:pt>
    <dgm:pt modelId="{9F4E3E3A-2410-46E2-A497-8CE25E67884C}" type="sibTrans" cxnId="{E749E7DA-863C-4782-9C16-D42D2DA09C5E}">
      <dgm:prSet/>
      <dgm:spPr/>
      <dgm:t>
        <a:bodyPr/>
        <a:lstStyle/>
        <a:p>
          <a:endParaRPr lang="tr-TR" sz="1600">
            <a:latin typeface="Segoe UI" panose="020B0502040204020203" pitchFamily="34" charset="0"/>
            <a:cs typeface="Segoe UI" panose="020B0502040204020203" pitchFamily="34" charset="0"/>
          </a:endParaRPr>
        </a:p>
      </dgm:t>
    </dgm:pt>
    <dgm:pt modelId="{10132637-78A5-4576-BA11-870786521165}">
      <dgm:prSet custT="1"/>
      <dgm:spPr/>
      <dgm:t>
        <a:bodyPr/>
        <a:lstStyle/>
        <a:p>
          <a:r>
            <a:rPr lang="tr-TR" sz="1600" b="0" dirty="0">
              <a:latin typeface="Segoe UI" panose="020B0502040204020203" pitchFamily="34" charset="0"/>
              <a:cs typeface="Segoe UI" panose="020B0502040204020203" pitchFamily="34" charset="0"/>
            </a:rPr>
            <a:t>Çok hızlı konuşmayın ve kelimelerinizin anlaşılır olduğundan emin olun</a:t>
          </a:r>
          <a:r>
            <a:rPr lang="en-US" sz="1600" b="0" dirty="0">
              <a:latin typeface="Segoe UI" panose="020B0502040204020203" pitchFamily="34" charset="0"/>
              <a:cs typeface="Segoe UI" panose="020B0502040204020203" pitchFamily="34" charset="0"/>
            </a:rPr>
            <a:t>.</a:t>
          </a:r>
          <a:r>
            <a:rPr lang="tr-TR" sz="1600" b="0" dirty="0">
              <a:latin typeface="Segoe UI" panose="020B0502040204020203" pitchFamily="34" charset="0"/>
              <a:cs typeface="Segoe UI" panose="020B0502040204020203" pitchFamily="34" charset="0"/>
            </a:rPr>
            <a:t> Telefonu çenenize sıkıştırmayınız.</a:t>
          </a:r>
          <a:endParaRPr lang="en-US" sz="1600" b="0" dirty="0">
            <a:latin typeface="Segoe UI" panose="020B0502040204020203" pitchFamily="34" charset="0"/>
            <a:cs typeface="Segoe UI" panose="020B0502040204020203" pitchFamily="34" charset="0"/>
          </a:endParaRPr>
        </a:p>
      </dgm:t>
    </dgm:pt>
    <dgm:pt modelId="{2093CFBB-CB96-4B17-BC30-7443C9A0DE48}" type="parTrans" cxnId="{13939FEE-A5C8-4C6E-BADA-8F761A6EF981}">
      <dgm:prSet/>
      <dgm:spPr/>
      <dgm:t>
        <a:bodyPr/>
        <a:lstStyle/>
        <a:p>
          <a:endParaRPr lang="tr-TR" sz="1600">
            <a:latin typeface="Segoe UI" panose="020B0502040204020203" pitchFamily="34" charset="0"/>
            <a:cs typeface="Segoe UI" panose="020B0502040204020203" pitchFamily="34" charset="0"/>
          </a:endParaRPr>
        </a:p>
      </dgm:t>
    </dgm:pt>
    <dgm:pt modelId="{6575ECC5-4F2A-4AD9-A763-9BB9500C56D6}" type="sibTrans" cxnId="{13939FEE-A5C8-4C6E-BADA-8F761A6EF981}">
      <dgm:prSet/>
      <dgm:spPr/>
      <dgm:t>
        <a:bodyPr/>
        <a:lstStyle/>
        <a:p>
          <a:endParaRPr lang="tr-TR" sz="1600">
            <a:latin typeface="Segoe UI" panose="020B0502040204020203" pitchFamily="34" charset="0"/>
            <a:cs typeface="Segoe UI" panose="020B0502040204020203" pitchFamily="34" charset="0"/>
          </a:endParaRPr>
        </a:p>
      </dgm:t>
    </dgm:pt>
    <dgm:pt modelId="{12652AC3-5049-47D0-8D52-7A0A1D30ACF6}" type="pres">
      <dgm:prSet presAssocID="{6E2DF849-017A-48E3-94F3-1273CBCFE927}" presName="diagram" presStyleCnt="0">
        <dgm:presLayoutVars>
          <dgm:dir/>
          <dgm:resizeHandles val="exact"/>
        </dgm:presLayoutVars>
      </dgm:prSet>
      <dgm:spPr/>
    </dgm:pt>
    <dgm:pt modelId="{6E9BA3BE-0D8A-4B7A-A02D-DE3EB346AABB}" type="pres">
      <dgm:prSet presAssocID="{84A55B6B-FA0E-4136-83F0-5B6EE5FB3121}" presName="node" presStyleLbl="node1" presStyleIdx="0" presStyleCnt="9" custScaleY="134757">
        <dgm:presLayoutVars>
          <dgm:bulletEnabled val="1"/>
        </dgm:presLayoutVars>
      </dgm:prSet>
      <dgm:spPr/>
    </dgm:pt>
    <dgm:pt modelId="{139D3B53-35F7-4A35-932D-FD2EB4C823F9}" type="pres">
      <dgm:prSet presAssocID="{8451D9C7-FD32-4601-84D6-43D300A31E35}" presName="sibTrans" presStyleCnt="0"/>
      <dgm:spPr/>
    </dgm:pt>
    <dgm:pt modelId="{F0C00A59-067D-4E52-AAFD-5D05FD083E24}" type="pres">
      <dgm:prSet presAssocID="{57350DC3-D587-4C34-AED8-942A51515C16}" presName="node" presStyleLbl="node1" presStyleIdx="1" presStyleCnt="9" custScaleY="134757">
        <dgm:presLayoutVars>
          <dgm:bulletEnabled val="1"/>
        </dgm:presLayoutVars>
      </dgm:prSet>
      <dgm:spPr/>
    </dgm:pt>
    <dgm:pt modelId="{ED6A58A8-0805-4B91-B087-10796A02F460}" type="pres">
      <dgm:prSet presAssocID="{9F4E3E3A-2410-46E2-A497-8CE25E67884C}" presName="sibTrans" presStyleCnt="0"/>
      <dgm:spPr/>
    </dgm:pt>
    <dgm:pt modelId="{B29A5DB8-E086-4F58-8F7D-70B545EE2F48}" type="pres">
      <dgm:prSet presAssocID="{CF52372E-7D59-4D35-AFB7-235C40518DD8}" presName="node" presStyleLbl="node1" presStyleIdx="2" presStyleCnt="9" custScaleY="133481">
        <dgm:presLayoutVars>
          <dgm:bulletEnabled val="1"/>
        </dgm:presLayoutVars>
      </dgm:prSet>
      <dgm:spPr/>
    </dgm:pt>
    <dgm:pt modelId="{9CA1B168-C0D7-46D6-85AD-6F24D84FCF40}" type="pres">
      <dgm:prSet presAssocID="{AAF77C1A-A515-41FA-8879-663EDA505008}" presName="sibTrans" presStyleCnt="0"/>
      <dgm:spPr/>
    </dgm:pt>
    <dgm:pt modelId="{72219872-0BDA-42C2-8BF6-949EA5E7F69B}" type="pres">
      <dgm:prSet presAssocID="{8C2FE96A-CD2B-4C24-A591-B773E08A3767}" presName="node" presStyleLbl="node1" presStyleIdx="3" presStyleCnt="9" custScaleY="133481">
        <dgm:presLayoutVars>
          <dgm:bulletEnabled val="1"/>
        </dgm:presLayoutVars>
      </dgm:prSet>
      <dgm:spPr/>
    </dgm:pt>
    <dgm:pt modelId="{0FC30FB5-A6BB-41C8-B5C1-AF4D5E66B9EA}" type="pres">
      <dgm:prSet presAssocID="{7BAB9A54-0F63-4F50-93C6-2FDA8E119970}" presName="sibTrans" presStyleCnt="0"/>
      <dgm:spPr/>
    </dgm:pt>
    <dgm:pt modelId="{6C3AF069-B691-4F8C-A126-29495B842ACE}" type="pres">
      <dgm:prSet presAssocID="{E6BAA3B0-3431-4D32-A49C-018783E950FE}" presName="node" presStyleLbl="node1" presStyleIdx="4" presStyleCnt="9" custScaleY="135242">
        <dgm:presLayoutVars>
          <dgm:bulletEnabled val="1"/>
        </dgm:presLayoutVars>
      </dgm:prSet>
      <dgm:spPr/>
    </dgm:pt>
    <dgm:pt modelId="{AB9DACA7-1ED6-49E0-8293-6F11D999DADC}" type="pres">
      <dgm:prSet presAssocID="{EC81047D-6EE8-442E-AB0B-DC8B226BD0CA}" presName="sibTrans" presStyleCnt="0"/>
      <dgm:spPr/>
    </dgm:pt>
    <dgm:pt modelId="{FD4580CD-CA5E-4499-ACAB-F3D386A33BD3}" type="pres">
      <dgm:prSet presAssocID="{72A01A12-09EF-4296-BBF0-FA817EFEF01B}" presName="node" presStyleLbl="node1" presStyleIdx="5" presStyleCnt="9" custScaleY="150913">
        <dgm:presLayoutVars>
          <dgm:bulletEnabled val="1"/>
        </dgm:presLayoutVars>
      </dgm:prSet>
      <dgm:spPr/>
    </dgm:pt>
    <dgm:pt modelId="{043647F0-5441-43F2-8A3D-1306081B60E1}" type="pres">
      <dgm:prSet presAssocID="{04577FF6-92F2-4C45-86A2-405C7AF0C255}" presName="sibTrans" presStyleCnt="0"/>
      <dgm:spPr/>
    </dgm:pt>
    <dgm:pt modelId="{6E01464F-759E-4350-942B-8D585D385741}" type="pres">
      <dgm:prSet presAssocID="{BDBDBB0F-9AD4-4096-A810-218D84711022}" presName="node" presStyleLbl="node1" presStyleIdx="6" presStyleCnt="9" custScaleY="150913">
        <dgm:presLayoutVars>
          <dgm:bulletEnabled val="1"/>
        </dgm:presLayoutVars>
      </dgm:prSet>
      <dgm:spPr/>
    </dgm:pt>
    <dgm:pt modelId="{3D851787-0F43-4DA9-BD94-239C42E5BF52}" type="pres">
      <dgm:prSet presAssocID="{921C8898-FFE3-4ABF-93C8-B4C03C1EF045}" presName="sibTrans" presStyleCnt="0"/>
      <dgm:spPr/>
    </dgm:pt>
    <dgm:pt modelId="{568B3E41-CBEF-404A-9D30-7B02CA13043C}" type="pres">
      <dgm:prSet presAssocID="{10132637-78A5-4576-BA11-870786521165}" presName="node" presStyleLbl="node1" presStyleIdx="7" presStyleCnt="9" custScaleY="149084">
        <dgm:presLayoutVars>
          <dgm:bulletEnabled val="1"/>
        </dgm:presLayoutVars>
      </dgm:prSet>
      <dgm:spPr/>
    </dgm:pt>
    <dgm:pt modelId="{533DA303-BD46-4C72-ACFE-19F4D712AB11}" type="pres">
      <dgm:prSet presAssocID="{6575ECC5-4F2A-4AD9-A763-9BB9500C56D6}" presName="sibTrans" presStyleCnt="0"/>
      <dgm:spPr/>
    </dgm:pt>
    <dgm:pt modelId="{653252EF-A578-4775-B67C-EC8829F43267}" type="pres">
      <dgm:prSet presAssocID="{43E07ECC-6EFE-4807-B52A-4D32BF4D7AE1}" presName="node" presStyleLbl="node1" presStyleIdx="8" presStyleCnt="9" custScaleX="117545" custScaleY="149084">
        <dgm:presLayoutVars>
          <dgm:bulletEnabled val="1"/>
        </dgm:presLayoutVars>
      </dgm:prSet>
      <dgm:spPr/>
    </dgm:pt>
  </dgm:ptLst>
  <dgm:cxnLst>
    <dgm:cxn modelId="{C1C8980B-A5A7-4E22-9FF1-C2F8A71AFBD1}" srcId="{6E2DF849-017A-48E3-94F3-1273CBCFE927}" destId="{CF52372E-7D59-4D35-AFB7-235C40518DD8}" srcOrd="2" destOrd="0" parTransId="{148A50C6-AABF-4A2E-95BA-BAF81C8BE4AE}" sibTransId="{AAF77C1A-A515-41FA-8879-663EDA505008}"/>
    <dgm:cxn modelId="{0CDD541B-D0FF-4C4F-9778-2E17C85F8BF4}" type="presOf" srcId="{10132637-78A5-4576-BA11-870786521165}" destId="{568B3E41-CBEF-404A-9D30-7B02CA13043C}" srcOrd="0" destOrd="0" presId="urn:microsoft.com/office/officeart/2005/8/layout/default"/>
    <dgm:cxn modelId="{7B94572F-22EB-4D68-96A9-E05A535236F9}" type="presOf" srcId="{72A01A12-09EF-4296-BBF0-FA817EFEF01B}" destId="{FD4580CD-CA5E-4499-ACAB-F3D386A33BD3}" srcOrd="0" destOrd="0" presId="urn:microsoft.com/office/officeart/2005/8/layout/default"/>
    <dgm:cxn modelId="{63EAC83A-4238-4B68-82F4-4D7F07A9D0F9}" srcId="{6E2DF849-017A-48E3-94F3-1273CBCFE927}" destId="{8C2FE96A-CD2B-4C24-A591-B773E08A3767}" srcOrd="3" destOrd="0" parTransId="{B8E6E3E1-60D7-41D5-82A9-617152FF36A4}" sibTransId="{7BAB9A54-0F63-4F50-93C6-2FDA8E119970}"/>
    <dgm:cxn modelId="{B52F1C3C-D729-490C-B42E-DB1431ACAE9D}" srcId="{6E2DF849-017A-48E3-94F3-1273CBCFE927}" destId="{43E07ECC-6EFE-4807-B52A-4D32BF4D7AE1}" srcOrd="8" destOrd="0" parTransId="{3168BF09-07C0-48E5-B254-6D261CEA3125}" sibTransId="{48B37A99-616C-4E3B-960E-B53647B8B16F}"/>
    <dgm:cxn modelId="{78B3D05B-F2B7-4F0C-9F8F-2E285149EFBF}" type="presOf" srcId="{84A55B6B-FA0E-4136-83F0-5B6EE5FB3121}" destId="{6E9BA3BE-0D8A-4B7A-A02D-DE3EB346AABB}" srcOrd="0" destOrd="0" presId="urn:microsoft.com/office/officeart/2005/8/layout/default"/>
    <dgm:cxn modelId="{958F7C6B-15FD-4649-A1CD-2B6CF3E3C0F9}" type="presOf" srcId="{8C2FE96A-CD2B-4C24-A591-B773E08A3767}" destId="{72219872-0BDA-42C2-8BF6-949EA5E7F69B}" srcOrd="0" destOrd="0" presId="urn:microsoft.com/office/officeart/2005/8/layout/default"/>
    <dgm:cxn modelId="{608EEA51-09B5-4520-9027-534315824D51}" srcId="{6E2DF849-017A-48E3-94F3-1273CBCFE927}" destId="{72A01A12-09EF-4296-BBF0-FA817EFEF01B}" srcOrd="5" destOrd="0" parTransId="{CD159CAE-1891-48EA-99D7-9AE2D0CC0144}" sibTransId="{04577FF6-92F2-4C45-86A2-405C7AF0C255}"/>
    <dgm:cxn modelId="{416ECA90-4FD5-4119-953F-734B9469A89F}" type="presOf" srcId="{BDBDBB0F-9AD4-4096-A810-218D84711022}" destId="{6E01464F-759E-4350-942B-8D585D385741}" srcOrd="0" destOrd="0" presId="urn:microsoft.com/office/officeart/2005/8/layout/default"/>
    <dgm:cxn modelId="{927010B0-A173-4478-8D4D-23C60C57C329}" type="presOf" srcId="{CF52372E-7D59-4D35-AFB7-235C40518DD8}" destId="{B29A5DB8-E086-4F58-8F7D-70B545EE2F48}" srcOrd="0" destOrd="0" presId="urn:microsoft.com/office/officeart/2005/8/layout/default"/>
    <dgm:cxn modelId="{AE491AC4-9092-4C54-90E7-195A60E91A3F}" type="presOf" srcId="{57350DC3-D587-4C34-AED8-942A51515C16}" destId="{F0C00A59-067D-4E52-AAFD-5D05FD083E24}" srcOrd="0" destOrd="0" presId="urn:microsoft.com/office/officeart/2005/8/layout/default"/>
    <dgm:cxn modelId="{0CF01DD6-ACAE-4130-AA0B-B60E198BE293}" type="presOf" srcId="{E6BAA3B0-3431-4D32-A49C-018783E950FE}" destId="{6C3AF069-B691-4F8C-A126-29495B842ACE}" srcOrd="0" destOrd="0" presId="urn:microsoft.com/office/officeart/2005/8/layout/default"/>
    <dgm:cxn modelId="{880DF3D9-D27C-444C-98CD-9F0C949EAEEC}" srcId="{6E2DF849-017A-48E3-94F3-1273CBCFE927}" destId="{84A55B6B-FA0E-4136-83F0-5B6EE5FB3121}" srcOrd="0" destOrd="0" parTransId="{9DAC7221-F3CC-42A9-84A4-25CF802CEEE2}" sibTransId="{8451D9C7-FD32-4601-84D6-43D300A31E35}"/>
    <dgm:cxn modelId="{763724DA-D3E5-4BE8-81B0-A511740CD5F2}" srcId="{6E2DF849-017A-48E3-94F3-1273CBCFE927}" destId="{BDBDBB0F-9AD4-4096-A810-218D84711022}" srcOrd="6" destOrd="0" parTransId="{DECAAAAB-0D43-429F-877E-45A1DDB8AF5E}" sibTransId="{921C8898-FFE3-4ABF-93C8-B4C03C1EF045}"/>
    <dgm:cxn modelId="{E749E7DA-863C-4782-9C16-D42D2DA09C5E}" srcId="{6E2DF849-017A-48E3-94F3-1273CBCFE927}" destId="{57350DC3-D587-4C34-AED8-942A51515C16}" srcOrd="1" destOrd="0" parTransId="{67FAE4C5-67AB-4C0D-A967-EBCAC506A48F}" sibTransId="{9F4E3E3A-2410-46E2-A497-8CE25E67884C}"/>
    <dgm:cxn modelId="{FF37FFDD-7407-4B81-BFCE-B3F6737ACDC6}" type="presOf" srcId="{6E2DF849-017A-48E3-94F3-1273CBCFE927}" destId="{12652AC3-5049-47D0-8D52-7A0A1D30ACF6}" srcOrd="0" destOrd="0" presId="urn:microsoft.com/office/officeart/2005/8/layout/default"/>
    <dgm:cxn modelId="{13939FEE-A5C8-4C6E-BADA-8F761A6EF981}" srcId="{6E2DF849-017A-48E3-94F3-1273CBCFE927}" destId="{10132637-78A5-4576-BA11-870786521165}" srcOrd="7" destOrd="0" parTransId="{2093CFBB-CB96-4B17-BC30-7443C9A0DE48}" sibTransId="{6575ECC5-4F2A-4AD9-A763-9BB9500C56D6}"/>
    <dgm:cxn modelId="{B8F2BBEF-8782-4799-875F-77ECF911BDCC}" type="presOf" srcId="{43E07ECC-6EFE-4807-B52A-4D32BF4D7AE1}" destId="{653252EF-A578-4775-B67C-EC8829F43267}" srcOrd="0" destOrd="0" presId="urn:microsoft.com/office/officeart/2005/8/layout/default"/>
    <dgm:cxn modelId="{AFE819F3-35F6-4AAB-8803-7EB42243F0F4}" srcId="{6E2DF849-017A-48E3-94F3-1273CBCFE927}" destId="{E6BAA3B0-3431-4D32-A49C-018783E950FE}" srcOrd="4" destOrd="0" parTransId="{7200049A-37AF-493B-9815-858C9BA1E232}" sibTransId="{EC81047D-6EE8-442E-AB0B-DC8B226BD0CA}"/>
    <dgm:cxn modelId="{FC6597BA-5842-41D0-8BD1-18ADB5267853}" type="presParOf" srcId="{12652AC3-5049-47D0-8D52-7A0A1D30ACF6}" destId="{6E9BA3BE-0D8A-4B7A-A02D-DE3EB346AABB}" srcOrd="0" destOrd="0" presId="urn:microsoft.com/office/officeart/2005/8/layout/default"/>
    <dgm:cxn modelId="{38755867-9BED-4058-B3A2-25B7B1D1D226}" type="presParOf" srcId="{12652AC3-5049-47D0-8D52-7A0A1D30ACF6}" destId="{139D3B53-35F7-4A35-932D-FD2EB4C823F9}" srcOrd="1" destOrd="0" presId="urn:microsoft.com/office/officeart/2005/8/layout/default"/>
    <dgm:cxn modelId="{A9CE17AF-6E7E-4F34-8E65-C559996BD804}" type="presParOf" srcId="{12652AC3-5049-47D0-8D52-7A0A1D30ACF6}" destId="{F0C00A59-067D-4E52-AAFD-5D05FD083E24}" srcOrd="2" destOrd="0" presId="urn:microsoft.com/office/officeart/2005/8/layout/default"/>
    <dgm:cxn modelId="{2D7A20DE-6650-4FB4-A00A-88EC9B41F3CC}" type="presParOf" srcId="{12652AC3-5049-47D0-8D52-7A0A1D30ACF6}" destId="{ED6A58A8-0805-4B91-B087-10796A02F460}" srcOrd="3" destOrd="0" presId="urn:microsoft.com/office/officeart/2005/8/layout/default"/>
    <dgm:cxn modelId="{35B3760D-7C26-4C09-9419-2246E2FCB970}" type="presParOf" srcId="{12652AC3-5049-47D0-8D52-7A0A1D30ACF6}" destId="{B29A5DB8-E086-4F58-8F7D-70B545EE2F48}" srcOrd="4" destOrd="0" presId="urn:microsoft.com/office/officeart/2005/8/layout/default"/>
    <dgm:cxn modelId="{FE982E3B-3368-4A12-BD76-32175889AD1A}" type="presParOf" srcId="{12652AC3-5049-47D0-8D52-7A0A1D30ACF6}" destId="{9CA1B168-C0D7-46D6-85AD-6F24D84FCF40}" srcOrd="5" destOrd="0" presId="urn:microsoft.com/office/officeart/2005/8/layout/default"/>
    <dgm:cxn modelId="{EC4281E5-047F-40BD-9125-B5525EF23F9E}" type="presParOf" srcId="{12652AC3-5049-47D0-8D52-7A0A1D30ACF6}" destId="{72219872-0BDA-42C2-8BF6-949EA5E7F69B}" srcOrd="6" destOrd="0" presId="urn:microsoft.com/office/officeart/2005/8/layout/default"/>
    <dgm:cxn modelId="{5CE70710-47CA-43B3-8423-813F2B203133}" type="presParOf" srcId="{12652AC3-5049-47D0-8D52-7A0A1D30ACF6}" destId="{0FC30FB5-A6BB-41C8-B5C1-AF4D5E66B9EA}" srcOrd="7" destOrd="0" presId="urn:microsoft.com/office/officeart/2005/8/layout/default"/>
    <dgm:cxn modelId="{A17C33BE-8328-4360-9E34-A0F10399C269}" type="presParOf" srcId="{12652AC3-5049-47D0-8D52-7A0A1D30ACF6}" destId="{6C3AF069-B691-4F8C-A126-29495B842ACE}" srcOrd="8" destOrd="0" presId="urn:microsoft.com/office/officeart/2005/8/layout/default"/>
    <dgm:cxn modelId="{30F285BB-0DFA-4DC3-BDC3-50E4904FF87E}" type="presParOf" srcId="{12652AC3-5049-47D0-8D52-7A0A1D30ACF6}" destId="{AB9DACA7-1ED6-49E0-8293-6F11D999DADC}" srcOrd="9" destOrd="0" presId="urn:microsoft.com/office/officeart/2005/8/layout/default"/>
    <dgm:cxn modelId="{DEDA2DEF-269E-4818-9311-D2620B90951E}" type="presParOf" srcId="{12652AC3-5049-47D0-8D52-7A0A1D30ACF6}" destId="{FD4580CD-CA5E-4499-ACAB-F3D386A33BD3}" srcOrd="10" destOrd="0" presId="urn:microsoft.com/office/officeart/2005/8/layout/default"/>
    <dgm:cxn modelId="{00EB9483-FC6D-491E-9A6A-1C9D491EF407}" type="presParOf" srcId="{12652AC3-5049-47D0-8D52-7A0A1D30ACF6}" destId="{043647F0-5441-43F2-8A3D-1306081B60E1}" srcOrd="11" destOrd="0" presId="urn:microsoft.com/office/officeart/2005/8/layout/default"/>
    <dgm:cxn modelId="{DBEA2DEF-9D98-4EFD-BBC8-62F15DF8CDD0}" type="presParOf" srcId="{12652AC3-5049-47D0-8D52-7A0A1D30ACF6}" destId="{6E01464F-759E-4350-942B-8D585D385741}" srcOrd="12" destOrd="0" presId="urn:microsoft.com/office/officeart/2005/8/layout/default"/>
    <dgm:cxn modelId="{D34DD8CF-FBC3-4331-8442-5602C23E808A}" type="presParOf" srcId="{12652AC3-5049-47D0-8D52-7A0A1D30ACF6}" destId="{3D851787-0F43-4DA9-BD94-239C42E5BF52}" srcOrd="13" destOrd="0" presId="urn:microsoft.com/office/officeart/2005/8/layout/default"/>
    <dgm:cxn modelId="{FD6117CA-1B4C-4D43-8F22-FB68F306C5E2}" type="presParOf" srcId="{12652AC3-5049-47D0-8D52-7A0A1D30ACF6}" destId="{568B3E41-CBEF-404A-9D30-7B02CA13043C}" srcOrd="14" destOrd="0" presId="urn:microsoft.com/office/officeart/2005/8/layout/default"/>
    <dgm:cxn modelId="{48A9D438-96BA-4DFC-80B9-ADCB22A9F817}" type="presParOf" srcId="{12652AC3-5049-47D0-8D52-7A0A1D30ACF6}" destId="{533DA303-BD46-4C72-ACFE-19F4D712AB11}" srcOrd="15" destOrd="0" presId="urn:microsoft.com/office/officeart/2005/8/layout/default"/>
    <dgm:cxn modelId="{EBD4A679-743F-4D5C-A5DF-D7B62E333ED9}" type="presParOf" srcId="{12652AC3-5049-47D0-8D52-7A0A1D30ACF6}" destId="{653252EF-A578-4775-B67C-EC8829F43267}"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E2DF849-017A-48E3-94F3-1273CBCFE927}"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737F7106-4093-4DC2-9CAF-71B41B218367}">
      <dgm:prSet custT="1"/>
      <dgm:spPr/>
      <dgm:t>
        <a:bodyPr/>
        <a:lstStyle/>
        <a:p>
          <a:r>
            <a:rPr lang="tr-TR" sz="1600" b="0" dirty="0">
              <a:latin typeface="Segoe UI" panose="020B0502040204020203" pitchFamily="34" charset="0"/>
              <a:cs typeface="Segoe UI" panose="020B0502040204020203" pitchFamily="34" charset="0"/>
            </a:rPr>
            <a:t>Telefonla iletişim nezakete önem verin. Telefonu sert kapatmamak, görüşmeyi iyi dileklerle bitirmek vb.</a:t>
          </a:r>
          <a:endParaRPr lang="en-US" sz="1600" b="0" dirty="0">
            <a:latin typeface="Segoe UI" panose="020B0502040204020203" pitchFamily="34" charset="0"/>
            <a:cs typeface="Segoe UI" panose="020B0502040204020203" pitchFamily="34" charset="0"/>
          </a:endParaRPr>
        </a:p>
      </dgm:t>
    </dgm:pt>
    <dgm:pt modelId="{A75F66E1-3F38-43CB-AD38-4D460C798C22}" type="parTrans" cxnId="{5EF79B8A-4DBC-4C9D-8A73-BAAED3E62589}">
      <dgm:prSet/>
      <dgm:spPr/>
      <dgm:t>
        <a:bodyPr/>
        <a:lstStyle/>
        <a:p>
          <a:endParaRPr lang="tr-TR" sz="1600">
            <a:latin typeface="Segoe UI" panose="020B0502040204020203" pitchFamily="34" charset="0"/>
            <a:cs typeface="Segoe UI" panose="020B0502040204020203" pitchFamily="34" charset="0"/>
          </a:endParaRPr>
        </a:p>
      </dgm:t>
    </dgm:pt>
    <dgm:pt modelId="{A163E457-F462-4B7F-B145-40D8AE2F3ED8}" type="sibTrans" cxnId="{5EF79B8A-4DBC-4C9D-8A73-BAAED3E62589}">
      <dgm:prSet/>
      <dgm:spPr/>
      <dgm:t>
        <a:bodyPr/>
        <a:lstStyle/>
        <a:p>
          <a:endParaRPr lang="tr-TR" sz="1600">
            <a:latin typeface="Segoe UI" panose="020B0502040204020203" pitchFamily="34" charset="0"/>
            <a:cs typeface="Segoe UI" panose="020B0502040204020203" pitchFamily="34" charset="0"/>
          </a:endParaRPr>
        </a:p>
      </dgm:t>
    </dgm:pt>
    <dgm:pt modelId="{A008A406-F811-476F-8A7E-D57E17EE56F8}">
      <dgm:prSet custT="1"/>
      <dgm:spPr/>
      <dgm:t>
        <a:bodyPr/>
        <a:lstStyle/>
        <a:p>
          <a:r>
            <a:rPr lang="tr-TR" sz="1600" dirty="0">
              <a:latin typeface="Segoe UI" panose="020B0502040204020203" pitchFamily="34" charset="0"/>
              <a:cs typeface="Segoe UI" panose="020B0502040204020203" pitchFamily="34" charset="0"/>
            </a:rPr>
            <a:t>Hizmet alanı mümkün olduğunca kurum/kuruluş telefonundan arayın</a:t>
          </a:r>
          <a:r>
            <a:rPr lang="en-US" sz="1600" dirty="0">
              <a:latin typeface="Segoe UI" panose="020B0502040204020203" pitchFamily="34" charset="0"/>
              <a:cs typeface="Segoe UI" panose="020B0502040204020203" pitchFamily="34" charset="0"/>
            </a:rPr>
            <a:t>.</a:t>
          </a:r>
          <a:endParaRPr lang="en-US" sz="1600" b="0" dirty="0">
            <a:latin typeface="Segoe UI" panose="020B0502040204020203" pitchFamily="34" charset="0"/>
            <a:cs typeface="Segoe UI" panose="020B0502040204020203" pitchFamily="34" charset="0"/>
          </a:endParaRPr>
        </a:p>
      </dgm:t>
    </dgm:pt>
    <dgm:pt modelId="{E331BF35-0539-4F11-8911-3AB1243585F0}" type="parTrans" cxnId="{B4C3EA52-0C93-4BCA-AABE-CEE8F1550D4E}">
      <dgm:prSet/>
      <dgm:spPr/>
      <dgm:t>
        <a:bodyPr/>
        <a:lstStyle/>
        <a:p>
          <a:endParaRPr lang="tr-TR" sz="1600">
            <a:latin typeface="Segoe UI" panose="020B0502040204020203" pitchFamily="34" charset="0"/>
            <a:cs typeface="Segoe UI" panose="020B0502040204020203" pitchFamily="34" charset="0"/>
          </a:endParaRPr>
        </a:p>
      </dgm:t>
    </dgm:pt>
    <dgm:pt modelId="{A50A237F-7DDE-406A-BBF3-80D0D0865DDA}" type="sibTrans" cxnId="{B4C3EA52-0C93-4BCA-AABE-CEE8F1550D4E}">
      <dgm:prSet/>
      <dgm:spPr/>
      <dgm:t>
        <a:bodyPr/>
        <a:lstStyle/>
        <a:p>
          <a:endParaRPr lang="tr-TR" sz="1600">
            <a:latin typeface="Segoe UI" panose="020B0502040204020203" pitchFamily="34" charset="0"/>
            <a:cs typeface="Segoe UI" panose="020B0502040204020203" pitchFamily="34" charset="0"/>
          </a:endParaRPr>
        </a:p>
      </dgm:t>
    </dgm:pt>
    <dgm:pt modelId="{0E1CEA32-20A7-41A2-BC98-6143E64E25B8}">
      <dgm:prSet custT="1"/>
      <dgm:spPr/>
      <dgm:t>
        <a:bodyPr/>
        <a:lstStyle/>
        <a:p>
          <a:r>
            <a:rPr lang="tr-TR" sz="1600" b="0" dirty="0">
              <a:latin typeface="Segoe UI" panose="020B0502040204020203" pitchFamily="34" charset="0"/>
              <a:cs typeface="Segoe UI" panose="020B0502040204020203" pitchFamily="34" charset="0"/>
            </a:rPr>
            <a:t>Görüşmeye başlamadan önce kendinizi kurumsal kimliğinizle tanıtın</a:t>
          </a:r>
          <a:r>
            <a:rPr lang="en-US" sz="1600" b="0" dirty="0">
              <a:latin typeface="Segoe UI" panose="020B0502040204020203" pitchFamily="34" charset="0"/>
              <a:cs typeface="Segoe UI" panose="020B0502040204020203" pitchFamily="34" charset="0"/>
            </a:rPr>
            <a:t>.</a:t>
          </a:r>
        </a:p>
      </dgm:t>
    </dgm:pt>
    <dgm:pt modelId="{CEBA7DE9-84BC-4C92-BA00-D5C77597FC7D}" type="parTrans" cxnId="{794AEFDE-20E2-4FBF-9293-6612A976C6A2}">
      <dgm:prSet/>
      <dgm:spPr/>
      <dgm:t>
        <a:bodyPr/>
        <a:lstStyle/>
        <a:p>
          <a:endParaRPr lang="tr-TR" sz="1600">
            <a:latin typeface="Segoe UI" panose="020B0502040204020203" pitchFamily="34" charset="0"/>
            <a:cs typeface="Segoe UI" panose="020B0502040204020203" pitchFamily="34" charset="0"/>
          </a:endParaRPr>
        </a:p>
      </dgm:t>
    </dgm:pt>
    <dgm:pt modelId="{A49254A6-39CC-43D6-A1F3-9CB6C9F4A3FB}" type="sibTrans" cxnId="{794AEFDE-20E2-4FBF-9293-6612A976C6A2}">
      <dgm:prSet/>
      <dgm:spPr/>
      <dgm:t>
        <a:bodyPr/>
        <a:lstStyle/>
        <a:p>
          <a:endParaRPr lang="tr-TR" sz="1600">
            <a:latin typeface="Segoe UI" panose="020B0502040204020203" pitchFamily="34" charset="0"/>
            <a:cs typeface="Segoe UI" panose="020B0502040204020203" pitchFamily="34" charset="0"/>
          </a:endParaRPr>
        </a:p>
      </dgm:t>
    </dgm:pt>
    <dgm:pt modelId="{68E0548D-A0FF-46EE-907D-AB45038FA376}">
      <dgm:prSet custT="1"/>
      <dgm:spPr/>
      <dgm:t>
        <a:bodyPr/>
        <a:lstStyle/>
        <a:p>
          <a:r>
            <a:rPr lang="tr-TR" sz="1600" dirty="0">
              <a:latin typeface="Segoe UI" panose="020B0502040204020203" pitchFamily="34" charset="0"/>
              <a:cs typeface="Segoe UI" panose="020B0502040204020203" pitchFamily="34" charset="0"/>
            </a:rPr>
            <a:t>Gizliliğe dikkat edin. Telefona başkasının bakması durumunda gizlilik içeren bilgiler konusunda seçici olun</a:t>
          </a:r>
          <a:r>
            <a:rPr lang="en-US" sz="1600" dirty="0">
              <a:latin typeface="Segoe UI" panose="020B0502040204020203" pitchFamily="34" charset="0"/>
              <a:cs typeface="Segoe UI" panose="020B0502040204020203" pitchFamily="34" charset="0"/>
            </a:rPr>
            <a:t>.</a:t>
          </a:r>
          <a:endParaRPr lang="en-US" sz="1600" b="0" dirty="0">
            <a:latin typeface="Segoe UI" panose="020B0502040204020203" pitchFamily="34" charset="0"/>
            <a:cs typeface="Segoe UI" panose="020B0502040204020203" pitchFamily="34" charset="0"/>
          </a:endParaRPr>
        </a:p>
      </dgm:t>
    </dgm:pt>
    <dgm:pt modelId="{7EB48725-32CB-4DA1-9918-8A0C15214A79}" type="parTrans" cxnId="{5DCA1DF5-204B-48EB-85FF-FFD962C7A8C1}">
      <dgm:prSet/>
      <dgm:spPr/>
      <dgm:t>
        <a:bodyPr/>
        <a:lstStyle/>
        <a:p>
          <a:endParaRPr lang="tr-TR" sz="1600">
            <a:latin typeface="Segoe UI" panose="020B0502040204020203" pitchFamily="34" charset="0"/>
            <a:cs typeface="Segoe UI" panose="020B0502040204020203" pitchFamily="34" charset="0"/>
          </a:endParaRPr>
        </a:p>
      </dgm:t>
    </dgm:pt>
    <dgm:pt modelId="{030CDF49-8E71-422A-A859-823E43B2A4CE}" type="sibTrans" cxnId="{5DCA1DF5-204B-48EB-85FF-FFD962C7A8C1}">
      <dgm:prSet/>
      <dgm:spPr/>
      <dgm:t>
        <a:bodyPr/>
        <a:lstStyle/>
        <a:p>
          <a:endParaRPr lang="tr-TR" sz="1600">
            <a:latin typeface="Segoe UI" panose="020B0502040204020203" pitchFamily="34" charset="0"/>
            <a:cs typeface="Segoe UI" panose="020B0502040204020203" pitchFamily="34" charset="0"/>
          </a:endParaRPr>
        </a:p>
      </dgm:t>
    </dgm:pt>
    <dgm:pt modelId="{65AF7F58-8354-4470-876B-0F090BB99921}">
      <dgm:prSet custT="1"/>
      <dgm:spPr/>
      <dgm:t>
        <a:bodyPr/>
        <a:lstStyle/>
        <a:p>
          <a:r>
            <a:rPr lang="tr-TR" sz="1600" b="0" dirty="0">
              <a:latin typeface="Segoe UI" panose="020B0502040204020203" pitchFamily="34" charset="0"/>
              <a:cs typeface="Segoe UI" panose="020B0502040204020203" pitchFamily="34" charset="0"/>
            </a:rPr>
            <a:t>Hizmet alanın kendini iyi hissetmediği bir konuda yapılan görüşmede bireyin rahatlaması için vakit tanıyın</a:t>
          </a:r>
          <a:r>
            <a:rPr lang="en-US" sz="1600" b="0" dirty="0">
              <a:latin typeface="Segoe UI" panose="020B0502040204020203" pitchFamily="34" charset="0"/>
              <a:cs typeface="Segoe UI" panose="020B0502040204020203" pitchFamily="34" charset="0"/>
            </a:rPr>
            <a:t>.</a:t>
          </a:r>
        </a:p>
      </dgm:t>
    </dgm:pt>
    <dgm:pt modelId="{E8664775-A145-4500-9E9E-31B815A758F1}" type="parTrans" cxnId="{350BC073-FC0B-46E0-9811-B498469B98D9}">
      <dgm:prSet/>
      <dgm:spPr/>
      <dgm:t>
        <a:bodyPr/>
        <a:lstStyle/>
        <a:p>
          <a:endParaRPr lang="tr-TR" sz="1600">
            <a:latin typeface="Segoe UI" panose="020B0502040204020203" pitchFamily="34" charset="0"/>
            <a:cs typeface="Segoe UI" panose="020B0502040204020203" pitchFamily="34" charset="0"/>
          </a:endParaRPr>
        </a:p>
      </dgm:t>
    </dgm:pt>
    <dgm:pt modelId="{2C2C14E5-EA46-4443-A9D5-4DB11E2622A6}" type="sibTrans" cxnId="{350BC073-FC0B-46E0-9811-B498469B98D9}">
      <dgm:prSet/>
      <dgm:spPr/>
      <dgm:t>
        <a:bodyPr/>
        <a:lstStyle/>
        <a:p>
          <a:endParaRPr lang="tr-TR" sz="1600">
            <a:latin typeface="Segoe UI" panose="020B0502040204020203" pitchFamily="34" charset="0"/>
            <a:cs typeface="Segoe UI" panose="020B0502040204020203" pitchFamily="34" charset="0"/>
          </a:endParaRPr>
        </a:p>
      </dgm:t>
    </dgm:pt>
    <dgm:pt modelId="{279443B0-F2D4-41AE-8AE7-63FCEBAC191C}">
      <dgm:prSet custT="1"/>
      <dgm:spPr/>
      <dgm:t>
        <a:bodyPr/>
        <a:lstStyle/>
        <a:p>
          <a:r>
            <a:rPr lang="tr-TR" sz="1600" b="0" dirty="0">
              <a:latin typeface="Segoe UI" panose="020B0502040204020203" pitchFamily="34" charset="0"/>
              <a:cs typeface="Segoe UI" panose="020B0502040204020203" pitchFamily="34" charset="0"/>
            </a:rPr>
            <a:t>Gerekli durumlarda hizmet alanın oturarak konuşmasını, bir bardak su içmesini, derin nefes almasını isteyebilirsiniz.</a:t>
          </a:r>
          <a:endParaRPr lang="en-US" sz="1600" b="0" dirty="0">
            <a:latin typeface="Segoe UI" panose="020B0502040204020203" pitchFamily="34" charset="0"/>
            <a:cs typeface="Segoe UI" panose="020B0502040204020203" pitchFamily="34" charset="0"/>
          </a:endParaRPr>
        </a:p>
      </dgm:t>
    </dgm:pt>
    <dgm:pt modelId="{D64DEF70-83F7-4BDA-AD7B-C51A06950180}" type="parTrans" cxnId="{4EE1DC4F-76B1-4C04-B0B4-792814D6A647}">
      <dgm:prSet/>
      <dgm:spPr/>
      <dgm:t>
        <a:bodyPr/>
        <a:lstStyle/>
        <a:p>
          <a:endParaRPr lang="tr-TR" sz="1600">
            <a:latin typeface="Segoe UI" panose="020B0502040204020203" pitchFamily="34" charset="0"/>
            <a:cs typeface="Segoe UI" panose="020B0502040204020203" pitchFamily="34" charset="0"/>
          </a:endParaRPr>
        </a:p>
      </dgm:t>
    </dgm:pt>
    <dgm:pt modelId="{175EF065-9ED5-4279-ACED-A4615EE99D2F}" type="sibTrans" cxnId="{4EE1DC4F-76B1-4C04-B0B4-792814D6A647}">
      <dgm:prSet/>
      <dgm:spPr/>
      <dgm:t>
        <a:bodyPr/>
        <a:lstStyle/>
        <a:p>
          <a:endParaRPr lang="tr-TR" sz="1600">
            <a:latin typeface="Segoe UI" panose="020B0502040204020203" pitchFamily="34" charset="0"/>
            <a:cs typeface="Segoe UI" panose="020B0502040204020203" pitchFamily="34" charset="0"/>
          </a:endParaRPr>
        </a:p>
      </dgm:t>
    </dgm:pt>
    <dgm:pt modelId="{8FF23EFC-40EB-4A63-97F5-F0A8488721A2}">
      <dgm:prSet custT="1"/>
      <dgm:spPr/>
      <dgm:t>
        <a:bodyPr/>
        <a:lstStyle/>
        <a:p>
          <a:r>
            <a:rPr lang="tr-TR" sz="1600" b="0" dirty="0">
              <a:latin typeface="Segoe UI" panose="020B0502040204020203" pitchFamily="34" charset="0"/>
              <a:cs typeface="Segoe UI" panose="020B0502040204020203" pitchFamily="34" charset="0"/>
            </a:rPr>
            <a:t>Gerekli durumlarda hizmet alanın duygularını yansıtmaktan rahatsızlık duymamasını belirtebilirsiniz</a:t>
          </a:r>
          <a:r>
            <a:rPr lang="en-US" sz="1600" b="0" dirty="0">
              <a:latin typeface="Segoe UI" panose="020B0502040204020203" pitchFamily="34" charset="0"/>
              <a:cs typeface="Segoe UI" panose="020B0502040204020203" pitchFamily="34" charset="0"/>
            </a:rPr>
            <a:t>.</a:t>
          </a:r>
        </a:p>
      </dgm:t>
    </dgm:pt>
    <dgm:pt modelId="{06FCAA5E-0BB0-4CCA-8034-024C0BC74148}" type="parTrans" cxnId="{38EEC727-BFDE-4F65-96F3-43E99B0240EA}">
      <dgm:prSet/>
      <dgm:spPr/>
      <dgm:t>
        <a:bodyPr/>
        <a:lstStyle/>
        <a:p>
          <a:endParaRPr lang="tr-TR" sz="1600">
            <a:latin typeface="Segoe UI" panose="020B0502040204020203" pitchFamily="34" charset="0"/>
            <a:cs typeface="Segoe UI" panose="020B0502040204020203" pitchFamily="34" charset="0"/>
          </a:endParaRPr>
        </a:p>
      </dgm:t>
    </dgm:pt>
    <dgm:pt modelId="{C8B25FEC-116A-4C84-8003-381C86B6F531}" type="sibTrans" cxnId="{38EEC727-BFDE-4F65-96F3-43E99B0240EA}">
      <dgm:prSet/>
      <dgm:spPr/>
      <dgm:t>
        <a:bodyPr/>
        <a:lstStyle/>
        <a:p>
          <a:endParaRPr lang="tr-TR" sz="1600">
            <a:latin typeface="Segoe UI" panose="020B0502040204020203" pitchFamily="34" charset="0"/>
            <a:cs typeface="Segoe UI" panose="020B0502040204020203" pitchFamily="34" charset="0"/>
          </a:endParaRPr>
        </a:p>
      </dgm:t>
    </dgm:pt>
    <dgm:pt modelId="{D258DAAB-05DC-4A4F-93DD-B5F3F10160AB}">
      <dgm:prSet custT="1"/>
      <dgm:spPr/>
      <dgm:t>
        <a:bodyPr/>
        <a:lstStyle/>
        <a:p>
          <a:r>
            <a:rPr lang="tr-TR" sz="1600" b="0" dirty="0">
              <a:latin typeface="Segoe UI" panose="020B0502040204020203" pitchFamily="34" charset="0"/>
              <a:cs typeface="Segoe UI" panose="020B0502040204020203" pitchFamily="34" charset="0"/>
            </a:rPr>
            <a:t>Dinleme, konuşma ve diğer iletişim becerileri aktif şekilde kullanın</a:t>
          </a:r>
          <a:r>
            <a:rPr lang="en-US" sz="1600" b="0" dirty="0">
              <a:latin typeface="Segoe UI" panose="020B0502040204020203" pitchFamily="34" charset="0"/>
              <a:cs typeface="Segoe UI" panose="020B0502040204020203" pitchFamily="34" charset="0"/>
            </a:rPr>
            <a:t>.</a:t>
          </a:r>
        </a:p>
      </dgm:t>
    </dgm:pt>
    <dgm:pt modelId="{E05C69E3-3941-4FB0-98CB-2A597328A992}" type="parTrans" cxnId="{B595E15F-54D7-4E98-A272-BCAEA1068AEB}">
      <dgm:prSet/>
      <dgm:spPr/>
      <dgm:t>
        <a:bodyPr/>
        <a:lstStyle/>
        <a:p>
          <a:endParaRPr lang="tr-TR" sz="1600">
            <a:latin typeface="Segoe UI" panose="020B0502040204020203" pitchFamily="34" charset="0"/>
            <a:cs typeface="Segoe UI" panose="020B0502040204020203" pitchFamily="34" charset="0"/>
          </a:endParaRPr>
        </a:p>
      </dgm:t>
    </dgm:pt>
    <dgm:pt modelId="{84B8274E-2297-4482-B43F-E326786F358C}" type="sibTrans" cxnId="{B595E15F-54D7-4E98-A272-BCAEA1068AEB}">
      <dgm:prSet/>
      <dgm:spPr/>
      <dgm:t>
        <a:bodyPr/>
        <a:lstStyle/>
        <a:p>
          <a:endParaRPr lang="tr-TR" sz="1600">
            <a:latin typeface="Segoe UI" panose="020B0502040204020203" pitchFamily="34" charset="0"/>
            <a:cs typeface="Segoe UI" panose="020B0502040204020203" pitchFamily="34" charset="0"/>
          </a:endParaRPr>
        </a:p>
      </dgm:t>
    </dgm:pt>
    <dgm:pt modelId="{12652AC3-5049-47D0-8D52-7A0A1D30ACF6}" type="pres">
      <dgm:prSet presAssocID="{6E2DF849-017A-48E3-94F3-1273CBCFE927}" presName="diagram" presStyleCnt="0">
        <dgm:presLayoutVars>
          <dgm:dir/>
          <dgm:resizeHandles val="exact"/>
        </dgm:presLayoutVars>
      </dgm:prSet>
      <dgm:spPr/>
    </dgm:pt>
    <dgm:pt modelId="{6535EB4F-9521-49ED-B009-EDFABBA4D9E7}" type="pres">
      <dgm:prSet presAssocID="{737F7106-4093-4DC2-9CAF-71B41B218367}" presName="node" presStyleLbl="node1" presStyleIdx="0" presStyleCnt="8">
        <dgm:presLayoutVars>
          <dgm:bulletEnabled val="1"/>
        </dgm:presLayoutVars>
      </dgm:prSet>
      <dgm:spPr/>
    </dgm:pt>
    <dgm:pt modelId="{374755B1-54AB-485D-AA2C-B37A0D341E57}" type="pres">
      <dgm:prSet presAssocID="{A163E457-F462-4B7F-B145-40D8AE2F3ED8}" presName="sibTrans" presStyleCnt="0"/>
      <dgm:spPr/>
    </dgm:pt>
    <dgm:pt modelId="{73A45033-C8B2-4989-8942-37DFAF48538B}" type="pres">
      <dgm:prSet presAssocID="{A008A406-F811-476F-8A7E-D57E17EE56F8}" presName="node" presStyleLbl="node1" presStyleIdx="1" presStyleCnt="8">
        <dgm:presLayoutVars>
          <dgm:bulletEnabled val="1"/>
        </dgm:presLayoutVars>
      </dgm:prSet>
      <dgm:spPr/>
    </dgm:pt>
    <dgm:pt modelId="{ACE7B9AC-97EF-41D9-A02E-A244A3514FDF}" type="pres">
      <dgm:prSet presAssocID="{A50A237F-7DDE-406A-BBF3-80D0D0865DDA}" presName="sibTrans" presStyleCnt="0"/>
      <dgm:spPr/>
    </dgm:pt>
    <dgm:pt modelId="{0917DB30-02F6-4316-BCCB-54F3774A07D5}" type="pres">
      <dgm:prSet presAssocID="{0E1CEA32-20A7-41A2-BC98-6143E64E25B8}" presName="node" presStyleLbl="node1" presStyleIdx="2" presStyleCnt="8">
        <dgm:presLayoutVars>
          <dgm:bulletEnabled val="1"/>
        </dgm:presLayoutVars>
      </dgm:prSet>
      <dgm:spPr/>
    </dgm:pt>
    <dgm:pt modelId="{6EA79068-38A5-4942-AB5C-7E00DCF0FC34}" type="pres">
      <dgm:prSet presAssocID="{A49254A6-39CC-43D6-A1F3-9CB6C9F4A3FB}" presName="sibTrans" presStyleCnt="0"/>
      <dgm:spPr/>
    </dgm:pt>
    <dgm:pt modelId="{B72FF0F8-5987-4964-AAC1-6932E6D35D6C}" type="pres">
      <dgm:prSet presAssocID="{68E0548D-A0FF-46EE-907D-AB45038FA376}" presName="node" presStyleLbl="node1" presStyleIdx="3" presStyleCnt="8">
        <dgm:presLayoutVars>
          <dgm:bulletEnabled val="1"/>
        </dgm:presLayoutVars>
      </dgm:prSet>
      <dgm:spPr/>
    </dgm:pt>
    <dgm:pt modelId="{A5AA6DFD-8931-45F7-98A0-F560A848315E}" type="pres">
      <dgm:prSet presAssocID="{030CDF49-8E71-422A-A859-823E43B2A4CE}" presName="sibTrans" presStyleCnt="0"/>
      <dgm:spPr/>
    </dgm:pt>
    <dgm:pt modelId="{0B001B6C-D249-4DE0-ADAD-F8C8D1B04E19}" type="pres">
      <dgm:prSet presAssocID="{65AF7F58-8354-4470-876B-0F090BB99921}" presName="node" presStyleLbl="node1" presStyleIdx="4" presStyleCnt="8">
        <dgm:presLayoutVars>
          <dgm:bulletEnabled val="1"/>
        </dgm:presLayoutVars>
      </dgm:prSet>
      <dgm:spPr/>
    </dgm:pt>
    <dgm:pt modelId="{2FFBDA0B-4E32-4D98-88E8-8123E9B095D0}" type="pres">
      <dgm:prSet presAssocID="{2C2C14E5-EA46-4443-A9D5-4DB11E2622A6}" presName="sibTrans" presStyleCnt="0"/>
      <dgm:spPr/>
    </dgm:pt>
    <dgm:pt modelId="{69CD01C7-4C58-4105-89C7-28EB4E15D38C}" type="pres">
      <dgm:prSet presAssocID="{279443B0-F2D4-41AE-8AE7-63FCEBAC191C}" presName="node" presStyleLbl="node1" presStyleIdx="5" presStyleCnt="8">
        <dgm:presLayoutVars>
          <dgm:bulletEnabled val="1"/>
        </dgm:presLayoutVars>
      </dgm:prSet>
      <dgm:spPr/>
    </dgm:pt>
    <dgm:pt modelId="{1F5B5D26-3C71-48E7-8AAD-10D665D7F6E3}" type="pres">
      <dgm:prSet presAssocID="{175EF065-9ED5-4279-ACED-A4615EE99D2F}" presName="sibTrans" presStyleCnt="0"/>
      <dgm:spPr/>
    </dgm:pt>
    <dgm:pt modelId="{8140785F-C875-49DD-88C5-497209BDB735}" type="pres">
      <dgm:prSet presAssocID="{8FF23EFC-40EB-4A63-97F5-F0A8488721A2}" presName="node" presStyleLbl="node1" presStyleIdx="6" presStyleCnt="8">
        <dgm:presLayoutVars>
          <dgm:bulletEnabled val="1"/>
        </dgm:presLayoutVars>
      </dgm:prSet>
      <dgm:spPr/>
    </dgm:pt>
    <dgm:pt modelId="{3BFDFB72-298F-4404-AC2A-34D05B8F1233}" type="pres">
      <dgm:prSet presAssocID="{C8B25FEC-116A-4C84-8003-381C86B6F531}" presName="sibTrans" presStyleCnt="0"/>
      <dgm:spPr/>
    </dgm:pt>
    <dgm:pt modelId="{92732388-0C08-42E5-9F74-92424D2C3C5C}" type="pres">
      <dgm:prSet presAssocID="{D258DAAB-05DC-4A4F-93DD-B5F3F10160AB}" presName="node" presStyleLbl="node1" presStyleIdx="7" presStyleCnt="8">
        <dgm:presLayoutVars>
          <dgm:bulletEnabled val="1"/>
        </dgm:presLayoutVars>
      </dgm:prSet>
      <dgm:spPr/>
    </dgm:pt>
  </dgm:ptLst>
  <dgm:cxnLst>
    <dgm:cxn modelId="{8833E609-92D3-430A-BD94-6A277E72CAB2}" type="presOf" srcId="{0E1CEA32-20A7-41A2-BC98-6143E64E25B8}" destId="{0917DB30-02F6-4316-BCCB-54F3774A07D5}" srcOrd="0" destOrd="0" presId="urn:microsoft.com/office/officeart/2005/8/layout/default"/>
    <dgm:cxn modelId="{38EEC727-BFDE-4F65-96F3-43E99B0240EA}" srcId="{6E2DF849-017A-48E3-94F3-1273CBCFE927}" destId="{8FF23EFC-40EB-4A63-97F5-F0A8488721A2}" srcOrd="6" destOrd="0" parTransId="{06FCAA5E-0BB0-4CCA-8034-024C0BC74148}" sibTransId="{C8B25FEC-116A-4C84-8003-381C86B6F531}"/>
    <dgm:cxn modelId="{B595E15F-54D7-4E98-A272-BCAEA1068AEB}" srcId="{6E2DF849-017A-48E3-94F3-1273CBCFE927}" destId="{D258DAAB-05DC-4A4F-93DD-B5F3F10160AB}" srcOrd="7" destOrd="0" parTransId="{E05C69E3-3941-4FB0-98CB-2A597328A992}" sibTransId="{84B8274E-2297-4482-B43F-E326786F358C}"/>
    <dgm:cxn modelId="{0C44BF63-02FC-4F1E-AD38-F2A7A200D893}" type="presOf" srcId="{68E0548D-A0FF-46EE-907D-AB45038FA376}" destId="{B72FF0F8-5987-4964-AAC1-6932E6D35D6C}" srcOrd="0" destOrd="0" presId="urn:microsoft.com/office/officeart/2005/8/layout/default"/>
    <dgm:cxn modelId="{4EE1DC4F-76B1-4C04-B0B4-792814D6A647}" srcId="{6E2DF849-017A-48E3-94F3-1273CBCFE927}" destId="{279443B0-F2D4-41AE-8AE7-63FCEBAC191C}" srcOrd="5" destOrd="0" parTransId="{D64DEF70-83F7-4BDA-AD7B-C51A06950180}" sibTransId="{175EF065-9ED5-4279-ACED-A4615EE99D2F}"/>
    <dgm:cxn modelId="{B4C3EA52-0C93-4BCA-AABE-CEE8F1550D4E}" srcId="{6E2DF849-017A-48E3-94F3-1273CBCFE927}" destId="{A008A406-F811-476F-8A7E-D57E17EE56F8}" srcOrd="1" destOrd="0" parTransId="{E331BF35-0539-4F11-8911-3AB1243585F0}" sibTransId="{A50A237F-7DDE-406A-BBF3-80D0D0865DDA}"/>
    <dgm:cxn modelId="{350BC073-FC0B-46E0-9811-B498469B98D9}" srcId="{6E2DF849-017A-48E3-94F3-1273CBCFE927}" destId="{65AF7F58-8354-4470-876B-0F090BB99921}" srcOrd="4" destOrd="0" parTransId="{E8664775-A145-4500-9E9E-31B815A758F1}" sibTransId="{2C2C14E5-EA46-4443-A9D5-4DB11E2622A6}"/>
    <dgm:cxn modelId="{75FDF653-3340-4348-81ED-F92174CE11EF}" type="presOf" srcId="{65AF7F58-8354-4470-876B-0F090BB99921}" destId="{0B001B6C-D249-4DE0-ADAD-F8C8D1B04E19}" srcOrd="0" destOrd="0" presId="urn:microsoft.com/office/officeart/2005/8/layout/default"/>
    <dgm:cxn modelId="{A39CEF75-F3D9-41FB-AA76-686B1C47C6B6}" type="presOf" srcId="{737F7106-4093-4DC2-9CAF-71B41B218367}" destId="{6535EB4F-9521-49ED-B009-EDFABBA4D9E7}" srcOrd="0" destOrd="0" presId="urn:microsoft.com/office/officeart/2005/8/layout/default"/>
    <dgm:cxn modelId="{5EF79B8A-4DBC-4C9D-8A73-BAAED3E62589}" srcId="{6E2DF849-017A-48E3-94F3-1273CBCFE927}" destId="{737F7106-4093-4DC2-9CAF-71B41B218367}" srcOrd="0" destOrd="0" parTransId="{A75F66E1-3F38-43CB-AD38-4D460C798C22}" sibTransId="{A163E457-F462-4B7F-B145-40D8AE2F3ED8}"/>
    <dgm:cxn modelId="{3DA0369A-F64B-46E1-A04A-BD8038AB6517}" type="presOf" srcId="{8FF23EFC-40EB-4A63-97F5-F0A8488721A2}" destId="{8140785F-C875-49DD-88C5-497209BDB735}" srcOrd="0" destOrd="0" presId="urn:microsoft.com/office/officeart/2005/8/layout/default"/>
    <dgm:cxn modelId="{FC39BABB-DA69-4EB7-87D3-205E70C820C6}" type="presOf" srcId="{D258DAAB-05DC-4A4F-93DD-B5F3F10160AB}" destId="{92732388-0C08-42E5-9F74-92424D2C3C5C}" srcOrd="0" destOrd="0" presId="urn:microsoft.com/office/officeart/2005/8/layout/default"/>
    <dgm:cxn modelId="{FCDBB0D5-84B3-4AFB-A13C-04F6B2C1C695}" type="presOf" srcId="{A008A406-F811-476F-8A7E-D57E17EE56F8}" destId="{73A45033-C8B2-4989-8942-37DFAF48538B}" srcOrd="0" destOrd="0" presId="urn:microsoft.com/office/officeart/2005/8/layout/default"/>
    <dgm:cxn modelId="{B097E0D8-ADC0-4443-BC27-8B85FF383FF1}" type="presOf" srcId="{279443B0-F2D4-41AE-8AE7-63FCEBAC191C}" destId="{69CD01C7-4C58-4105-89C7-28EB4E15D38C}" srcOrd="0" destOrd="0" presId="urn:microsoft.com/office/officeart/2005/8/layout/default"/>
    <dgm:cxn modelId="{FF37FFDD-7407-4B81-BFCE-B3F6737ACDC6}" type="presOf" srcId="{6E2DF849-017A-48E3-94F3-1273CBCFE927}" destId="{12652AC3-5049-47D0-8D52-7A0A1D30ACF6}" srcOrd="0" destOrd="0" presId="urn:microsoft.com/office/officeart/2005/8/layout/default"/>
    <dgm:cxn modelId="{794AEFDE-20E2-4FBF-9293-6612A976C6A2}" srcId="{6E2DF849-017A-48E3-94F3-1273CBCFE927}" destId="{0E1CEA32-20A7-41A2-BC98-6143E64E25B8}" srcOrd="2" destOrd="0" parTransId="{CEBA7DE9-84BC-4C92-BA00-D5C77597FC7D}" sibTransId="{A49254A6-39CC-43D6-A1F3-9CB6C9F4A3FB}"/>
    <dgm:cxn modelId="{5DCA1DF5-204B-48EB-85FF-FFD962C7A8C1}" srcId="{6E2DF849-017A-48E3-94F3-1273CBCFE927}" destId="{68E0548D-A0FF-46EE-907D-AB45038FA376}" srcOrd="3" destOrd="0" parTransId="{7EB48725-32CB-4DA1-9918-8A0C15214A79}" sibTransId="{030CDF49-8E71-422A-A859-823E43B2A4CE}"/>
    <dgm:cxn modelId="{82AA612C-F38E-4FA8-A8DE-F15FFD224DB6}" type="presParOf" srcId="{12652AC3-5049-47D0-8D52-7A0A1D30ACF6}" destId="{6535EB4F-9521-49ED-B009-EDFABBA4D9E7}" srcOrd="0" destOrd="0" presId="urn:microsoft.com/office/officeart/2005/8/layout/default"/>
    <dgm:cxn modelId="{3961421D-3B97-460D-AA1A-6AE78494390E}" type="presParOf" srcId="{12652AC3-5049-47D0-8D52-7A0A1D30ACF6}" destId="{374755B1-54AB-485D-AA2C-B37A0D341E57}" srcOrd="1" destOrd="0" presId="urn:microsoft.com/office/officeart/2005/8/layout/default"/>
    <dgm:cxn modelId="{4EF1C3DC-76C0-4995-9E41-A1171B8F170E}" type="presParOf" srcId="{12652AC3-5049-47D0-8D52-7A0A1D30ACF6}" destId="{73A45033-C8B2-4989-8942-37DFAF48538B}" srcOrd="2" destOrd="0" presId="urn:microsoft.com/office/officeart/2005/8/layout/default"/>
    <dgm:cxn modelId="{C4578949-2BF4-47C9-9E40-D05DEF853FB1}" type="presParOf" srcId="{12652AC3-5049-47D0-8D52-7A0A1D30ACF6}" destId="{ACE7B9AC-97EF-41D9-A02E-A244A3514FDF}" srcOrd="3" destOrd="0" presId="urn:microsoft.com/office/officeart/2005/8/layout/default"/>
    <dgm:cxn modelId="{ACF7B62E-99F8-45D6-BC8B-4907976814AE}" type="presParOf" srcId="{12652AC3-5049-47D0-8D52-7A0A1D30ACF6}" destId="{0917DB30-02F6-4316-BCCB-54F3774A07D5}" srcOrd="4" destOrd="0" presId="urn:microsoft.com/office/officeart/2005/8/layout/default"/>
    <dgm:cxn modelId="{545E0E05-F900-4EB9-8388-5681C556878E}" type="presParOf" srcId="{12652AC3-5049-47D0-8D52-7A0A1D30ACF6}" destId="{6EA79068-38A5-4942-AB5C-7E00DCF0FC34}" srcOrd="5" destOrd="0" presId="urn:microsoft.com/office/officeart/2005/8/layout/default"/>
    <dgm:cxn modelId="{A974CA65-AEF2-4F6F-A716-02E1D90B4F1F}" type="presParOf" srcId="{12652AC3-5049-47D0-8D52-7A0A1D30ACF6}" destId="{B72FF0F8-5987-4964-AAC1-6932E6D35D6C}" srcOrd="6" destOrd="0" presId="urn:microsoft.com/office/officeart/2005/8/layout/default"/>
    <dgm:cxn modelId="{07B4B543-62DD-40DE-9061-4ACB414EC265}" type="presParOf" srcId="{12652AC3-5049-47D0-8D52-7A0A1D30ACF6}" destId="{A5AA6DFD-8931-45F7-98A0-F560A848315E}" srcOrd="7" destOrd="0" presId="urn:microsoft.com/office/officeart/2005/8/layout/default"/>
    <dgm:cxn modelId="{374F03F8-D8AA-44CB-8FC6-25B2371CCA73}" type="presParOf" srcId="{12652AC3-5049-47D0-8D52-7A0A1D30ACF6}" destId="{0B001B6C-D249-4DE0-ADAD-F8C8D1B04E19}" srcOrd="8" destOrd="0" presId="urn:microsoft.com/office/officeart/2005/8/layout/default"/>
    <dgm:cxn modelId="{9FF1EB9C-64C7-4425-B55D-750720F34097}" type="presParOf" srcId="{12652AC3-5049-47D0-8D52-7A0A1D30ACF6}" destId="{2FFBDA0B-4E32-4D98-88E8-8123E9B095D0}" srcOrd="9" destOrd="0" presId="urn:microsoft.com/office/officeart/2005/8/layout/default"/>
    <dgm:cxn modelId="{B8CB0641-FADB-4C00-8E31-89FC49749743}" type="presParOf" srcId="{12652AC3-5049-47D0-8D52-7A0A1D30ACF6}" destId="{69CD01C7-4C58-4105-89C7-28EB4E15D38C}" srcOrd="10" destOrd="0" presId="urn:microsoft.com/office/officeart/2005/8/layout/default"/>
    <dgm:cxn modelId="{856CDBDE-0BF9-47F1-BE30-BCC8CE45DB62}" type="presParOf" srcId="{12652AC3-5049-47D0-8D52-7A0A1D30ACF6}" destId="{1F5B5D26-3C71-48E7-8AAD-10D665D7F6E3}" srcOrd="11" destOrd="0" presId="urn:microsoft.com/office/officeart/2005/8/layout/default"/>
    <dgm:cxn modelId="{38352855-424B-4D21-8580-D9161D52F9FA}" type="presParOf" srcId="{12652AC3-5049-47D0-8D52-7A0A1D30ACF6}" destId="{8140785F-C875-49DD-88C5-497209BDB735}" srcOrd="12" destOrd="0" presId="urn:microsoft.com/office/officeart/2005/8/layout/default"/>
    <dgm:cxn modelId="{73020142-2E6B-48E8-8CBE-5BB21C197704}" type="presParOf" srcId="{12652AC3-5049-47D0-8D52-7A0A1D30ACF6}" destId="{3BFDFB72-298F-4404-AC2A-34D05B8F1233}" srcOrd="13" destOrd="0" presId="urn:microsoft.com/office/officeart/2005/8/layout/default"/>
    <dgm:cxn modelId="{B2135B21-C31C-4509-82B5-883B7291C644}" type="presParOf" srcId="{12652AC3-5049-47D0-8D52-7A0A1D30ACF6}" destId="{92732388-0C08-42E5-9F74-92424D2C3C5C}"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F0E8272-5A04-435D-AB98-70B67204CB25}" type="doc">
      <dgm:prSet loTypeId="urn:microsoft.com/office/officeart/2016/7/layout/BasicLinearProcessNumbered" loCatId="process" qsTypeId="urn:microsoft.com/office/officeart/2005/8/quickstyle/simple1" qsCatId="simple" csTypeId="urn:microsoft.com/office/officeart/2005/8/colors/accent0_3" csCatId="mainScheme" phldr="1"/>
      <dgm:spPr/>
      <dgm:t>
        <a:bodyPr/>
        <a:lstStyle/>
        <a:p>
          <a:endParaRPr lang="en-US"/>
        </a:p>
      </dgm:t>
    </dgm:pt>
    <dgm:pt modelId="{A942C42A-A32E-4E2D-932F-B61807517F77}">
      <dgm:prSet/>
      <dgm:spPr/>
      <dgm:t>
        <a:bodyPr/>
        <a:lstStyle/>
        <a:p>
          <a:r>
            <a:rPr lang="tr-TR" dirty="0">
              <a:latin typeface="Segoe UI" panose="020B0502040204020203" pitchFamily="34" charset="0"/>
              <a:cs typeface="Segoe UI" panose="020B0502040204020203" pitchFamily="34" charset="0"/>
            </a:rPr>
            <a:t>Rahatımızı etkileyen, </a:t>
          </a:r>
          <a:r>
            <a:rPr lang="tr-TR" i="1" dirty="0">
              <a:latin typeface="Segoe UI" panose="020B0502040204020203" pitchFamily="34" charset="0"/>
              <a:cs typeface="Segoe UI" panose="020B0502040204020203" pitchFamily="34" charset="0"/>
            </a:rPr>
            <a:t>gözlemlediğimiz</a:t>
          </a:r>
          <a:r>
            <a:rPr lang="tr-TR" dirty="0">
              <a:latin typeface="Segoe UI" panose="020B0502040204020203" pitchFamily="34" charset="0"/>
              <a:cs typeface="Segoe UI" panose="020B0502040204020203" pitchFamily="34" charset="0"/>
            </a:rPr>
            <a:t> somut davranışlar</a:t>
          </a:r>
          <a:endParaRPr lang="en-US" dirty="0">
            <a:latin typeface="Segoe UI" panose="020B0502040204020203" pitchFamily="34" charset="0"/>
            <a:cs typeface="Segoe UI" panose="020B0502040204020203" pitchFamily="34" charset="0"/>
          </a:endParaRPr>
        </a:p>
      </dgm:t>
    </dgm:pt>
    <dgm:pt modelId="{A81C88DC-527B-4DDE-AEA1-E1C0DFE64C98}" type="parTrans" cxnId="{9DC00246-5381-4DBD-81A5-65D40BA88F8A}">
      <dgm:prSet/>
      <dgm:spPr/>
      <dgm:t>
        <a:bodyPr/>
        <a:lstStyle/>
        <a:p>
          <a:endParaRPr lang="en-US"/>
        </a:p>
      </dgm:t>
    </dgm:pt>
    <dgm:pt modelId="{CCBF48F2-94C2-4F6F-AD46-727C88212A14}" type="sibTrans" cxnId="{9DC00246-5381-4DBD-81A5-65D40BA88F8A}">
      <dgm:prSet phldrT="1" phldr="0"/>
      <dgm:spPr/>
      <dgm:t>
        <a:bodyPr/>
        <a:lstStyle/>
        <a:p>
          <a:r>
            <a:rPr lang="en-US"/>
            <a:t>1</a:t>
          </a:r>
          <a:endParaRPr lang="en-US" dirty="0"/>
        </a:p>
      </dgm:t>
    </dgm:pt>
    <dgm:pt modelId="{740FC636-3006-4181-BAC8-4A97FE527F83}">
      <dgm:prSet/>
      <dgm:spPr/>
      <dgm:t>
        <a:bodyPr/>
        <a:lstStyle/>
        <a:p>
          <a:r>
            <a:rPr lang="tr-TR" dirty="0">
              <a:latin typeface="Segoe UI" panose="020B0502040204020203" pitchFamily="34" charset="0"/>
              <a:cs typeface="Segoe UI" panose="020B0502040204020203" pitchFamily="34" charset="0"/>
            </a:rPr>
            <a:t>Bu gözlemimize bağlı olarak, kendimizi nasıl </a:t>
          </a:r>
          <a:r>
            <a:rPr lang="tr-TR" i="1" dirty="0">
              <a:latin typeface="Segoe UI" panose="020B0502040204020203" pitchFamily="34" charset="0"/>
              <a:cs typeface="Segoe UI" panose="020B0502040204020203" pitchFamily="34" charset="0"/>
            </a:rPr>
            <a:t>hissettiğimiz</a:t>
          </a:r>
          <a:endParaRPr lang="en-US" dirty="0">
            <a:latin typeface="Segoe UI" panose="020B0502040204020203" pitchFamily="34" charset="0"/>
            <a:cs typeface="Segoe UI" panose="020B0502040204020203" pitchFamily="34" charset="0"/>
          </a:endParaRPr>
        </a:p>
      </dgm:t>
    </dgm:pt>
    <dgm:pt modelId="{A24BBF43-3CE6-4D50-B548-D474C23780D1}" type="parTrans" cxnId="{E265BFA1-0CF6-4833-9E6A-29ACAA6EB66F}">
      <dgm:prSet/>
      <dgm:spPr/>
      <dgm:t>
        <a:bodyPr/>
        <a:lstStyle/>
        <a:p>
          <a:endParaRPr lang="en-US"/>
        </a:p>
      </dgm:t>
    </dgm:pt>
    <dgm:pt modelId="{A3284D77-D811-4364-B198-CE5702E52E58}" type="sibTrans" cxnId="{E265BFA1-0CF6-4833-9E6A-29ACAA6EB66F}">
      <dgm:prSet phldrT="2" phldr="0"/>
      <dgm:spPr/>
      <dgm:t>
        <a:bodyPr/>
        <a:lstStyle/>
        <a:p>
          <a:r>
            <a:rPr lang="en-US"/>
            <a:t>2</a:t>
          </a:r>
        </a:p>
      </dgm:t>
    </dgm:pt>
    <dgm:pt modelId="{FF68282B-0EB0-4867-877D-AABB8373F711}">
      <dgm:prSet/>
      <dgm:spPr/>
      <dgm:t>
        <a:bodyPr/>
        <a:lstStyle/>
        <a:p>
          <a:r>
            <a:rPr lang="tr-TR" dirty="0">
              <a:latin typeface="Segoe UI" panose="020B0502040204020203" pitchFamily="34" charset="0"/>
              <a:cs typeface="Segoe UI" panose="020B0502040204020203" pitchFamily="34" charset="0"/>
            </a:rPr>
            <a:t>Duygularımızı oluşturan </a:t>
          </a:r>
          <a:r>
            <a:rPr lang="tr-TR" i="1" dirty="0">
              <a:latin typeface="Segoe UI" panose="020B0502040204020203" pitchFamily="34" charset="0"/>
              <a:cs typeface="Segoe UI" panose="020B0502040204020203" pitchFamily="34" charset="0"/>
            </a:rPr>
            <a:t>ihtiyaçlarımız</a:t>
          </a:r>
          <a:r>
            <a:rPr lang="tr-TR" dirty="0">
              <a:latin typeface="Segoe UI" panose="020B0502040204020203" pitchFamily="34" charset="0"/>
              <a:cs typeface="Segoe UI" panose="020B0502040204020203" pitchFamily="34" charset="0"/>
            </a:rPr>
            <a:t>, değerlerimiz, arzularımız vb</a:t>
          </a:r>
          <a:r>
            <a:rPr lang="tr-TR" dirty="0"/>
            <a:t>.</a:t>
          </a:r>
          <a:endParaRPr lang="en-US" dirty="0"/>
        </a:p>
      </dgm:t>
    </dgm:pt>
    <dgm:pt modelId="{3C0A992A-E289-4886-AE9E-39276CCDCEE6}" type="parTrans" cxnId="{5D4C6619-B0DD-4D81-980E-F71768C21FD4}">
      <dgm:prSet/>
      <dgm:spPr/>
      <dgm:t>
        <a:bodyPr/>
        <a:lstStyle/>
        <a:p>
          <a:endParaRPr lang="en-US"/>
        </a:p>
      </dgm:t>
    </dgm:pt>
    <dgm:pt modelId="{1C5FEAD2-5CC8-44FC-BE70-E4544EE0ABCA}" type="sibTrans" cxnId="{5D4C6619-B0DD-4D81-980E-F71768C21FD4}">
      <dgm:prSet phldrT="3" phldr="0"/>
      <dgm:spPr/>
      <dgm:t>
        <a:bodyPr/>
        <a:lstStyle/>
        <a:p>
          <a:r>
            <a:rPr lang="en-US"/>
            <a:t>3</a:t>
          </a:r>
        </a:p>
      </dgm:t>
    </dgm:pt>
    <dgm:pt modelId="{548A53A1-CD5F-4F15-8893-B4845AEFDDB0}">
      <dgm:prSet/>
      <dgm:spPr/>
      <dgm:t>
        <a:bodyPr/>
        <a:lstStyle/>
        <a:p>
          <a:r>
            <a:rPr lang="tr-TR" dirty="0">
              <a:latin typeface="Segoe UI" panose="020B0502040204020203" pitchFamily="34" charset="0"/>
              <a:cs typeface="Segoe UI" panose="020B0502040204020203" pitchFamily="34" charset="0"/>
            </a:rPr>
            <a:t>Yaşamımızı zenginleştirmek için </a:t>
          </a:r>
          <a:r>
            <a:rPr lang="tr-TR" i="1" dirty="0">
              <a:latin typeface="Segoe UI" panose="020B0502040204020203" pitchFamily="34" charset="0"/>
              <a:cs typeface="Segoe UI" panose="020B0502040204020203" pitchFamily="34" charset="0"/>
            </a:rPr>
            <a:t>istediğimiz/rica ettiğimiz</a:t>
          </a:r>
          <a:r>
            <a:rPr lang="tr-TR" dirty="0">
              <a:latin typeface="Segoe UI" panose="020B0502040204020203" pitchFamily="34" charset="0"/>
              <a:cs typeface="Segoe UI" panose="020B0502040204020203" pitchFamily="34" charset="0"/>
            </a:rPr>
            <a:t> somut davranışlar</a:t>
          </a:r>
          <a:endParaRPr lang="en-US" dirty="0">
            <a:latin typeface="Segoe UI" panose="020B0502040204020203" pitchFamily="34" charset="0"/>
            <a:cs typeface="Segoe UI" panose="020B0502040204020203" pitchFamily="34" charset="0"/>
          </a:endParaRPr>
        </a:p>
      </dgm:t>
    </dgm:pt>
    <dgm:pt modelId="{653133A7-FC4D-4978-A52D-23202F21FD2A}" type="parTrans" cxnId="{2A898C8D-4228-4259-B1C1-E99E3D5405A2}">
      <dgm:prSet/>
      <dgm:spPr/>
      <dgm:t>
        <a:bodyPr/>
        <a:lstStyle/>
        <a:p>
          <a:endParaRPr lang="en-US"/>
        </a:p>
      </dgm:t>
    </dgm:pt>
    <dgm:pt modelId="{CB92747E-073A-4AD7-AA62-A8FF0DC453E4}" type="sibTrans" cxnId="{2A898C8D-4228-4259-B1C1-E99E3D5405A2}">
      <dgm:prSet phldrT="4" phldr="0"/>
      <dgm:spPr/>
      <dgm:t>
        <a:bodyPr/>
        <a:lstStyle/>
        <a:p>
          <a:r>
            <a:rPr lang="en-US"/>
            <a:t>4</a:t>
          </a:r>
        </a:p>
      </dgm:t>
    </dgm:pt>
    <dgm:pt modelId="{0E60E276-7547-48C6-9695-7156061261D9}" type="pres">
      <dgm:prSet presAssocID="{9F0E8272-5A04-435D-AB98-70B67204CB25}" presName="Name0" presStyleCnt="0">
        <dgm:presLayoutVars>
          <dgm:animLvl val="lvl"/>
          <dgm:resizeHandles val="exact"/>
        </dgm:presLayoutVars>
      </dgm:prSet>
      <dgm:spPr/>
    </dgm:pt>
    <dgm:pt modelId="{166986A9-B9DC-4D4E-9442-A8A98A3FC735}" type="pres">
      <dgm:prSet presAssocID="{A942C42A-A32E-4E2D-932F-B61807517F77}" presName="compositeNode" presStyleCnt="0">
        <dgm:presLayoutVars>
          <dgm:bulletEnabled val="1"/>
        </dgm:presLayoutVars>
      </dgm:prSet>
      <dgm:spPr/>
    </dgm:pt>
    <dgm:pt modelId="{66596B3E-A118-445D-B47D-FF73699B7288}" type="pres">
      <dgm:prSet presAssocID="{A942C42A-A32E-4E2D-932F-B61807517F77}" presName="bgRect" presStyleLbl="bgAccFollowNode1" presStyleIdx="0" presStyleCnt="4"/>
      <dgm:spPr/>
    </dgm:pt>
    <dgm:pt modelId="{A7C71985-67E5-471A-AC3F-7C2C5FF1F9AC}" type="pres">
      <dgm:prSet presAssocID="{CCBF48F2-94C2-4F6F-AD46-727C88212A14}" presName="sibTransNodeCircle" presStyleLbl="alignNode1" presStyleIdx="0" presStyleCnt="8">
        <dgm:presLayoutVars>
          <dgm:chMax val="0"/>
          <dgm:bulletEnabled/>
        </dgm:presLayoutVars>
      </dgm:prSet>
      <dgm:spPr/>
    </dgm:pt>
    <dgm:pt modelId="{3CA1F72B-EC56-4D68-BAE3-839140AF4444}" type="pres">
      <dgm:prSet presAssocID="{A942C42A-A32E-4E2D-932F-B61807517F77}" presName="bottomLine" presStyleLbl="alignNode1" presStyleIdx="1" presStyleCnt="8">
        <dgm:presLayoutVars/>
      </dgm:prSet>
      <dgm:spPr/>
    </dgm:pt>
    <dgm:pt modelId="{DBED1FA3-8173-4D89-8073-BEEAB2DE3100}" type="pres">
      <dgm:prSet presAssocID="{A942C42A-A32E-4E2D-932F-B61807517F77}" presName="nodeText" presStyleLbl="bgAccFollowNode1" presStyleIdx="0" presStyleCnt="4">
        <dgm:presLayoutVars>
          <dgm:bulletEnabled val="1"/>
        </dgm:presLayoutVars>
      </dgm:prSet>
      <dgm:spPr/>
    </dgm:pt>
    <dgm:pt modelId="{E74D35A8-8C22-4459-9980-D3EC2F1EC7D2}" type="pres">
      <dgm:prSet presAssocID="{CCBF48F2-94C2-4F6F-AD46-727C88212A14}" presName="sibTrans" presStyleCnt="0"/>
      <dgm:spPr/>
    </dgm:pt>
    <dgm:pt modelId="{2A8567F0-B7AC-4722-92C2-7A757F2B8165}" type="pres">
      <dgm:prSet presAssocID="{740FC636-3006-4181-BAC8-4A97FE527F83}" presName="compositeNode" presStyleCnt="0">
        <dgm:presLayoutVars>
          <dgm:bulletEnabled val="1"/>
        </dgm:presLayoutVars>
      </dgm:prSet>
      <dgm:spPr/>
    </dgm:pt>
    <dgm:pt modelId="{A8F90965-4F88-4F58-99E6-7C772FF0DB5F}" type="pres">
      <dgm:prSet presAssocID="{740FC636-3006-4181-BAC8-4A97FE527F83}" presName="bgRect" presStyleLbl="bgAccFollowNode1" presStyleIdx="1" presStyleCnt="4"/>
      <dgm:spPr/>
    </dgm:pt>
    <dgm:pt modelId="{10C33EE6-512C-419C-8411-7B4F5D882801}" type="pres">
      <dgm:prSet presAssocID="{A3284D77-D811-4364-B198-CE5702E52E58}" presName="sibTransNodeCircle" presStyleLbl="alignNode1" presStyleIdx="2" presStyleCnt="8">
        <dgm:presLayoutVars>
          <dgm:chMax val="0"/>
          <dgm:bulletEnabled/>
        </dgm:presLayoutVars>
      </dgm:prSet>
      <dgm:spPr/>
    </dgm:pt>
    <dgm:pt modelId="{8E3C73E8-1C82-42DE-8D86-1EADF1E30BEA}" type="pres">
      <dgm:prSet presAssocID="{740FC636-3006-4181-BAC8-4A97FE527F83}" presName="bottomLine" presStyleLbl="alignNode1" presStyleIdx="3" presStyleCnt="8">
        <dgm:presLayoutVars/>
      </dgm:prSet>
      <dgm:spPr/>
    </dgm:pt>
    <dgm:pt modelId="{4D1FD397-2026-412E-B7F6-E359E3AE3A54}" type="pres">
      <dgm:prSet presAssocID="{740FC636-3006-4181-BAC8-4A97FE527F83}" presName="nodeText" presStyleLbl="bgAccFollowNode1" presStyleIdx="1" presStyleCnt="4">
        <dgm:presLayoutVars>
          <dgm:bulletEnabled val="1"/>
        </dgm:presLayoutVars>
      </dgm:prSet>
      <dgm:spPr/>
    </dgm:pt>
    <dgm:pt modelId="{7C5245BA-0291-4813-B8AE-F5262557DA53}" type="pres">
      <dgm:prSet presAssocID="{A3284D77-D811-4364-B198-CE5702E52E58}" presName="sibTrans" presStyleCnt="0"/>
      <dgm:spPr/>
    </dgm:pt>
    <dgm:pt modelId="{2ECB7361-6164-4D4D-B715-0E7F64BF884F}" type="pres">
      <dgm:prSet presAssocID="{FF68282B-0EB0-4867-877D-AABB8373F711}" presName="compositeNode" presStyleCnt="0">
        <dgm:presLayoutVars>
          <dgm:bulletEnabled val="1"/>
        </dgm:presLayoutVars>
      </dgm:prSet>
      <dgm:spPr/>
    </dgm:pt>
    <dgm:pt modelId="{86A9A5CB-854A-4744-80E5-AF75DAC2BC13}" type="pres">
      <dgm:prSet presAssocID="{FF68282B-0EB0-4867-877D-AABB8373F711}" presName="bgRect" presStyleLbl="bgAccFollowNode1" presStyleIdx="2" presStyleCnt="4"/>
      <dgm:spPr/>
    </dgm:pt>
    <dgm:pt modelId="{ADC7DD61-A0EB-4827-B6C8-45B47E077160}" type="pres">
      <dgm:prSet presAssocID="{1C5FEAD2-5CC8-44FC-BE70-E4544EE0ABCA}" presName="sibTransNodeCircle" presStyleLbl="alignNode1" presStyleIdx="4" presStyleCnt="8">
        <dgm:presLayoutVars>
          <dgm:chMax val="0"/>
          <dgm:bulletEnabled/>
        </dgm:presLayoutVars>
      </dgm:prSet>
      <dgm:spPr/>
    </dgm:pt>
    <dgm:pt modelId="{B9C3B22B-562D-4E70-B5C5-854285B21EDC}" type="pres">
      <dgm:prSet presAssocID="{FF68282B-0EB0-4867-877D-AABB8373F711}" presName="bottomLine" presStyleLbl="alignNode1" presStyleIdx="5" presStyleCnt="8">
        <dgm:presLayoutVars/>
      </dgm:prSet>
      <dgm:spPr/>
    </dgm:pt>
    <dgm:pt modelId="{401ED126-186C-4DD9-AE68-32640250515F}" type="pres">
      <dgm:prSet presAssocID="{FF68282B-0EB0-4867-877D-AABB8373F711}" presName="nodeText" presStyleLbl="bgAccFollowNode1" presStyleIdx="2" presStyleCnt="4">
        <dgm:presLayoutVars>
          <dgm:bulletEnabled val="1"/>
        </dgm:presLayoutVars>
      </dgm:prSet>
      <dgm:spPr/>
    </dgm:pt>
    <dgm:pt modelId="{055869FB-67F4-40FB-96E6-3C4911706A58}" type="pres">
      <dgm:prSet presAssocID="{1C5FEAD2-5CC8-44FC-BE70-E4544EE0ABCA}" presName="sibTrans" presStyleCnt="0"/>
      <dgm:spPr/>
    </dgm:pt>
    <dgm:pt modelId="{66822B76-EC5E-4CA8-B3DE-87EDBD3E32F0}" type="pres">
      <dgm:prSet presAssocID="{548A53A1-CD5F-4F15-8893-B4845AEFDDB0}" presName="compositeNode" presStyleCnt="0">
        <dgm:presLayoutVars>
          <dgm:bulletEnabled val="1"/>
        </dgm:presLayoutVars>
      </dgm:prSet>
      <dgm:spPr/>
    </dgm:pt>
    <dgm:pt modelId="{1B724B31-13B9-4024-8A1C-C8A62E56D4C8}" type="pres">
      <dgm:prSet presAssocID="{548A53A1-CD5F-4F15-8893-B4845AEFDDB0}" presName="bgRect" presStyleLbl="bgAccFollowNode1" presStyleIdx="3" presStyleCnt="4"/>
      <dgm:spPr/>
    </dgm:pt>
    <dgm:pt modelId="{FD43505E-2C7E-4151-88D4-2EA540BB21C3}" type="pres">
      <dgm:prSet presAssocID="{CB92747E-073A-4AD7-AA62-A8FF0DC453E4}" presName="sibTransNodeCircle" presStyleLbl="alignNode1" presStyleIdx="6" presStyleCnt="8">
        <dgm:presLayoutVars>
          <dgm:chMax val="0"/>
          <dgm:bulletEnabled/>
        </dgm:presLayoutVars>
      </dgm:prSet>
      <dgm:spPr/>
    </dgm:pt>
    <dgm:pt modelId="{FDC0C34E-317B-400F-8DB5-BB17268C96F2}" type="pres">
      <dgm:prSet presAssocID="{548A53A1-CD5F-4F15-8893-B4845AEFDDB0}" presName="bottomLine" presStyleLbl="alignNode1" presStyleIdx="7" presStyleCnt="8">
        <dgm:presLayoutVars/>
      </dgm:prSet>
      <dgm:spPr/>
    </dgm:pt>
    <dgm:pt modelId="{01A06FCD-8001-4385-91FC-03F3A5B95585}" type="pres">
      <dgm:prSet presAssocID="{548A53A1-CD5F-4F15-8893-B4845AEFDDB0}" presName="nodeText" presStyleLbl="bgAccFollowNode1" presStyleIdx="3" presStyleCnt="4">
        <dgm:presLayoutVars>
          <dgm:bulletEnabled val="1"/>
        </dgm:presLayoutVars>
      </dgm:prSet>
      <dgm:spPr/>
    </dgm:pt>
  </dgm:ptLst>
  <dgm:cxnLst>
    <dgm:cxn modelId="{DFC18508-473A-46F9-B3E8-66D03F7CBF3D}" type="presOf" srcId="{FF68282B-0EB0-4867-877D-AABB8373F711}" destId="{86A9A5CB-854A-4744-80E5-AF75DAC2BC13}" srcOrd="0" destOrd="0" presId="urn:microsoft.com/office/officeart/2016/7/layout/BasicLinearProcessNumbered"/>
    <dgm:cxn modelId="{B2E9EC0B-3D65-4414-ACC5-1CCCFDFF4E68}" type="presOf" srcId="{1C5FEAD2-5CC8-44FC-BE70-E4544EE0ABCA}" destId="{ADC7DD61-A0EB-4827-B6C8-45B47E077160}" srcOrd="0" destOrd="0" presId="urn:microsoft.com/office/officeart/2016/7/layout/BasicLinearProcessNumbered"/>
    <dgm:cxn modelId="{5D4C6619-B0DD-4D81-980E-F71768C21FD4}" srcId="{9F0E8272-5A04-435D-AB98-70B67204CB25}" destId="{FF68282B-0EB0-4867-877D-AABB8373F711}" srcOrd="2" destOrd="0" parTransId="{3C0A992A-E289-4886-AE9E-39276CCDCEE6}" sibTransId="{1C5FEAD2-5CC8-44FC-BE70-E4544EE0ABCA}"/>
    <dgm:cxn modelId="{5BDB6233-5714-45A5-ADF1-2D7C10A7847F}" type="presOf" srcId="{A942C42A-A32E-4E2D-932F-B61807517F77}" destId="{DBED1FA3-8173-4D89-8073-BEEAB2DE3100}" srcOrd="1" destOrd="0" presId="urn:microsoft.com/office/officeart/2016/7/layout/BasicLinearProcessNumbered"/>
    <dgm:cxn modelId="{236D9C3F-5E26-4106-84BA-356D61C1E339}" type="presOf" srcId="{CB92747E-073A-4AD7-AA62-A8FF0DC453E4}" destId="{FD43505E-2C7E-4151-88D4-2EA540BB21C3}" srcOrd="0" destOrd="0" presId="urn:microsoft.com/office/officeart/2016/7/layout/BasicLinearProcessNumbered"/>
    <dgm:cxn modelId="{012A2264-8272-4F35-A4C9-52BA6B138374}" type="presOf" srcId="{FF68282B-0EB0-4867-877D-AABB8373F711}" destId="{401ED126-186C-4DD9-AE68-32640250515F}" srcOrd="1" destOrd="0" presId="urn:microsoft.com/office/officeart/2016/7/layout/BasicLinearProcessNumbered"/>
    <dgm:cxn modelId="{9DC00246-5381-4DBD-81A5-65D40BA88F8A}" srcId="{9F0E8272-5A04-435D-AB98-70B67204CB25}" destId="{A942C42A-A32E-4E2D-932F-B61807517F77}" srcOrd="0" destOrd="0" parTransId="{A81C88DC-527B-4DDE-AEA1-E1C0DFE64C98}" sibTransId="{CCBF48F2-94C2-4F6F-AD46-727C88212A14}"/>
    <dgm:cxn modelId="{2A898C8D-4228-4259-B1C1-E99E3D5405A2}" srcId="{9F0E8272-5A04-435D-AB98-70B67204CB25}" destId="{548A53A1-CD5F-4F15-8893-B4845AEFDDB0}" srcOrd="3" destOrd="0" parTransId="{653133A7-FC4D-4978-A52D-23202F21FD2A}" sibTransId="{CB92747E-073A-4AD7-AA62-A8FF0DC453E4}"/>
    <dgm:cxn modelId="{5D84CB91-9BC9-4A29-B298-6DD653A3DFEB}" type="presOf" srcId="{A942C42A-A32E-4E2D-932F-B61807517F77}" destId="{66596B3E-A118-445D-B47D-FF73699B7288}" srcOrd="0" destOrd="0" presId="urn:microsoft.com/office/officeart/2016/7/layout/BasicLinearProcessNumbered"/>
    <dgm:cxn modelId="{146DCC92-98BA-4306-BFDB-1F70BCD216E6}" type="presOf" srcId="{CCBF48F2-94C2-4F6F-AD46-727C88212A14}" destId="{A7C71985-67E5-471A-AC3F-7C2C5FF1F9AC}" srcOrd="0" destOrd="0" presId="urn:microsoft.com/office/officeart/2016/7/layout/BasicLinearProcessNumbered"/>
    <dgm:cxn modelId="{700BA293-D93E-4076-AD23-468DC835D8B5}" type="presOf" srcId="{740FC636-3006-4181-BAC8-4A97FE527F83}" destId="{4D1FD397-2026-412E-B7F6-E359E3AE3A54}" srcOrd="1" destOrd="0" presId="urn:microsoft.com/office/officeart/2016/7/layout/BasicLinearProcessNumbered"/>
    <dgm:cxn modelId="{371E9B9C-F725-4D6E-8123-FB9D2389D98D}" type="presOf" srcId="{9F0E8272-5A04-435D-AB98-70B67204CB25}" destId="{0E60E276-7547-48C6-9695-7156061261D9}" srcOrd="0" destOrd="0" presId="urn:microsoft.com/office/officeart/2016/7/layout/BasicLinearProcessNumbered"/>
    <dgm:cxn modelId="{E265BFA1-0CF6-4833-9E6A-29ACAA6EB66F}" srcId="{9F0E8272-5A04-435D-AB98-70B67204CB25}" destId="{740FC636-3006-4181-BAC8-4A97FE527F83}" srcOrd="1" destOrd="0" parTransId="{A24BBF43-3CE6-4D50-B548-D474C23780D1}" sibTransId="{A3284D77-D811-4364-B198-CE5702E52E58}"/>
    <dgm:cxn modelId="{A873ABB0-929A-4140-A40A-E72579638575}" type="presOf" srcId="{548A53A1-CD5F-4F15-8893-B4845AEFDDB0}" destId="{1B724B31-13B9-4024-8A1C-C8A62E56D4C8}" srcOrd="0" destOrd="0" presId="urn:microsoft.com/office/officeart/2016/7/layout/BasicLinearProcessNumbered"/>
    <dgm:cxn modelId="{594CEBBC-BBE9-4BEF-9753-DE0B254B19CB}" type="presOf" srcId="{A3284D77-D811-4364-B198-CE5702E52E58}" destId="{10C33EE6-512C-419C-8411-7B4F5D882801}" srcOrd="0" destOrd="0" presId="urn:microsoft.com/office/officeart/2016/7/layout/BasicLinearProcessNumbered"/>
    <dgm:cxn modelId="{20B0FAE7-16E5-433B-9DF8-54978140B6F8}" type="presOf" srcId="{548A53A1-CD5F-4F15-8893-B4845AEFDDB0}" destId="{01A06FCD-8001-4385-91FC-03F3A5B95585}" srcOrd="1" destOrd="0" presId="urn:microsoft.com/office/officeart/2016/7/layout/BasicLinearProcessNumbered"/>
    <dgm:cxn modelId="{55D294F2-3477-4A0A-8D8C-E67BFD543CC0}" type="presOf" srcId="{740FC636-3006-4181-BAC8-4A97FE527F83}" destId="{A8F90965-4F88-4F58-99E6-7C772FF0DB5F}" srcOrd="0" destOrd="0" presId="urn:microsoft.com/office/officeart/2016/7/layout/BasicLinearProcessNumbered"/>
    <dgm:cxn modelId="{342A8A86-07F8-4822-94AD-225ED67DBCD2}" type="presParOf" srcId="{0E60E276-7547-48C6-9695-7156061261D9}" destId="{166986A9-B9DC-4D4E-9442-A8A98A3FC735}" srcOrd="0" destOrd="0" presId="urn:microsoft.com/office/officeart/2016/7/layout/BasicLinearProcessNumbered"/>
    <dgm:cxn modelId="{19894739-6E80-4963-9D7A-7E272D6295D8}" type="presParOf" srcId="{166986A9-B9DC-4D4E-9442-A8A98A3FC735}" destId="{66596B3E-A118-445D-B47D-FF73699B7288}" srcOrd="0" destOrd="0" presId="urn:microsoft.com/office/officeart/2016/7/layout/BasicLinearProcessNumbered"/>
    <dgm:cxn modelId="{14548F9E-A892-4882-A528-93F9B94138FE}" type="presParOf" srcId="{166986A9-B9DC-4D4E-9442-A8A98A3FC735}" destId="{A7C71985-67E5-471A-AC3F-7C2C5FF1F9AC}" srcOrd="1" destOrd="0" presId="urn:microsoft.com/office/officeart/2016/7/layout/BasicLinearProcessNumbered"/>
    <dgm:cxn modelId="{EF532BBB-9235-4A03-B321-79B21FE0FB23}" type="presParOf" srcId="{166986A9-B9DC-4D4E-9442-A8A98A3FC735}" destId="{3CA1F72B-EC56-4D68-BAE3-839140AF4444}" srcOrd="2" destOrd="0" presId="urn:microsoft.com/office/officeart/2016/7/layout/BasicLinearProcessNumbered"/>
    <dgm:cxn modelId="{7F608C30-4E97-401F-BCE1-6E2BF4A9FADF}" type="presParOf" srcId="{166986A9-B9DC-4D4E-9442-A8A98A3FC735}" destId="{DBED1FA3-8173-4D89-8073-BEEAB2DE3100}" srcOrd="3" destOrd="0" presId="urn:microsoft.com/office/officeart/2016/7/layout/BasicLinearProcessNumbered"/>
    <dgm:cxn modelId="{696A8B20-C85F-4A25-98A3-042988FFB42C}" type="presParOf" srcId="{0E60E276-7547-48C6-9695-7156061261D9}" destId="{E74D35A8-8C22-4459-9980-D3EC2F1EC7D2}" srcOrd="1" destOrd="0" presId="urn:microsoft.com/office/officeart/2016/7/layout/BasicLinearProcessNumbered"/>
    <dgm:cxn modelId="{860B213D-6C4A-4FA6-9F38-6E34D8C86D2F}" type="presParOf" srcId="{0E60E276-7547-48C6-9695-7156061261D9}" destId="{2A8567F0-B7AC-4722-92C2-7A757F2B8165}" srcOrd="2" destOrd="0" presId="urn:microsoft.com/office/officeart/2016/7/layout/BasicLinearProcessNumbered"/>
    <dgm:cxn modelId="{A82A5649-48B1-4E95-8445-FC9C67A12F63}" type="presParOf" srcId="{2A8567F0-B7AC-4722-92C2-7A757F2B8165}" destId="{A8F90965-4F88-4F58-99E6-7C772FF0DB5F}" srcOrd="0" destOrd="0" presId="urn:microsoft.com/office/officeart/2016/7/layout/BasicLinearProcessNumbered"/>
    <dgm:cxn modelId="{AF05E891-14DC-479D-B10B-C753A52B343E}" type="presParOf" srcId="{2A8567F0-B7AC-4722-92C2-7A757F2B8165}" destId="{10C33EE6-512C-419C-8411-7B4F5D882801}" srcOrd="1" destOrd="0" presId="urn:microsoft.com/office/officeart/2016/7/layout/BasicLinearProcessNumbered"/>
    <dgm:cxn modelId="{EA982B64-050B-4C20-865E-52096D375F7A}" type="presParOf" srcId="{2A8567F0-B7AC-4722-92C2-7A757F2B8165}" destId="{8E3C73E8-1C82-42DE-8D86-1EADF1E30BEA}" srcOrd="2" destOrd="0" presId="urn:microsoft.com/office/officeart/2016/7/layout/BasicLinearProcessNumbered"/>
    <dgm:cxn modelId="{F68D0574-083D-4F69-B6B0-24786B34E928}" type="presParOf" srcId="{2A8567F0-B7AC-4722-92C2-7A757F2B8165}" destId="{4D1FD397-2026-412E-B7F6-E359E3AE3A54}" srcOrd="3" destOrd="0" presId="urn:microsoft.com/office/officeart/2016/7/layout/BasicLinearProcessNumbered"/>
    <dgm:cxn modelId="{C503366C-7CC4-4D22-8E2E-36F7F37E8304}" type="presParOf" srcId="{0E60E276-7547-48C6-9695-7156061261D9}" destId="{7C5245BA-0291-4813-B8AE-F5262557DA53}" srcOrd="3" destOrd="0" presId="urn:microsoft.com/office/officeart/2016/7/layout/BasicLinearProcessNumbered"/>
    <dgm:cxn modelId="{F05630A2-7018-4013-AAC2-03251D8E227B}" type="presParOf" srcId="{0E60E276-7547-48C6-9695-7156061261D9}" destId="{2ECB7361-6164-4D4D-B715-0E7F64BF884F}" srcOrd="4" destOrd="0" presId="urn:microsoft.com/office/officeart/2016/7/layout/BasicLinearProcessNumbered"/>
    <dgm:cxn modelId="{F4ACB1EB-4496-446B-A2A3-AA39B6966258}" type="presParOf" srcId="{2ECB7361-6164-4D4D-B715-0E7F64BF884F}" destId="{86A9A5CB-854A-4744-80E5-AF75DAC2BC13}" srcOrd="0" destOrd="0" presId="urn:microsoft.com/office/officeart/2016/7/layout/BasicLinearProcessNumbered"/>
    <dgm:cxn modelId="{B5416A8D-D3D6-4045-ABDB-6371B499038D}" type="presParOf" srcId="{2ECB7361-6164-4D4D-B715-0E7F64BF884F}" destId="{ADC7DD61-A0EB-4827-B6C8-45B47E077160}" srcOrd="1" destOrd="0" presId="urn:microsoft.com/office/officeart/2016/7/layout/BasicLinearProcessNumbered"/>
    <dgm:cxn modelId="{2A7BA423-B4C8-4785-B3FD-9E5B5D707299}" type="presParOf" srcId="{2ECB7361-6164-4D4D-B715-0E7F64BF884F}" destId="{B9C3B22B-562D-4E70-B5C5-854285B21EDC}" srcOrd="2" destOrd="0" presId="urn:microsoft.com/office/officeart/2016/7/layout/BasicLinearProcessNumbered"/>
    <dgm:cxn modelId="{85578BF4-AB1A-4F2B-863C-93B2FF2F8D5A}" type="presParOf" srcId="{2ECB7361-6164-4D4D-B715-0E7F64BF884F}" destId="{401ED126-186C-4DD9-AE68-32640250515F}" srcOrd="3" destOrd="0" presId="urn:microsoft.com/office/officeart/2016/7/layout/BasicLinearProcessNumbered"/>
    <dgm:cxn modelId="{47657696-9314-45D6-B152-F7855FD395F2}" type="presParOf" srcId="{0E60E276-7547-48C6-9695-7156061261D9}" destId="{055869FB-67F4-40FB-96E6-3C4911706A58}" srcOrd="5" destOrd="0" presId="urn:microsoft.com/office/officeart/2016/7/layout/BasicLinearProcessNumbered"/>
    <dgm:cxn modelId="{ABFAFFEB-A5B9-46A2-BCE8-0713EDB36B06}" type="presParOf" srcId="{0E60E276-7547-48C6-9695-7156061261D9}" destId="{66822B76-EC5E-4CA8-B3DE-87EDBD3E32F0}" srcOrd="6" destOrd="0" presId="urn:microsoft.com/office/officeart/2016/7/layout/BasicLinearProcessNumbered"/>
    <dgm:cxn modelId="{6099A595-260E-48BE-A203-C7B77EEDBD73}" type="presParOf" srcId="{66822B76-EC5E-4CA8-B3DE-87EDBD3E32F0}" destId="{1B724B31-13B9-4024-8A1C-C8A62E56D4C8}" srcOrd="0" destOrd="0" presId="urn:microsoft.com/office/officeart/2016/7/layout/BasicLinearProcessNumbered"/>
    <dgm:cxn modelId="{0B30E939-D6A1-48E1-8AD4-CA08F5E89896}" type="presParOf" srcId="{66822B76-EC5E-4CA8-B3DE-87EDBD3E32F0}" destId="{FD43505E-2C7E-4151-88D4-2EA540BB21C3}" srcOrd="1" destOrd="0" presId="urn:microsoft.com/office/officeart/2016/7/layout/BasicLinearProcessNumbered"/>
    <dgm:cxn modelId="{051D8041-39A4-415E-9E68-90AD735DE099}" type="presParOf" srcId="{66822B76-EC5E-4CA8-B3DE-87EDBD3E32F0}" destId="{FDC0C34E-317B-400F-8DB5-BB17268C96F2}" srcOrd="2" destOrd="0" presId="urn:microsoft.com/office/officeart/2016/7/layout/BasicLinearProcessNumbered"/>
    <dgm:cxn modelId="{EEA39D25-E19E-4FC8-B6D3-7925E39A051B}" type="presParOf" srcId="{66822B76-EC5E-4CA8-B3DE-87EDBD3E32F0}" destId="{01A06FCD-8001-4385-91FC-03F3A5B95585}"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2D2D635-DB0B-4933-852A-282AF23F8D6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6363A90-AB10-4E60-9043-E9EA0409CBCD}">
      <dgm:prSet/>
      <dgm:spPr/>
      <dgm:t>
        <a:bodyPr/>
        <a:lstStyle/>
        <a:p>
          <a:r>
            <a:rPr lang="tr-TR" dirty="0">
              <a:latin typeface="Segoe UI" panose="020B0502040204020203" pitchFamily="34" charset="0"/>
              <a:cs typeface="Segoe UI" panose="020B0502040204020203" pitchFamily="34" charset="0"/>
            </a:rPr>
            <a:t>Ahlakçı Yargılar</a:t>
          </a:r>
          <a:endParaRPr lang="en-US" dirty="0">
            <a:latin typeface="Segoe UI" panose="020B0502040204020203" pitchFamily="34" charset="0"/>
            <a:cs typeface="Segoe UI" panose="020B0502040204020203" pitchFamily="34" charset="0"/>
          </a:endParaRPr>
        </a:p>
      </dgm:t>
    </dgm:pt>
    <dgm:pt modelId="{EE4407F8-F93C-4975-A990-0DC458A9DC9B}" type="parTrans" cxnId="{5283B019-3252-42DB-88CB-ADD7A1DD2E38}">
      <dgm:prSet/>
      <dgm:spPr/>
      <dgm:t>
        <a:bodyPr/>
        <a:lstStyle/>
        <a:p>
          <a:endParaRPr lang="en-US">
            <a:latin typeface="Segoe UI" panose="020B0502040204020203" pitchFamily="34" charset="0"/>
            <a:cs typeface="Segoe UI" panose="020B0502040204020203" pitchFamily="34" charset="0"/>
          </a:endParaRPr>
        </a:p>
      </dgm:t>
    </dgm:pt>
    <dgm:pt modelId="{82922B5D-9655-4958-9EC5-D84CA4866CD6}" type="sibTrans" cxnId="{5283B019-3252-42DB-88CB-ADD7A1DD2E38}">
      <dgm:prSet/>
      <dgm:spPr/>
      <dgm:t>
        <a:bodyPr/>
        <a:lstStyle/>
        <a:p>
          <a:endParaRPr lang="en-US">
            <a:latin typeface="Segoe UI" panose="020B0502040204020203" pitchFamily="34" charset="0"/>
            <a:cs typeface="Segoe UI" panose="020B0502040204020203" pitchFamily="34" charset="0"/>
          </a:endParaRPr>
        </a:p>
      </dgm:t>
    </dgm:pt>
    <dgm:pt modelId="{961A56AE-9075-4132-9E11-686A58A0136B}">
      <dgm:prSet/>
      <dgm:spPr/>
      <dgm:t>
        <a:bodyPr/>
        <a:lstStyle/>
        <a:p>
          <a:r>
            <a:rPr lang="tr-TR" dirty="0">
              <a:latin typeface="Segoe UI" panose="020B0502040204020203" pitchFamily="34" charset="0"/>
              <a:cs typeface="Segoe UI" panose="020B0502040204020203" pitchFamily="34" charset="0"/>
            </a:rPr>
            <a:t>Karşılaştırma Yapmak</a:t>
          </a:r>
          <a:endParaRPr lang="en-US" dirty="0">
            <a:latin typeface="Segoe UI" panose="020B0502040204020203" pitchFamily="34" charset="0"/>
            <a:cs typeface="Segoe UI" panose="020B0502040204020203" pitchFamily="34" charset="0"/>
          </a:endParaRPr>
        </a:p>
      </dgm:t>
    </dgm:pt>
    <dgm:pt modelId="{F91C58A7-D59E-4D75-97DB-00C4724200CD}" type="parTrans" cxnId="{F21C13D6-DDDA-4CEF-A87D-6CEC0D4FE104}">
      <dgm:prSet/>
      <dgm:spPr/>
      <dgm:t>
        <a:bodyPr/>
        <a:lstStyle/>
        <a:p>
          <a:endParaRPr lang="en-US">
            <a:latin typeface="Segoe UI" panose="020B0502040204020203" pitchFamily="34" charset="0"/>
            <a:cs typeface="Segoe UI" panose="020B0502040204020203" pitchFamily="34" charset="0"/>
          </a:endParaRPr>
        </a:p>
      </dgm:t>
    </dgm:pt>
    <dgm:pt modelId="{843E3EDA-2068-4352-ADE1-63EFE95C29A9}" type="sibTrans" cxnId="{F21C13D6-DDDA-4CEF-A87D-6CEC0D4FE104}">
      <dgm:prSet/>
      <dgm:spPr/>
      <dgm:t>
        <a:bodyPr/>
        <a:lstStyle/>
        <a:p>
          <a:endParaRPr lang="en-US">
            <a:latin typeface="Segoe UI" panose="020B0502040204020203" pitchFamily="34" charset="0"/>
            <a:cs typeface="Segoe UI" panose="020B0502040204020203" pitchFamily="34" charset="0"/>
          </a:endParaRPr>
        </a:p>
      </dgm:t>
    </dgm:pt>
    <dgm:pt modelId="{EE8B2D4D-C411-4F83-BE28-296210310995}">
      <dgm:prSet/>
      <dgm:spPr/>
      <dgm:t>
        <a:bodyPr/>
        <a:lstStyle/>
        <a:p>
          <a:r>
            <a:rPr lang="tr-TR" dirty="0">
              <a:latin typeface="Segoe UI" panose="020B0502040204020203" pitchFamily="34" charset="0"/>
              <a:cs typeface="Segoe UI" panose="020B0502040204020203" pitchFamily="34" charset="0"/>
            </a:rPr>
            <a:t>Sorumluluğu Reddetmek</a:t>
          </a:r>
          <a:endParaRPr lang="en-US" dirty="0">
            <a:latin typeface="Segoe UI" panose="020B0502040204020203" pitchFamily="34" charset="0"/>
            <a:cs typeface="Segoe UI" panose="020B0502040204020203" pitchFamily="34" charset="0"/>
          </a:endParaRPr>
        </a:p>
      </dgm:t>
    </dgm:pt>
    <dgm:pt modelId="{35B54CC8-8698-4509-904B-8C7674EC5FC1}" type="parTrans" cxnId="{F70A541F-CC68-43C1-909C-251D6230DFC3}">
      <dgm:prSet/>
      <dgm:spPr/>
      <dgm:t>
        <a:bodyPr/>
        <a:lstStyle/>
        <a:p>
          <a:endParaRPr lang="en-US">
            <a:latin typeface="Segoe UI" panose="020B0502040204020203" pitchFamily="34" charset="0"/>
            <a:cs typeface="Segoe UI" panose="020B0502040204020203" pitchFamily="34" charset="0"/>
          </a:endParaRPr>
        </a:p>
      </dgm:t>
    </dgm:pt>
    <dgm:pt modelId="{ADB2A209-ACB7-4785-9CAB-FD786B884792}" type="sibTrans" cxnId="{F70A541F-CC68-43C1-909C-251D6230DFC3}">
      <dgm:prSet/>
      <dgm:spPr/>
      <dgm:t>
        <a:bodyPr/>
        <a:lstStyle/>
        <a:p>
          <a:endParaRPr lang="en-US">
            <a:latin typeface="Segoe UI" panose="020B0502040204020203" pitchFamily="34" charset="0"/>
            <a:cs typeface="Segoe UI" panose="020B0502040204020203" pitchFamily="34" charset="0"/>
          </a:endParaRPr>
        </a:p>
      </dgm:t>
    </dgm:pt>
    <dgm:pt modelId="{BB2C16C9-8F9E-463B-9EE5-EBD63DF2A92E}">
      <dgm:prSet/>
      <dgm:spPr/>
      <dgm:t>
        <a:bodyPr/>
        <a:lstStyle/>
        <a:p>
          <a:r>
            <a:rPr lang="tr-TR" dirty="0">
              <a:latin typeface="Segoe UI" panose="020B0502040204020203" pitchFamily="34" charset="0"/>
              <a:cs typeface="Segoe UI" panose="020B0502040204020203" pitchFamily="34" charset="0"/>
            </a:rPr>
            <a:t>Değerlendirmeden Gözlemlemek</a:t>
          </a:r>
          <a:endParaRPr lang="en-US" dirty="0">
            <a:latin typeface="Segoe UI" panose="020B0502040204020203" pitchFamily="34" charset="0"/>
            <a:cs typeface="Segoe UI" panose="020B0502040204020203" pitchFamily="34" charset="0"/>
          </a:endParaRPr>
        </a:p>
      </dgm:t>
    </dgm:pt>
    <dgm:pt modelId="{1EC6D9C9-A1B2-4370-B06D-64D43434A3D9}" type="parTrans" cxnId="{264BBA22-8ADB-4C45-AABD-716012761A08}">
      <dgm:prSet/>
      <dgm:spPr/>
      <dgm:t>
        <a:bodyPr/>
        <a:lstStyle/>
        <a:p>
          <a:endParaRPr lang="en-US">
            <a:latin typeface="Segoe UI" panose="020B0502040204020203" pitchFamily="34" charset="0"/>
            <a:cs typeface="Segoe UI" panose="020B0502040204020203" pitchFamily="34" charset="0"/>
          </a:endParaRPr>
        </a:p>
      </dgm:t>
    </dgm:pt>
    <dgm:pt modelId="{1C9CAF9B-95A1-4F8B-83D1-0DDF9576EF29}" type="sibTrans" cxnId="{264BBA22-8ADB-4C45-AABD-716012761A08}">
      <dgm:prSet/>
      <dgm:spPr/>
      <dgm:t>
        <a:bodyPr/>
        <a:lstStyle/>
        <a:p>
          <a:endParaRPr lang="en-US">
            <a:latin typeface="Segoe UI" panose="020B0502040204020203" pitchFamily="34" charset="0"/>
            <a:cs typeface="Segoe UI" panose="020B0502040204020203" pitchFamily="34" charset="0"/>
          </a:endParaRPr>
        </a:p>
      </dgm:t>
    </dgm:pt>
    <dgm:pt modelId="{4F9C116A-4344-4BBC-A9B6-F61BCF380AAD}">
      <dgm:prSet/>
      <dgm:spPr/>
      <dgm:t>
        <a:bodyPr/>
        <a:lstStyle/>
        <a:p>
          <a:r>
            <a:rPr lang="tr-TR" dirty="0">
              <a:latin typeface="Segoe UI" panose="020B0502040204020203" pitchFamily="34" charset="0"/>
              <a:cs typeface="Segoe UI" panose="020B0502040204020203" pitchFamily="34" charset="0"/>
            </a:rPr>
            <a:t>Duyguları Fark Etmek ve İfade Etmek</a:t>
          </a:r>
          <a:endParaRPr lang="en-US" dirty="0">
            <a:latin typeface="Segoe UI" panose="020B0502040204020203" pitchFamily="34" charset="0"/>
            <a:cs typeface="Segoe UI" panose="020B0502040204020203" pitchFamily="34" charset="0"/>
          </a:endParaRPr>
        </a:p>
      </dgm:t>
    </dgm:pt>
    <dgm:pt modelId="{D3122045-DC32-473E-A98F-131C3B829165}" type="parTrans" cxnId="{ED7AA915-75DE-42A1-96AD-F0B1521099CA}">
      <dgm:prSet/>
      <dgm:spPr/>
      <dgm:t>
        <a:bodyPr/>
        <a:lstStyle/>
        <a:p>
          <a:endParaRPr lang="en-US">
            <a:latin typeface="Segoe UI" panose="020B0502040204020203" pitchFamily="34" charset="0"/>
            <a:cs typeface="Segoe UI" panose="020B0502040204020203" pitchFamily="34" charset="0"/>
          </a:endParaRPr>
        </a:p>
      </dgm:t>
    </dgm:pt>
    <dgm:pt modelId="{CAF0C927-DA4F-454F-A976-4EA22EB86486}" type="sibTrans" cxnId="{ED7AA915-75DE-42A1-96AD-F0B1521099CA}">
      <dgm:prSet/>
      <dgm:spPr/>
      <dgm:t>
        <a:bodyPr/>
        <a:lstStyle/>
        <a:p>
          <a:endParaRPr lang="en-US">
            <a:latin typeface="Segoe UI" panose="020B0502040204020203" pitchFamily="34" charset="0"/>
            <a:cs typeface="Segoe UI" panose="020B0502040204020203" pitchFamily="34" charset="0"/>
          </a:endParaRPr>
        </a:p>
      </dgm:t>
    </dgm:pt>
    <dgm:pt modelId="{DF55FDEB-0795-4383-8C78-51EFF1BCF4FB}" type="pres">
      <dgm:prSet presAssocID="{A2D2D635-DB0B-4933-852A-282AF23F8D60}" presName="vert0" presStyleCnt="0">
        <dgm:presLayoutVars>
          <dgm:dir/>
          <dgm:animOne val="branch"/>
          <dgm:animLvl val="lvl"/>
        </dgm:presLayoutVars>
      </dgm:prSet>
      <dgm:spPr/>
    </dgm:pt>
    <dgm:pt modelId="{DD5B87E5-70EB-49CD-A669-163F712F5538}" type="pres">
      <dgm:prSet presAssocID="{86363A90-AB10-4E60-9043-E9EA0409CBCD}" presName="thickLine" presStyleLbl="alignNode1" presStyleIdx="0" presStyleCnt="5"/>
      <dgm:spPr/>
    </dgm:pt>
    <dgm:pt modelId="{50BA2058-9884-4303-9DE9-CF04052071EA}" type="pres">
      <dgm:prSet presAssocID="{86363A90-AB10-4E60-9043-E9EA0409CBCD}" presName="horz1" presStyleCnt="0"/>
      <dgm:spPr/>
    </dgm:pt>
    <dgm:pt modelId="{415DD8D2-DC99-42F6-8A39-44DC1C5CD1E0}" type="pres">
      <dgm:prSet presAssocID="{86363A90-AB10-4E60-9043-E9EA0409CBCD}" presName="tx1" presStyleLbl="revTx" presStyleIdx="0" presStyleCnt="5"/>
      <dgm:spPr/>
    </dgm:pt>
    <dgm:pt modelId="{12BE5DCE-86FB-4256-A0B6-3945C53D0CCB}" type="pres">
      <dgm:prSet presAssocID="{86363A90-AB10-4E60-9043-E9EA0409CBCD}" presName="vert1" presStyleCnt="0"/>
      <dgm:spPr/>
    </dgm:pt>
    <dgm:pt modelId="{B8F553CF-0184-4C46-B37A-E70EE4C262A2}" type="pres">
      <dgm:prSet presAssocID="{961A56AE-9075-4132-9E11-686A58A0136B}" presName="thickLine" presStyleLbl="alignNode1" presStyleIdx="1" presStyleCnt="5"/>
      <dgm:spPr/>
    </dgm:pt>
    <dgm:pt modelId="{189FDDE3-89E5-4A94-A761-70899B624B5C}" type="pres">
      <dgm:prSet presAssocID="{961A56AE-9075-4132-9E11-686A58A0136B}" presName="horz1" presStyleCnt="0"/>
      <dgm:spPr/>
    </dgm:pt>
    <dgm:pt modelId="{1F23322B-B135-4F85-86D8-408E0D7F60BE}" type="pres">
      <dgm:prSet presAssocID="{961A56AE-9075-4132-9E11-686A58A0136B}" presName="tx1" presStyleLbl="revTx" presStyleIdx="1" presStyleCnt="5"/>
      <dgm:spPr/>
    </dgm:pt>
    <dgm:pt modelId="{E81F2876-6C01-4F42-8DFF-C15FEDF2DBE1}" type="pres">
      <dgm:prSet presAssocID="{961A56AE-9075-4132-9E11-686A58A0136B}" presName="vert1" presStyleCnt="0"/>
      <dgm:spPr/>
    </dgm:pt>
    <dgm:pt modelId="{AB6E1E4E-060E-4C0C-A4E0-291143EBF33B}" type="pres">
      <dgm:prSet presAssocID="{EE8B2D4D-C411-4F83-BE28-296210310995}" presName="thickLine" presStyleLbl="alignNode1" presStyleIdx="2" presStyleCnt="5"/>
      <dgm:spPr/>
    </dgm:pt>
    <dgm:pt modelId="{386ECE84-A3FF-498E-A126-CFF679B12CC2}" type="pres">
      <dgm:prSet presAssocID="{EE8B2D4D-C411-4F83-BE28-296210310995}" presName="horz1" presStyleCnt="0"/>
      <dgm:spPr/>
    </dgm:pt>
    <dgm:pt modelId="{8F2E2413-11E9-4FEB-AB5A-25979FA6E750}" type="pres">
      <dgm:prSet presAssocID="{EE8B2D4D-C411-4F83-BE28-296210310995}" presName="tx1" presStyleLbl="revTx" presStyleIdx="2" presStyleCnt="5"/>
      <dgm:spPr/>
    </dgm:pt>
    <dgm:pt modelId="{EF73B8DE-130B-457F-BC0E-35FE4F9A2F3F}" type="pres">
      <dgm:prSet presAssocID="{EE8B2D4D-C411-4F83-BE28-296210310995}" presName="vert1" presStyleCnt="0"/>
      <dgm:spPr/>
    </dgm:pt>
    <dgm:pt modelId="{5F633446-D2C7-4B18-8E87-D613D596142F}" type="pres">
      <dgm:prSet presAssocID="{BB2C16C9-8F9E-463B-9EE5-EBD63DF2A92E}" presName="thickLine" presStyleLbl="alignNode1" presStyleIdx="3" presStyleCnt="5"/>
      <dgm:spPr/>
    </dgm:pt>
    <dgm:pt modelId="{CEEAB18A-DF7D-4F24-BCFC-A528DFD96769}" type="pres">
      <dgm:prSet presAssocID="{BB2C16C9-8F9E-463B-9EE5-EBD63DF2A92E}" presName="horz1" presStyleCnt="0"/>
      <dgm:spPr/>
    </dgm:pt>
    <dgm:pt modelId="{6F464E98-C405-4327-B2E6-2750E2B82AD8}" type="pres">
      <dgm:prSet presAssocID="{BB2C16C9-8F9E-463B-9EE5-EBD63DF2A92E}" presName="tx1" presStyleLbl="revTx" presStyleIdx="3" presStyleCnt="5"/>
      <dgm:spPr/>
    </dgm:pt>
    <dgm:pt modelId="{D927A079-99F5-47DA-BBB7-25DF113D3B7C}" type="pres">
      <dgm:prSet presAssocID="{BB2C16C9-8F9E-463B-9EE5-EBD63DF2A92E}" presName="vert1" presStyleCnt="0"/>
      <dgm:spPr/>
    </dgm:pt>
    <dgm:pt modelId="{F67205FB-AD3A-45AC-A6B6-C9697E0FFD1F}" type="pres">
      <dgm:prSet presAssocID="{4F9C116A-4344-4BBC-A9B6-F61BCF380AAD}" presName="thickLine" presStyleLbl="alignNode1" presStyleIdx="4" presStyleCnt="5"/>
      <dgm:spPr/>
    </dgm:pt>
    <dgm:pt modelId="{0220E148-E933-4A33-A9DE-5F2FEBD57647}" type="pres">
      <dgm:prSet presAssocID="{4F9C116A-4344-4BBC-A9B6-F61BCF380AAD}" presName="horz1" presStyleCnt="0"/>
      <dgm:spPr/>
    </dgm:pt>
    <dgm:pt modelId="{324484F3-C50F-46C4-8364-AE671CFB9338}" type="pres">
      <dgm:prSet presAssocID="{4F9C116A-4344-4BBC-A9B6-F61BCF380AAD}" presName="tx1" presStyleLbl="revTx" presStyleIdx="4" presStyleCnt="5"/>
      <dgm:spPr/>
    </dgm:pt>
    <dgm:pt modelId="{0FA059E5-2926-4169-B11C-78D81F8B8830}" type="pres">
      <dgm:prSet presAssocID="{4F9C116A-4344-4BBC-A9B6-F61BCF380AAD}" presName="vert1" presStyleCnt="0"/>
      <dgm:spPr/>
    </dgm:pt>
  </dgm:ptLst>
  <dgm:cxnLst>
    <dgm:cxn modelId="{9ECC8313-2868-4D74-AA54-83A93949F9BA}" type="presOf" srcId="{BB2C16C9-8F9E-463B-9EE5-EBD63DF2A92E}" destId="{6F464E98-C405-4327-B2E6-2750E2B82AD8}" srcOrd="0" destOrd="0" presId="urn:microsoft.com/office/officeart/2008/layout/LinedList"/>
    <dgm:cxn modelId="{ED7AA915-75DE-42A1-96AD-F0B1521099CA}" srcId="{A2D2D635-DB0B-4933-852A-282AF23F8D60}" destId="{4F9C116A-4344-4BBC-A9B6-F61BCF380AAD}" srcOrd="4" destOrd="0" parTransId="{D3122045-DC32-473E-A98F-131C3B829165}" sibTransId="{CAF0C927-DA4F-454F-A976-4EA22EB86486}"/>
    <dgm:cxn modelId="{5283B019-3252-42DB-88CB-ADD7A1DD2E38}" srcId="{A2D2D635-DB0B-4933-852A-282AF23F8D60}" destId="{86363A90-AB10-4E60-9043-E9EA0409CBCD}" srcOrd="0" destOrd="0" parTransId="{EE4407F8-F93C-4975-A990-0DC458A9DC9B}" sibTransId="{82922B5D-9655-4958-9EC5-D84CA4866CD6}"/>
    <dgm:cxn modelId="{F70A541F-CC68-43C1-909C-251D6230DFC3}" srcId="{A2D2D635-DB0B-4933-852A-282AF23F8D60}" destId="{EE8B2D4D-C411-4F83-BE28-296210310995}" srcOrd="2" destOrd="0" parTransId="{35B54CC8-8698-4509-904B-8C7674EC5FC1}" sibTransId="{ADB2A209-ACB7-4785-9CAB-FD786B884792}"/>
    <dgm:cxn modelId="{264BBA22-8ADB-4C45-AABD-716012761A08}" srcId="{A2D2D635-DB0B-4933-852A-282AF23F8D60}" destId="{BB2C16C9-8F9E-463B-9EE5-EBD63DF2A92E}" srcOrd="3" destOrd="0" parTransId="{1EC6D9C9-A1B2-4370-B06D-64D43434A3D9}" sibTransId="{1C9CAF9B-95A1-4F8B-83D1-0DDF9576EF29}"/>
    <dgm:cxn modelId="{8AD88A6E-FA48-4F02-BDFD-2A7D95BDD625}" type="presOf" srcId="{EE8B2D4D-C411-4F83-BE28-296210310995}" destId="{8F2E2413-11E9-4FEB-AB5A-25979FA6E750}" srcOrd="0" destOrd="0" presId="urn:microsoft.com/office/officeart/2008/layout/LinedList"/>
    <dgm:cxn modelId="{585ECA94-410C-40CD-920D-DF8F96A8BD40}" type="presOf" srcId="{86363A90-AB10-4E60-9043-E9EA0409CBCD}" destId="{415DD8D2-DC99-42F6-8A39-44DC1C5CD1E0}" srcOrd="0" destOrd="0" presId="urn:microsoft.com/office/officeart/2008/layout/LinedList"/>
    <dgm:cxn modelId="{F21C13D6-DDDA-4CEF-A87D-6CEC0D4FE104}" srcId="{A2D2D635-DB0B-4933-852A-282AF23F8D60}" destId="{961A56AE-9075-4132-9E11-686A58A0136B}" srcOrd="1" destOrd="0" parTransId="{F91C58A7-D59E-4D75-97DB-00C4724200CD}" sibTransId="{843E3EDA-2068-4352-ADE1-63EFE95C29A9}"/>
    <dgm:cxn modelId="{7BC6EBEC-28A8-4F46-86B1-277B7119FF1A}" type="presOf" srcId="{4F9C116A-4344-4BBC-A9B6-F61BCF380AAD}" destId="{324484F3-C50F-46C4-8364-AE671CFB9338}" srcOrd="0" destOrd="0" presId="urn:microsoft.com/office/officeart/2008/layout/LinedList"/>
    <dgm:cxn modelId="{091E88F1-EF9E-48D7-87CE-B75FB204430E}" type="presOf" srcId="{961A56AE-9075-4132-9E11-686A58A0136B}" destId="{1F23322B-B135-4F85-86D8-408E0D7F60BE}" srcOrd="0" destOrd="0" presId="urn:microsoft.com/office/officeart/2008/layout/LinedList"/>
    <dgm:cxn modelId="{C7E5B8FF-E4E0-4787-A93A-FFCB8D974804}" type="presOf" srcId="{A2D2D635-DB0B-4933-852A-282AF23F8D60}" destId="{DF55FDEB-0795-4383-8C78-51EFF1BCF4FB}" srcOrd="0" destOrd="0" presId="urn:microsoft.com/office/officeart/2008/layout/LinedList"/>
    <dgm:cxn modelId="{CB41AB51-C89A-4B67-A6FC-BE4A0B176943}" type="presParOf" srcId="{DF55FDEB-0795-4383-8C78-51EFF1BCF4FB}" destId="{DD5B87E5-70EB-49CD-A669-163F712F5538}" srcOrd="0" destOrd="0" presId="urn:microsoft.com/office/officeart/2008/layout/LinedList"/>
    <dgm:cxn modelId="{AFD83E51-215F-4B5E-9698-FBCAB4713308}" type="presParOf" srcId="{DF55FDEB-0795-4383-8C78-51EFF1BCF4FB}" destId="{50BA2058-9884-4303-9DE9-CF04052071EA}" srcOrd="1" destOrd="0" presId="urn:microsoft.com/office/officeart/2008/layout/LinedList"/>
    <dgm:cxn modelId="{8974D434-C4D2-452B-B77F-7DB3F3B41558}" type="presParOf" srcId="{50BA2058-9884-4303-9DE9-CF04052071EA}" destId="{415DD8D2-DC99-42F6-8A39-44DC1C5CD1E0}" srcOrd="0" destOrd="0" presId="urn:microsoft.com/office/officeart/2008/layout/LinedList"/>
    <dgm:cxn modelId="{C8116EC9-7B0A-476C-B743-2D5CAC406564}" type="presParOf" srcId="{50BA2058-9884-4303-9DE9-CF04052071EA}" destId="{12BE5DCE-86FB-4256-A0B6-3945C53D0CCB}" srcOrd="1" destOrd="0" presId="urn:microsoft.com/office/officeart/2008/layout/LinedList"/>
    <dgm:cxn modelId="{6433FC62-264C-4A4B-A07F-BDFD4A2FAF56}" type="presParOf" srcId="{DF55FDEB-0795-4383-8C78-51EFF1BCF4FB}" destId="{B8F553CF-0184-4C46-B37A-E70EE4C262A2}" srcOrd="2" destOrd="0" presId="urn:microsoft.com/office/officeart/2008/layout/LinedList"/>
    <dgm:cxn modelId="{2FA8DFD3-1923-4A4E-A69D-935484AB2BB1}" type="presParOf" srcId="{DF55FDEB-0795-4383-8C78-51EFF1BCF4FB}" destId="{189FDDE3-89E5-4A94-A761-70899B624B5C}" srcOrd="3" destOrd="0" presId="urn:microsoft.com/office/officeart/2008/layout/LinedList"/>
    <dgm:cxn modelId="{B231D193-6E5C-48FC-AAE7-DE8775D1D487}" type="presParOf" srcId="{189FDDE3-89E5-4A94-A761-70899B624B5C}" destId="{1F23322B-B135-4F85-86D8-408E0D7F60BE}" srcOrd="0" destOrd="0" presId="urn:microsoft.com/office/officeart/2008/layout/LinedList"/>
    <dgm:cxn modelId="{55332FEB-89D1-4047-91FD-7354DDFBD1E3}" type="presParOf" srcId="{189FDDE3-89E5-4A94-A761-70899B624B5C}" destId="{E81F2876-6C01-4F42-8DFF-C15FEDF2DBE1}" srcOrd="1" destOrd="0" presId="urn:microsoft.com/office/officeart/2008/layout/LinedList"/>
    <dgm:cxn modelId="{C54A4E4D-4C56-4649-9F2C-F45A31E0CC4E}" type="presParOf" srcId="{DF55FDEB-0795-4383-8C78-51EFF1BCF4FB}" destId="{AB6E1E4E-060E-4C0C-A4E0-291143EBF33B}" srcOrd="4" destOrd="0" presId="urn:microsoft.com/office/officeart/2008/layout/LinedList"/>
    <dgm:cxn modelId="{BC3D22F6-3FD1-42A1-81CF-254AF5362EAC}" type="presParOf" srcId="{DF55FDEB-0795-4383-8C78-51EFF1BCF4FB}" destId="{386ECE84-A3FF-498E-A126-CFF679B12CC2}" srcOrd="5" destOrd="0" presId="urn:microsoft.com/office/officeart/2008/layout/LinedList"/>
    <dgm:cxn modelId="{3DFE84C2-57C9-4EE1-B14C-C7FE8C0991A1}" type="presParOf" srcId="{386ECE84-A3FF-498E-A126-CFF679B12CC2}" destId="{8F2E2413-11E9-4FEB-AB5A-25979FA6E750}" srcOrd="0" destOrd="0" presId="urn:microsoft.com/office/officeart/2008/layout/LinedList"/>
    <dgm:cxn modelId="{EB9B8434-57DF-440F-B4E1-37CA285BEFF8}" type="presParOf" srcId="{386ECE84-A3FF-498E-A126-CFF679B12CC2}" destId="{EF73B8DE-130B-457F-BC0E-35FE4F9A2F3F}" srcOrd="1" destOrd="0" presId="urn:microsoft.com/office/officeart/2008/layout/LinedList"/>
    <dgm:cxn modelId="{42DD81A5-48DF-4985-BAAE-40B1896BBDE4}" type="presParOf" srcId="{DF55FDEB-0795-4383-8C78-51EFF1BCF4FB}" destId="{5F633446-D2C7-4B18-8E87-D613D596142F}" srcOrd="6" destOrd="0" presId="urn:microsoft.com/office/officeart/2008/layout/LinedList"/>
    <dgm:cxn modelId="{7B96E01C-09AE-4804-8C68-F8CB9C8A16D7}" type="presParOf" srcId="{DF55FDEB-0795-4383-8C78-51EFF1BCF4FB}" destId="{CEEAB18A-DF7D-4F24-BCFC-A528DFD96769}" srcOrd="7" destOrd="0" presId="urn:microsoft.com/office/officeart/2008/layout/LinedList"/>
    <dgm:cxn modelId="{F26D1A94-AA21-4B7A-96C6-E930AEE9764F}" type="presParOf" srcId="{CEEAB18A-DF7D-4F24-BCFC-A528DFD96769}" destId="{6F464E98-C405-4327-B2E6-2750E2B82AD8}" srcOrd="0" destOrd="0" presId="urn:microsoft.com/office/officeart/2008/layout/LinedList"/>
    <dgm:cxn modelId="{A5A89A04-9511-4AC7-9AFF-8E31C8224F43}" type="presParOf" srcId="{CEEAB18A-DF7D-4F24-BCFC-A528DFD96769}" destId="{D927A079-99F5-47DA-BBB7-25DF113D3B7C}" srcOrd="1" destOrd="0" presId="urn:microsoft.com/office/officeart/2008/layout/LinedList"/>
    <dgm:cxn modelId="{DC4C6B43-F8E4-4A57-9764-44EED681F5F6}" type="presParOf" srcId="{DF55FDEB-0795-4383-8C78-51EFF1BCF4FB}" destId="{F67205FB-AD3A-45AC-A6B6-C9697E0FFD1F}" srcOrd="8" destOrd="0" presId="urn:microsoft.com/office/officeart/2008/layout/LinedList"/>
    <dgm:cxn modelId="{8FC1C852-5B49-465B-A5FD-A6FDA9B74E68}" type="presParOf" srcId="{DF55FDEB-0795-4383-8C78-51EFF1BCF4FB}" destId="{0220E148-E933-4A33-A9DE-5F2FEBD57647}" srcOrd="9" destOrd="0" presId="urn:microsoft.com/office/officeart/2008/layout/LinedList"/>
    <dgm:cxn modelId="{9EDAAA88-9F41-40A7-B77B-0E991FDFE347}" type="presParOf" srcId="{0220E148-E933-4A33-A9DE-5F2FEBD57647}" destId="{324484F3-C50F-46C4-8364-AE671CFB9338}" srcOrd="0" destOrd="0" presId="urn:microsoft.com/office/officeart/2008/layout/LinedList"/>
    <dgm:cxn modelId="{4EFE7921-60DA-4FBE-93B8-F9EF68BFA301}" type="presParOf" srcId="{0220E148-E933-4A33-A9DE-5F2FEBD57647}" destId="{0FA059E5-2926-4169-B11C-78D81F8B883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67991C1-6EE7-44D9-976A-0EACE359974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19DB017B-8806-442C-95D9-78F8443413FD}">
      <dgm:prSet phldrT="[Metin]"/>
      <dgm:spPr/>
      <dgm:t>
        <a:bodyPr/>
        <a:lstStyle/>
        <a:p>
          <a:r>
            <a:rPr lang="tr-TR" dirty="0">
              <a:latin typeface="Segoe UI" panose="020B0502040204020203" pitchFamily="34" charset="0"/>
              <a:cs typeface="Segoe UI" panose="020B0502040204020203" pitchFamily="34" charset="0"/>
            </a:rPr>
            <a:t>Değer Yargıları</a:t>
          </a:r>
        </a:p>
      </dgm:t>
    </dgm:pt>
    <dgm:pt modelId="{36A99061-5688-4B7D-978D-0BFD42BB2E3B}" type="parTrans" cxnId="{29ABF10B-E3B7-4F59-941D-2C0768813FFD}">
      <dgm:prSet/>
      <dgm:spPr/>
      <dgm:t>
        <a:bodyPr/>
        <a:lstStyle/>
        <a:p>
          <a:endParaRPr lang="tr-TR">
            <a:latin typeface="Segoe UI" panose="020B0502040204020203" pitchFamily="34" charset="0"/>
            <a:cs typeface="Segoe UI" panose="020B0502040204020203" pitchFamily="34" charset="0"/>
          </a:endParaRPr>
        </a:p>
      </dgm:t>
    </dgm:pt>
    <dgm:pt modelId="{B860FD85-0CEE-47B6-B2C1-5ADCB377CA4D}" type="sibTrans" cxnId="{29ABF10B-E3B7-4F59-941D-2C0768813FFD}">
      <dgm:prSet/>
      <dgm:spPr/>
      <dgm:t>
        <a:bodyPr/>
        <a:lstStyle/>
        <a:p>
          <a:endParaRPr lang="tr-TR">
            <a:latin typeface="Segoe UI" panose="020B0502040204020203" pitchFamily="34" charset="0"/>
            <a:cs typeface="Segoe UI" panose="020B0502040204020203" pitchFamily="34" charset="0"/>
          </a:endParaRPr>
        </a:p>
      </dgm:t>
    </dgm:pt>
    <dgm:pt modelId="{0EF91C67-1CAF-4901-9CE8-D080EE6F4E5B}">
      <dgm:prSet phldrT="[Metin]"/>
      <dgm:spPr/>
      <dgm:t>
        <a:bodyPr/>
        <a:lstStyle/>
        <a:p>
          <a:r>
            <a:rPr lang="tr-TR" dirty="0">
              <a:latin typeface="Segoe UI" panose="020B0502040204020203" pitchFamily="34" charset="0"/>
              <a:cs typeface="Segoe UI" panose="020B0502040204020203" pitchFamily="34" charset="0"/>
            </a:rPr>
            <a:t>Hayatta değer verdiğimiz, ilkelerimiz ve doğrularımız  </a:t>
          </a:r>
        </a:p>
      </dgm:t>
    </dgm:pt>
    <dgm:pt modelId="{FA02BF27-1A2A-42B3-948E-3CFC9D42AE09}" type="parTrans" cxnId="{2775AD57-4D30-4D4D-BC5F-BE1A3CAA5033}">
      <dgm:prSet/>
      <dgm:spPr/>
      <dgm:t>
        <a:bodyPr/>
        <a:lstStyle/>
        <a:p>
          <a:endParaRPr lang="tr-TR">
            <a:latin typeface="Segoe UI" panose="020B0502040204020203" pitchFamily="34" charset="0"/>
            <a:cs typeface="Segoe UI" panose="020B0502040204020203" pitchFamily="34" charset="0"/>
          </a:endParaRPr>
        </a:p>
      </dgm:t>
    </dgm:pt>
    <dgm:pt modelId="{E658A801-BD93-4277-9A91-8A3D7220D70F}" type="sibTrans" cxnId="{2775AD57-4D30-4D4D-BC5F-BE1A3CAA5033}">
      <dgm:prSet/>
      <dgm:spPr/>
      <dgm:t>
        <a:bodyPr/>
        <a:lstStyle/>
        <a:p>
          <a:endParaRPr lang="tr-TR">
            <a:latin typeface="Segoe UI" panose="020B0502040204020203" pitchFamily="34" charset="0"/>
            <a:cs typeface="Segoe UI" panose="020B0502040204020203" pitchFamily="34" charset="0"/>
          </a:endParaRPr>
        </a:p>
      </dgm:t>
    </dgm:pt>
    <dgm:pt modelId="{DF01D62C-CA13-447F-B88E-A32702640CEF}">
      <dgm:prSet phldrT="[Metin]"/>
      <dgm:spPr/>
      <dgm:t>
        <a:bodyPr/>
        <a:lstStyle/>
        <a:p>
          <a:r>
            <a:rPr lang="tr-TR" dirty="0">
              <a:latin typeface="Segoe UI" panose="020B0502040204020203" pitchFamily="34" charset="0"/>
              <a:cs typeface="Segoe UI" panose="020B0502040204020203" pitchFamily="34" charset="0"/>
            </a:rPr>
            <a:t>Ahlakçı Yargılar</a:t>
          </a:r>
        </a:p>
      </dgm:t>
    </dgm:pt>
    <dgm:pt modelId="{857F8435-AF37-459F-B8EA-99444450A452}" type="parTrans" cxnId="{2A27CACB-E4FB-4C53-ABFE-F302EC91AF2B}">
      <dgm:prSet/>
      <dgm:spPr/>
      <dgm:t>
        <a:bodyPr/>
        <a:lstStyle/>
        <a:p>
          <a:endParaRPr lang="tr-TR">
            <a:latin typeface="Segoe UI" panose="020B0502040204020203" pitchFamily="34" charset="0"/>
            <a:cs typeface="Segoe UI" panose="020B0502040204020203" pitchFamily="34" charset="0"/>
          </a:endParaRPr>
        </a:p>
      </dgm:t>
    </dgm:pt>
    <dgm:pt modelId="{D488479C-F88F-40AC-80CB-E4A893C1C774}" type="sibTrans" cxnId="{2A27CACB-E4FB-4C53-ABFE-F302EC91AF2B}">
      <dgm:prSet/>
      <dgm:spPr/>
      <dgm:t>
        <a:bodyPr/>
        <a:lstStyle/>
        <a:p>
          <a:endParaRPr lang="tr-TR">
            <a:latin typeface="Segoe UI" panose="020B0502040204020203" pitchFamily="34" charset="0"/>
            <a:cs typeface="Segoe UI" panose="020B0502040204020203" pitchFamily="34" charset="0"/>
          </a:endParaRPr>
        </a:p>
      </dgm:t>
    </dgm:pt>
    <dgm:pt modelId="{409C7E77-63B9-44AD-A6B0-E233740F15C3}">
      <dgm:prSet phldrT="[Metin]"/>
      <dgm:spPr/>
      <dgm:t>
        <a:bodyPr/>
        <a:lstStyle/>
        <a:p>
          <a:r>
            <a:rPr lang="tr-TR" dirty="0">
              <a:latin typeface="Segoe UI" panose="020B0502040204020203" pitchFamily="34" charset="0"/>
              <a:cs typeface="Segoe UI" panose="020B0502040204020203" pitchFamily="34" charset="0"/>
            </a:rPr>
            <a:t>Değer yargılarımıza uymayan insanlar hakkındaki hükümlerimiz</a:t>
          </a:r>
        </a:p>
      </dgm:t>
    </dgm:pt>
    <dgm:pt modelId="{BDF37BE2-08F4-4965-B1E7-2BE96B990266}" type="parTrans" cxnId="{016E8032-4288-477A-BFD9-93534B1640E8}">
      <dgm:prSet/>
      <dgm:spPr/>
      <dgm:t>
        <a:bodyPr/>
        <a:lstStyle/>
        <a:p>
          <a:endParaRPr lang="tr-TR">
            <a:latin typeface="Segoe UI" panose="020B0502040204020203" pitchFamily="34" charset="0"/>
            <a:cs typeface="Segoe UI" panose="020B0502040204020203" pitchFamily="34" charset="0"/>
          </a:endParaRPr>
        </a:p>
      </dgm:t>
    </dgm:pt>
    <dgm:pt modelId="{519353CF-A9AE-442C-844A-251A9EE28A30}" type="sibTrans" cxnId="{016E8032-4288-477A-BFD9-93534B1640E8}">
      <dgm:prSet/>
      <dgm:spPr/>
      <dgm:t>
        <a:bodyPr/>
        <a:lstStyle/>
        <a:p>
          <a:endParaRPr lang="tr-TR">
            <a:latin typeface="Segoe UI" panose="020B0502040204020203" pitchFamily="34" charset="0"/>
            <a:cs typeface="Segoe UI" panose="020B0502040204020203" pitchFamily="34" charset="0"/>
          </a:endParaRPr>
        </a:p>
      </dgm:t>
    </dgm:pt>
    <dgm:pt modelId="{7E3EA98B-D22D-43DA-9F18-0075BD5C8681}" type="pres">
      <dgm:prSet presAssocID="{667991C1-6EE7-44D9-976A-0EACE3599747}" presName="linear" presStyleCnt="0">
        <dgm:presLayoutVars>
          <dgm:animLvl val="lvl"/>
          <dgm:resizeHandles val="exact"/>
        </dgm:presLayoutVars>
      </dgm:prSet>
      <dgm:spPr/>
    </dgm:pt>
    <dgm:pt modelId="{9B38D428-914D-4804-902E-6993518917D1}" type="pres">
      <dgm:prSet presAssocID="{19DB017B-8806-442C-95D9-78F8443413FD}" presName="parentText" presStyleLbl="node1" presStyleIdx="0" presStyleCnt="2" custScaleY="87226">
        <dgm:presLayoutVars>
          <dgm:chMax val="0"/>
          <dgm:bulletEnabled val="1"/>
        </dgm:presLayoutVars>
      </dgm:prSet>
      <dgm:spPr/>
    </dgm:pt>
    <dgm:pt modelId="{E0791D2E-0677-43AA-91B9-FEA465870DD2}" type="pres">
      <dgm:prSet presAssocID="{19DB017B-8806-442C-95D9-78F8443413FD}" presName="childText" presStyleLbl="revTx" presStyleIdx="0" presStyleCnt="2">
        <dgm:presLayoutVars>
          <dgm:bulletEnabled val="1"/>
        </dgm:presLayoutVars>
      </dgm:prSet>
      <dgm:spPr/>
    </dgm:pt>
    <dgm:pt modelId="{0D3B8069-D47F-45B0-9BEF-D405C407AA44}" type="pres">
      <dgm:prSet presAssocID="{DF01D62C-CA13-447F-B88E-A32702640CEF}" presName="parentText" presStyleLbl="node1" presStyleIdx="1" presStyleCnt="2">
        <dgm:presLayoutVars>
          <dgm:chMax val="0"/>
          <dgm:bulletEnabled val="1"/>
        </dgm:presLayoutVars>
      </dgm:prSet>
      <dgm:spPr/>
    </dgm:pt>
    <dgm:pt modelId="{DA763C76-B52D-49B8-82B7-F46518717BFD}" type="pres">
      <dgm:prSet presAssocID="{DF01D62C-CA13-447F-B88E-A32702640CEF}" presName="childText" presStyleLbl="revTx" presStyleIdx="1" presStyleCnt="2">
        <dgm:presLayoutVars>
          <dgm:bulletEnabled val="1"/>
        </dgm:presLayoutVars>
      </dgm:prSet>
      <dgm:spPr/>
    </dgm:pt>
  </dgm:ptLst>
  <dgm:cxnLst>
    <dgm:cxn modelId="{C8FE7608-A906-4663-979F-C47520AB4C32}" type="presOf" srcId="{0EF91C67-1CAF-4901-9CE8-D080EE6F4E5B}" destId="{E0791D2E-0677-43AA-91B9-FEA465870DD2}" srcOrd="0" destOrd="0" presId="urn:microsoft.com/office/officeart/2005/8/layout/vList2"/>
    <dgm:cxn modelId="{29ABF10B-E3B7-4F59-941D-2C0768813FFD}" srcId="{667991C1-6EE7-44D9-976A-0EACE3599747}" destId="{19DB017B-8806-442C-95D9-78F8443413FD}" srcOrd="0" destOrd="0" parTransId="{36A99061-5688-4B7D-978D-0BFD42BB2E3B}" sibTransId="{B860FD85-0CEE-47B6-B2C1-5ADCB377CA4D}"/>
    <dgm:cxn modelId="{9AC66B2C-B08A-4335-AA68-A6434D32C002}" type="presOf" srcId="{DF01D62C-CA13-447F-B88E-A32702640CEF}" destId="{0D3B8069-D47F-45B0-9BEF-D405C407AA44}" srcOrd="0" destOrd="0" presId="urn:microsoft.com/office/officeart/2005/8/layout/vList2"/>
    <dgm:cxn modelId="{016E8032-4288-477A-BFD9-93534B1640E8}" srcId="{DF01D62C-CA13-447F-B88E-A32702640CEF}" destId="{409C7E77-63B9-44AD-A6B0-E233740F15C3}" srcOrd="0" destOrd="0" parTransId="{BDF37BE2-08F4-4965-B1E7-2BE96B990266}" sibTransId="{519353CF-A9AE-442C-844A-251A9EE28A30}"/>
    <dgm:cxn modelId="{B91AB85F-5A9D-4681-9648-F4214546B6BD}" type="presOf" srcId="{19DB017B-8806-442C-95D9-78F8443413FD}" destId="{9B38D428-914D-4804-902E-6993518917D1}" srcOrd="0" destOrd="0" presId="urn:microsoft.com/office/officeart/2005/8/layout/vList2"/>
    <dgm:cxn modelId="{2775AD57-4D30-4D4D-BC5F-BE1A3CAA5033}" srcId="{19DB017B-8806-442C-95D9-78F8443413FD}" destId="{0EF91C67-1CAF-4901-9CE8-D080EE6F4E5B}" srcOrd="0" destOrd="0" parTransId="{FA02BF27-1A2A-42B3-948E-3CFC9D42AE09}" sibTransId="{E658A801-BD93-4277-9A91-8A3D7220D70F}"/>
    <dgm:cxn modelId="{2A27CACB-E4FB-4C53-ABFE-F302EC91AF2B}" srcId="{667991C1-6EE7-44D9-976A-0EACE3599747}" destId="{DF01D62C-CA13-447F-B88E-A32702640CEF}" srcOrd="1" destOrd="0" parTransId="{857F8435-AF37-459F-B8EA-99444450A452}" sibTransId="{D488479C-F88F-40AC-80CB-E4A893C1C774}"/>
    <dgm:cxn modelId="{1AA303CF-D839-45C7-BFE9-D5B9B30FF1D1}" type="presOf" srcId="{409C7E77-63B9-44AD-A6B0-E233740F15C3}" destId="{DA763C76-B52D-49B8-82B7-F46518717BFD}" srcOrd="0" destOrd="0" presId="urn:microsoft.com/office/officeart/2005/8/layout/vList2"/>
    <dgm:cxn modelId="{D8AD2DE9-ECBF-4304-8F67-40A2E0280590}" type="presOf" srcId="{667991C1-6EE7-44D9-976A-0EACE3599747}" destId="{7E3EA98B-D22D-43DA-9F18-0075BD5C8681}" srcOrd="0" destOrd="0" presId="urn:microsoft.com/office/officeart/2005/8/layout/vList2"/>
    <dgm:cxn modelId="{050EE31D-C59F-40AB-99FF-DF9253A59689}" type="presParOf" srcId="{7E3EA98B-D22D-43DA-9F18-0075BD5C8681}" destId="{9B38D428-914D-4804-902E-6993518917D1}" srcOrd="0" destOrd="0" presId="urn:microsoft.com/office/officeart/2005/8/layout/vList2"/>
    <dgm:cxn modelId="{6458E0CE-67BB-4FCC-9ED9-11656F0CF60D}" type="presParOf" srcId="{7E3EA98B-D22D-43DA-9F18-0075BD5C8681}" destId="{E0791D2E-0677-43AA-91B9-FEA465870DD2}" srcOrd="1" destOrd="0" presId="urn:microsoft.com/office/officeart/2005/8/layout/vList2"/>
    <dgm:cxn modelId="{21845DEC-7F62-40D8-BBED-292058D7DB2F}" type="presParOf" srcId="{7E3EA98B-D22D-43DA-9F18-0075BD5C8681}" destId="{0D3B8069-D47F-45B0-9BEF-D405C407AA44}" srcOrd="2" destOrd="0" presId="urn:microsoft.com/office/officeart/2005/8/layout/vList2"/>
    <dgm:cxn modelId="{653AD010-E5B4-4B43-BCBC-CDFD37E7D833}" type="presParOf" srcId="{7E3EA98B-D22D-43DA-9F18-0075BD5C8681}" destId="{DA763C76-B52D-49B8-82B7-F46518717BF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C6060B6-BC92-4F3C-8E30-3670D6ECBAAD}"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tr-TR"/>
        </a:p>
      </dgm:t>
    </dgm:pt>
    <dgm:pt modelId="{ADAACB80-2530-4860-9A68-9520CFB85335}">
      <dgm:prSet phldrT="[Metin]"/>
      <dgm:spPr/>
      <dgm:t>
        <a:bodyPr/>
        <a:lstStyle/>
        <a:p>
          <a:r>
            <a:rPr lang="tr-TR" b="1" dirty="0">
              <a:latin typeface="Segoe UI" panose="020B0502040204020203" pitchFamily="34" charset="0"/>
              <a:cs typeface="Segoe UI" panose="020B0502040204020203" pitchFamily="34" charset="0"/>
            </a:rPr>
            <a:t>Değerlendirme İçeren Gözlem</a:t>
          </a:r>
        </a:p>
      </dgm:t>
    </dgm:pt>
    <dgm:pt modelId="{4AB02494-52E0-4484-9D2E-E11B8AA95F93}" type="parTrans" cxnId="{F65E4FE4-5B73-4017-935C-8598F33ACA75}">
      <dgm:prSet/>
      <dgm:spPr/>
      <dgm:t>
        <a:bodyPr/>
        <a:lstStyle/>
        <a:p>
          <a:endParaRPr lang="tr-TR">
            <a:latin typeface="Segoe UI" panose="020B0502040204020203" pitchFamily="34" charset="0"/>
            <a:cs typeface="Segoe UI" panose="020B0502040204020203" pitchFamily="34" charset="0"/>
          </a:endParaRPr>
        </a:p>
      </dgm:t>
    </dgm:pt>
    <dgm:pt modelId="{B829F0FA-2D15-4AA1-A768-B7BE65D3A3C5}" type="sibTrans" cxnId="{F65E4FE4-5B73-4017-935C-8598F33ACA75}">
      <dgm:prSet/>
      <dgm:spPr/>
      <dgm:t>
        <a:bodyPr/>
        <a:lstStyle/>
        <a:p>
          <a:endParaRPr lang="tr-TR">
            <a:latin typeface="Segoe UI" panose="020B0502040204020203" pitchFamily="34" charset="0"/>
            <a:cs typeface="Segoe UI" panose="020B0502040204020203" pitchFamily="34" charset="0"/>
          </a:endParaRPr>
        </a:p>
      </dgm:t>
    </dgm:pt>
    <dgm:pt modelId="{51E3D908-0662-4A2E-B1A1-A325BFC27E84}">
      <dgm:prSet phldrT="[Metin]" custT="1"/>
      <dgm:spPr/>
      <dgm:t>
        <a:bodyPr/>
        <a:lstStyle/>
        <a:p>
          <a:r>
            <a:rPr lang="tr-TR" sz="1400" dirty="0">
              <a:latin typeface="Segoe UI" panose="020B0502040204020203" pitchFamily="34" charset="0"/>
              <a:cs typeface="Segoe UI" panose="020B0502040204020203" pitchFamily="34" charset="0"/>
            </a:rPr>
            <a:t>Çok cimrisin </a:t>
          </a:r>
        </a:p>
      </dgm:t>
    </dgm:pt>
    <dgm:pt modelId="{BC839B67-0C36-4C3D-A81E-1D927C5F66F1}" type="parTrans" cxnId="{0FF09964-F0F6-4CBC-94AF-202C01A70E0C}">
      <dgm:prSet/>
      <dgm:spPr/>
      <dgm:t>
        <a:bodyPr/>
        <a:lstStyle/>
        <a:p>
          <a:endParaRPr lang="tr-TR">
            <a:latin typeface="Segoe UI" panose="020B0502040204020203" pitchFamily="34" charset="0"/>
            <a:cs typeface="Segoe UI" panose="020B0502040204020203" pitchFamily="34" charset="0"/>
          </a:endParaRPr>
        </a:p>
      </dgm:t>
    </dgm:pt>
    <dgm:pt modelId="{69E05599-6636-4186-9B25-D3FC562F903E}" type="sibTrans" cxnId="{0FF09964-F0F6-4CBC-94AF-202C01A70E0C}">
      <dgm:prSet/>
      <dgm:spPr/>
      <dgm:t>
        <a:bodyPr/>
        <a:lstStyle/>
        <a:p>
          <a:endParaRPr lang="tr-TR">
            <a:latin typeface="Segoe UI" panose="020B0502040204020203" pitchFamily="34" charset="0"/>
            <a:cs typeface="Segoe UI" panose="020B0502040204020203" pitchFamily="34" charset="0"/>
          </a:endParaRPr>
        </a:p>
      </dgm:t>
    </dgm:pt>
    <dgm:pt modelId="{D0E642B9-7050-41C4-B4DA-ABB1CA076834}">
      <dgm:prSet phldrT="[Metin]" custT="1"/>
      <dgm:spPr/>
      <dgm:t>
        <a:bodyPr/>
        <a:lstStyle/>
        <a:p>
          <a:r>
            <a:rPr lang="tr-TR" sz="1400" dirty="0">
              <a:latin typeface="Segoe UI" panose="020B0502040204020203" pitchFamily="34" charset="0"/>
              <a:cs typeface="Segoe UI" panose="020B0502040204020203" pitchFamily="34" charset="0"/>
            </a:rPr>
            <a:t>İşini hep son ana bırakıyorsun. </a:t>
          </a:r>
        </a:p>
      </dgm:t>
    </dgm:pt>
    <dgm:pt modelId="{C21CC8BB-5169-455C-B3D2-1FDF6D719818}" type="parTrans" cxnId="{4F55B809-5AAF-42B3-8B89-FD664D9E55CA}">
      <dgm:prSet/>
      <dgm:spPr/>
      <dgm:t>
        <a:bodyPr/>
        <a:lstStyle/>
        <a:p>
          <a:endParaRPr lang="tr-TR">
            <a:latin typeface="Segoe UI" panose="020B0502040204020203" pitchFamily="34" charset="0"/>
            <a:cs typeface="Segoe UI" panose="020B0502040204020203" pitchFamily="34" charset="0"/>
          </a:endParaRPr>
        </a:p>
      </dgm:t>
    </dgm:pt>
    <dgm:pt modelId="{BBFD924B-7E64-4821-8130-BE05E232D923}" type="sibTrans" cxnId="{4F55B809-5AAF-42B3-8B89-FD664D9E55CA}">
      <dgm:prSet/>
      <dgm:spPr/>
      <dgm:t>
        <a:bodyPr/>
        <a:lstStyle/>
        <a:p>
          <a:endParaRPr lang="tr-TR">
            <a:latin typeface="Segoe UI" panose="020B0502040204020203" pitchFamily="34" charset="0"/>
            <a:cs typeface="Segoe UI" panose="020B0502040204020203" pitchFamily="34" charset="0"/>
          </a:endParaRPr>
        </a:p>
      </dgm:t>
    </dgm:pt>
    <dgm:pt modelId="{DAEF8FF1-638D-46C6-BEAF-D9145C3866A7}">
      <dgm:prSet phldrT="[Metin]"/>
      <dgm:spPr/>
      <dgm:t>
        <a:bodyPr/>
        <a:lstStyle/>
        <a:p>
          <a:r>
            <a:rPr lang="tr-TR" b="1" dirty="0">
              <a:latin typeface="Segoe UI" panose="020B0502040204020203" pitchFamily="34" charset="0"/>
              <a:cs typeface="Segoe UI" panose="020B0502040204020203" pitchFamily="34" charset="0"/>
            </a:rPr>
            <a:t>Salt Gözlem</a:t>
          </a:r>
        </a:p>
      </dgm:t>
    </dgm:pt>
    <dgm:pt modelId="{20A7AE74-6AE0-4D4E-BC6B-51F2955DBEAA}" type="parTrans" cxnId="{A085F58E-2599-4289-9461-4128CB1361E4}">
      <dgm:prSet/>
      <dgm:spPr/>
      <dgm:t>
        <a:bodyPr/>
        <a:lstStyle/>
        <a:p>
          <a:endParaRPr lang="tr-TR">
            <a:latin typeface="Segoe UI" panose="020B0502040204020203" pitchFamily="34" charset="0"/>
            <a:cs typeface="Segoe UI" panose="020B0502040204020203" pitchFamily="34" charset="0"/>
          </a:endParaRPr>
        </a:p>
      </dgm:t>
    </dgm:pt>
    <dgm:pt modelId="{FFFBC3C1-79E6-4C05-AC77-821B23EFA1D6}" type="sibTrans" cxnId="{A085F58E-2599-4289-9461-4128CB1361E4}">
      <dgm:prSet/>
      <dgm:spPr/>
      <dgm:t>
        <a:bodyPr/>
        <a:lstStyle/>
        <a:p>
          <a:endParaRPr lang="tr-TR">
            <a:latin typeface="Segoe UI" panose="020B0502040204020203" pitchFamily="34" charset="0"/>
            <a:cs typeface="Segoe UI" panose="020B0502040204020203" pitchFamily="34" charset="0"/>
          </a:endParaRPr>
        </a:p>
      </dgm:t>
    </dgm:pt>
    <dgm:pt modelId="{07ED6176-1355-4546-AA1A-580827AEA682}">
      <dgm:prSet phldrT="[Metin]" custT="1"/>
      <dgm:spPr/>
      <dgm:t>
        <a:bodyPr/>
        <a:lstStyle/>
        <a:p>
          <a:r>
            <a:rPr lang="tr-TR" sz="1400" dirty="0">
              <a:latin typeface="Segoe UI" panose="020B0502040204020203" pitchFamily="34" charset="0"/>
              <a:cs typeface="Segoe UI" panose="020B0502040204020203" pitchFamily="34" charset="0"/>
            </a:rPr>
            <a:t>Araban olduğu halde otobüse bindiğini görünce cimri olduğunu düşündüm.</a:t>
          </a:r>
        </a:p>
      </dgm:t>
    </dgm:pt>
    <dgm:pt modelId="{3E65395D-892F-436C-B0E5-817794F0E9A4}" type="parTrans" cxnId="{8253B2A2-E325-42C0-B825-5DF2A6C3F04D}">
      <dgm:prSet/>
      <dgm:spPr/>
      <dgm:t>
        <a:bodyPr/>
        <a:lstStyle/>
        <a:p>
          <a:endParaRPr lang="tr-TR">
            <a:latin typeface="Segoe UI" panose="020B0502040204020203" pitchFamily="34" charset="0"/>
            <a:cs typeface="Segoe UI" panose="020B0502040204020203" pitchFamily="34" charset="0"/>
          </a:endParaRPr>
        </a:p>
      </dgm:t>
    </dgm:pt>
    <dgm:pt modelId="{4DE4A38A-EA8B-43D3-8E94-B0237616EDDF}" type="sibTrans" cxnId="{8253B2A2-E325-42C0-B825-5DF2A6C3F04D}">
      <dgm:prSet/>
      <dgm:spPr/>
      <dgm:t>
        <a:bodyPr/>
        <a:lstStyle/>
        <a:p>
          <a:endParaRPr lang="tr-TR">
            <a:latin typeface="Segoe UI" panose="020B0502040204020203" pitchFamily="34" charset="0"/>
            <a:cs typeface="Segoe UI" panose="020B0502040204020203" pitchFamily="34" charset="0"/>
          </a:endParaRPr>
        </a:p>
      </dgm:t>
    </dgm:pt>
    <dgm:pt modelId="{4EBEC35B-A4C7-430B-9B18-A8B07DCE4CFB}">
      <dgm:prSet phldrT="[Metin]" custT="1"/>
      <dgm:spPr/>
      <dgm:t>
        <a:bodyPr/>
        <a:lstStyle/>
        <a:p>
          <a:r>
            <a:rPr lang="tr-TR" sz="1400" dirty="0">
              <a:latin typeface="Segoe UI" panose="020B0502040204020203" pitchFamily="34" charset="0"/>
              <a:cs typeface="Segoe UI" panose="020B0502040204020203" pitchFamily="34" charset="0"/>
            </a:rPr>
            <a:t>Tren biletini bir gün önce alıyorsun. </a:t>
          </a:r>
        </a:p>
      </dgm:t>
    </dgm:pt>
    <dgm:pt modelId="{8FFCB6C6-6948-4FD0-9DD5-54094256D17E}" type="parTrans" cxnId="{C6A760A0-1C29-4DD6-9490-BC988F123C2C}">
      <dgm:prSet/>
      <dgm:spPr/>
      <dgm:t>
        <a:bodyPr/>
        <a:lstStyle/>
        <a:p>
          <a:endParaRPr lang="tr-TR">
            <a:latin typeface="Segoe UI" panose="020B0502040204020203" pitchFamily="34" charset="0"/>
            <a:cs typeface="Segoe UI" panose="020B0502040204020203" pitchFamily="34" charset="0"/>
          </a:endParaRPr>
        </a:p>
      </dgm:t>
    </dgm:pt>
    <dgm:pt modelId="{07BCC504-AC5A-4442-8C53-83DA9A42274F}" type="sibTrans" cxnId="{C6A760A0-1C29-4DD6-9490-BC988F123C2C}">
      <dgm:prSet/>
      <dgm:spPr/>
      <dgm:t>
        <a:bodyPr/>
        <a:lstStyle/>
        <a:p>
          <a:endParaRPr lang="tr-TR">
            <a:latin typeface="Segoe UI" panose="020B0502040204020203" pitchFamily="34" charset="0"/>
            <a:cs typeface="Segoe UI" panose="020B0502040204020203" pitchFamily="34" charset="0"/>
          </a:endParaRPr>
        </a:p>
      </dgm:t>
    </dgm:pt>
    <dgm:pt modelId="{AE4CC7D2-F44A-464A-9CED-C07BFF9004F7}" type="pres">
      <dgm:prSet presAssocID="{BC6060B6-BC92-4F3C-8E30-3670D6ECBAAD}" presName="diagram" presStyleCnt="0">
        <dgm:presLayoutVars>
          <dgm:chPref val="1"/>
          <dgm:dir/>
          <dgm:animOne val="branch"/>
          <dgm:animLvl val="lvl"/>
          <dgm:resizeHandles/>
        </dgm:presLayoutVars>
      </dgm:prSet>
      <dgm:spPr/>
    </dgm:pt>
    <dgm:pt modelId="{08BDDBD8-341F-486D-8E8B-210AE2F88406}" type="pres">
      <dgm:prSet presAssocID="{ADAACB80-2530-4860-9A68-9520CFB85335}" presName="root" presStyleCnt="0"/>
      <dgm:spPr/>
    </dgm:pt>
    <dgm:pt modelId="{DFD7CB6B-A1CC-4E59-8770-682AA326052B}" type="pres">
      <dgm:prSet presAssocID="{ADAACB80-2530-4860-9A68-9520CFB85335}" presName="rootComposite" presStyleCnt="0"/>
      <dgm:spPr/>
    </dgm:pt>
    <dgm:pt modelId="{A1E4B2A1-EE24-439A-8351-57CD80E968AA}" type="pres">
      <dgm:prSet presAssocID="{ADAACB80-2530-4860-9A68-9520CFB85335}" presName="rootText" presStyleLbl="node1" presStyleIdx="0" presStyleCnt="2" custScaleX="113718" custScaleY="53447" custLinFactNeighborX="-2219" custLinFactNeighborY="-13464"/>
      <dgm:spPr/>
    </dgm:pt>
    <dgm:pt modelId="{9B8ABBCE-C3C9-45CB-851B-65F949D27224}" type="pres">
      <dgm:prSet presAssocID="{ADAACB80-2530-4860-9A68-9520CFB85335}" presName="rootConnector" presStyleLbl="node1" presStyleIdx="0" presStyleCnt="2"/>
      <dgm:spPr/>
    </dgm:pt>
    <dgm:pt modelId="{B92B7459-C8A0-4EF0-8E1A-82B0525C8A82}" type="pres">
      <dgm:prSet presAssocID="{ADAACB80-2530-4860-9A68-9520CFB85335}" presName="childShape" presStyleCnt="0"/>
      <dgm:spPr/>
    </dgm:pt>
    <dgm:pt modelId="{F53327C5-0467-4762-851D-5CC82F28AE99}" type="pres">
      <dgm:prSet presAssocID="{BC839B67-0C36-4C3D-A81E-1D927C5F66F1}" presName="Name13" presStyleLbl="parChTrans1D2" presStyleIdx="0" presStyleCnt="4"/>
      <dgm:spPr/>
    </dgm:pt>
    <dgm:pt modelId="{0CB8D18F-A0F8-4ACF-910E-76814E11B78B}" type="pres">
      <dgm:prSet presAssocID="{51E3D908-0662-4A2E-B1A1-A325BFC27E84}" presName="childText" presStyleLbl="bgAcc1" presStyleIdx="0" presStyleCnt="4" custScaleY="41453">
        <dgm:presLayoutVars>
          <dgm:bulletEnabled val="1"/>
        </dgm:presLayoutVars>
      </dgm:prSet>
      <dgm:spPr/>
    </dgm:pt>
    <dgm:pt modelId="{9AC60F31-CCD5-4405-9B7F-E898B18039AD}" type="pres">
      <dgm:prSet presAssocID="{C21CC8BB-5169-455C-B3D2-1FDF6D719818}" presName="Name13" presStyleLbl="parChTrans1D2" presStyleIdx="1" presStyleCnt="4"/>
      <dgm:spPr/>
    </dgm:pt>
    <dgm:pt modelId="{0093DE96-0B15-4F42-A3B1-3D67989EBC5C}" type="pres">
      <dgm:prSet presAssocID="{D0E642B9-7050-41C4-B4DA-ABB1CA076834}" presName="childText" presStyleLbl="bgAcc1" presStyleIdx="1" presStyleCnt="4" custLinFactNeighborX="2776" custLinFactNeighborY="13097">
        <dgm:presLayoutVars>
          <dgm:bulletEnabled val="1"/>
        </dgm:presLayoutVars>
      </dgm:prSet>
      <dgm:spPr/>
    </dgm:pt>
    <dgm:pt modelId="{52AACEFC-F6EA-4295-BAC3-3D00DAFF7FD1}" type="pres">
      <dgm:prSet presAssocID="{DAEF8FF1-638D-46C6-BEAF-D9145C3866A7}" presName="root" presStyleCnt="0"/>
      <dgm:spPr/>
    </dgm:pt>
    <dgm:pt modelId="{8DE7603E-68CA-4F7F-8A5B-FCB2133E0078}" type="pres">
      <dgm:prSet presAssocID="{DAEF8FF1-638D-46C6-BEAF-D9145C3866A7}" presName="rootComposite" presStyleCnt="0"/>
      <dgm:spPr/>
    </dgm:pt>
    <dgm:pt modelId="{6496B896-61CD-47C0-9E4C-179BA8993ECF}" type="pres">
      <dgm:prSet presAssocID="{DAEF8FF1-638D-46C6-BEAF-D9145C3866A7}" presName="rootText" presStyleLbl="node1" presStyleIdx="1" presStyleCnt="2" custScaleX="104183" custScaleY="53447" custLinFactNeighborX="-840" custLinFactNeighborY="-13464"/>
      <dgm:spPr/>
    </dgm:pt>
    <dgm:pt modelId="{16D2B1F0-FAF6-4AE1-A0A0-CF575A3D6268}" type="pres">
      <dgm:prSet presAssocID="{DAEF8FF1-638D-46C6-BEAF-D9145C3866A7}" presName="rootConnector" presStyleLbl="node1" presStyleIdx="1" presStyleCnt="2"/>
      <dgm:spPr/>
    </dgm:pt>
    <dgm:pt modelId="{3BF23EA9-995D-417C-999D-DBEFD138FF2D}" type="pres">
      <dgm:prSet presAssocID="{DAEF8FF1-638D-46C6-BEAF-D9145C3866A7}" presName="childShape" presStyleCnt="0"/>
      <dgm:spPr/>
    </dgm:pt>
    <dgm:pt modelId="{9925117F-11CE-4008-A1A7-BCB17D68925F}" type="pres">
      <dgm:prSet presAssocID="{3E65395D-892F-436C-B0E5-817794F0E9A4}" presName="Name13" presStyleLbl="parChTrans1D2" presStyleIdx="2" presStyleCnt="4"/>
      <dgm:spPr/>
    </dgm:pt>
    <dgm:pt modelId="{7D7AEF84-2103-44F4-8F4F-68AA99C8E69A}" type="pres">
      <dgm:prSet presAssocID="{07ED6176-1355-4546-AA1A-580827AEA682}" presName="childText" presStyleLbl="bgAcc1" presStyleIdx="2" presStyleCnt="4" custScaleX="124911" custScaleY="144258" custLinFactNeighborX="-1079" custLinFactNeighborY="-13978">
        <dgm:presLayoutVars>
          <dgm:bulletEnabled val="1"/>
        </dgm:presLayoutVars>
      </dgm:prSet>
      <dgm:spPr/>
    </dgm:pt>
    <dgm:pt modelId="{C876411D-02BB-4E84-BAA4-228E41A388CE}" type="pres">
      <dgm:prSet presAssocID="{8FFCB6C6-6948-4FD0-9DD5-54094256D17E}" presName="Name13" presStyleLbl="parChTrans1D2" presStyleIdx="3" presStyleCnt="4"/>
      <dgm:spPr/>
    </dgm:pt>
    <dgm:pt modelId="{A5EA4B86-7791-4DB8-9F86-5288FD1F19EB}" type="pres">
      <dgm:prSet presAssocID="{4EBEC35B-A4C7-430B-9B18-A8B07DCE4CFB}" presName="childText" presStyleLbl="bgAcc1" presStyleIdx="3" presStyleCnt="4" custScaleX="127612" custLinFactNeighborX="-997" custLinFactNeighborY="10847">
        <dgm:presLayoutVars>
          <dgm:bulletEnabled val="1"/>
        </dgm:presLayoutVars>
      </dgm:prSet>
      <dgm:spPr/>
    </dgm:pt>
  </dgm:ptLst>
  <dgm:cxnLst>
    <dgm:cxn modelId="{522EE707-BBC5-4AA8-8388-67695CAA026E}" type="presOf" srcId="{DAEF8FF1-638D-46C6-BEAF-D9145C3866A7}" destId="{6496B896-61CD-47C0-9E4C-179BA8993ECF}" srcOrd="0" destOrd="0" presId="urn:microsoft.com/office/officeart/2005/8/layout/hierarchy3"/>
    <dgm:cxn modelId="{4F55B809-5AAF-42B3-8B89-FD664D9E55CA}" srcId="{ADAACB80-2530-4860-9A68-9520CFB85335}" destId="{D0E642B9-7050-41C4-B4DA-ABB1CA076834}" srcOrd="1" destOrd="0" parTransId="{C21CC8BB-5169-455C-B3D2-1FDF6D719818}" sibTransId="{BBFD924B-7E64-4821-8130-BE05E232D923}"/>
    <dgm:cxn modelId="{3E32A71E-A100-42D7-9211-FE546BBCFA3C}" type="presOf" srcId="{C21CC8BB-5169-455C-B3D2-1FDF6D719818}" destId="{9AC60F31-CCD5-4405-9B7F-E898B18039AD}" srcOrd="0" destOrd="0" presId="urn:microsoft.com/office/officeart/2005/8/layout/hierarchy3"/>
    <dgm:cxn modelId="{4F0A8820-951E-47A8-AA55-455EEE1A1EF0}" type="presOf" srcId="{ADAACB80-2530-4860-9A68-9520CFB85335}" destId="{9B8ABBCE-C3C9-45CB-851B-65F949D27224}" srcOrd="1" destOrd="0" presId="urn:microsoft.com/office/officeart/2005/8/layout/hierarchy3"/>
    <dgm:cxn modelId="{2667E234-64C4-47C6-B8EE-0A1DE834E5B9}" type="presOf" srcId="{51E3D908-0662-4A2E-B1A1-A325BFC27E84}" destId="{0CB8D18F-A0F8-4ACF-910E-76814E11B78B}" srcOrd="0" destOrd="0" presId="urn:microsoft.com/office/officeart/2005/8/layout/hierarchy3"/>
    <dgm:cxn modelId="{123A673F-F1B7-40DD-9C5F-B5A4879A56DD}" type="presOf" srcId="{D0E642B9-7050-41C4-B4DA-ABB1CA076834}" destId="{0093DE96-0B15-4F42-A3B1-3D67989EBC5C}" srcOrd="0" destOrd="0" presId="urn:microsoft.com/office/officeart/2005/8/layout/hierarchy3"/>
    <dgm:cxn modelId="{BBBF683F-79B0-4D46-A8CE-2211FB1AF1DD}" type="presOf" srcId="{BC6060B6-BC92-4F3C-8E30-3670D6ECBAAD}" destId="{AE4CC7D2-F44A-464A-9CED-C07BFF9004F7}" srcOrd="0" destOrd="0" presId="urn:microsoft.com/office/officeart/2005/8/layout/hierarchy3"/>
    <dgm:cxn modelId="{0FF09964-F0F6-4CBC-94AF-202C01A70E0C}" srcId="{ADAACB80-2530-4860-9A68-9520CFB85335}" destId="{51E3D908-0662-4A2E-B1A1-A325BFC27E84}" srcOrd="0" destOrd="0" parTransId="{BC839B67-0C36-4C3D-A81E-1D927C5F66F1}" sibTransId="{69E05599-6636-4186-9B25-D3FC562F903E}"/>
    <dgm:cxn modelId="{3268CB68-24CE-4025-B60F-62CE259E7A02}" type="presOf" srcId="{BC839B67-0C36-4C3D-A81E-1D927C5F66F1}" destId="{F53327C5-0467-4762-851D-5CC82F28AE99}" srcOrd="0" destOrd="0" presId="urn:microsoft.com/office/officeart/2005/8/layout/hierarchy3"/>
    <dgm:cxn modelId="{A085F58E-2599-4289-9461-4128CB1361E4}" srcId="{BC6060B6-BC92-4F3C-8E30-3670D6ECBAAD}" destId="{DAEF8FF1-638D-46C6-BEAF-D9145C3866A7}" srcOrd="1" destOrd="0" parTransId="{20A7AE74-6AE0-4D4E-BC6B-51F2955DBEAA}" sibTransId="{FFFBC3C1-79E6-4C05-AC77-821B23EFA1D6}"/>
    <dgm:cxn modelId="{9E2A8693-9F14-4B0C-8200-B63DDAE86F43}" type="presOf" srcId="{DAEF8FF1-638D-46C6-BEAF-D9145C3866A7}" destId="{16D2B1F0-FAF6-4AE1-A0A0-CF575A3D6268}" srcOrd="1" destOrd="0" presId="urn:microsoft.com/office/officeart/2005/8/layout/hierarchy3"/>
    <dgm:cxn modelId="{437F5598-3E03-4F5B-BBD7-2FF48BF0B3C7}" type="presOf" srcId="{4EBEC35B-A4C7-430B-9B18-A8B07DCE4CFB}" destId="{A5EA4B86-7791-4DB8-9F86-5288FD1F19EB}" srcOrd="0" destOrd="0" presId="urn:microsoft.com/office/officeart/2005/8/layout/hierarchy3"/>
    <dgm:cxn modelId="{C6A760A0-1C29-4DD6-9490-BC988F123C2C}" srcId="{DAEF8FF1-638D-46C6-BEAF-D9145C3866A7}" destId="{4EBEC35B-A4C7-430B-9B18-A8B07DCE4CFB}" srcOrd="1" destOrd="0" parTransId="{8FFCB6C6-6948-4FD0-9DD5-54094256D17E}" sibTransId="{07BCC504-AC5A-4442-8C53-83DA9A42274F}"/>
    <dgm:cxn modelId="{8253B2A2-E325-42C0-B825-5DF2A6C3F04D}" srcId="{DAEF8FF1-638D-46C6-BEAF-D9145C3866A7}" destId="{07ED6176-1355-4546-AA1A-580827AEA682}" srcOrd="0" destOrd="0" parTransId="{3E65395D-892F-436C-B0E5-817794F0E9A4}" sibTransId="{4DE4A38A-EA8B-43D3-8E94-B0237616EDDF}"/>
    <dgm:cxn modelId="{D9F3E8AB-2749-4853-852B-F2D5A0ABE4DE}" type="presOf" srcId="{8FFCB6C6-6948-4FD0-9DD5-54094256D17E}" destId="{C876411D-02BB-4E84-BAA4-228E41A388CE}" srcOrd="0" destOrd="0" presId="urn:microsoft.com/office/officeart/2005/8/layout/hierarchy3"/>
    <dgm:cxn modelId="{F1FCC8B3-02B7-472D-8509-74C7B0594FB8}" type="presOf" srcId="{ADAACB80-2530-4860-9A68-9520CFB85335}" destId="{A1E4B2A1-EE24-439A-8351-57CD80E968AA}" srcOrd="0" destOrd="0" presId="urn:microsoft.com/office/officeart/2005/8/layout/hierarchy3"/>
    <dgm:cxn modelId="{16BC26BD-B945-48E0-8132-EF68D4B2CE77}" type="presOf" srcId="{07ED6176-1355-4546-AA1A-580827AEA682}" destId="{7D7AEF84-2103-44F4-8F4F-68AA99C8E69A}" srcOrd="0" destOrd="0" presId="urn:microsoft.com/office/officeart/2005/8/layout/hierarchy3"/>
    <dgm:cxn modelId="{E132F6E3-16CD-4FE8-BE1C-DCE8FBEE8E5D}" type="presOf" srcId="{3E65395D-892F-436C-B0E5-817794F0E9A4}" destId="{9925117F-11CE-4008-A1A7-BCB17D68925F}" srcOrd="0" destOrd="0" presId="urn:microsoft.com/office/officeart/2005/8/layout/hierarchy3"/>
    <dgm:cxn modelId="{F65E4FE4-5B73-4017-935C-8598F33ACA75}" srcId="{BC6060B6-BC92-4F3C-8E30-3670D6ECBAAD}" destId="{ADAACB80-2530-4860-9A68-9520CFB85335}" srcOrd="0" destOrd="0" parTransId="{4AB02494-52E0-4484-9D2E-E11B8AA95F93}" sibTransId="{B829F0FA-2D15-4AA1-A768-B7BE65D3A3C5}"/>
    <dgm:cxn modelId="{7626EF7E-5CB1-4F37-91BC-AAC5B8526C66}" type="presParOf" srcId="{AE4CC7D2-F44A-464A-9CED-C07BFF9004F7}" destId="{08BDDBD8-341F-486D-8E8B-210AE2F88406}" srcOrd="0" destOrd="0" presId="urn:microsoft.com/office/officeart/2005/8/layout/hierarchy3"/>
    <dgm:cxn modelId="{3E02BCDA-0809-48A5-A267-8249EA2D02FB}" type="presParOf" srcId="{08BDDBD8-341F-486D-8E8B-210AE2F88406}" destId="{DFD7CB6B-A1CC-4E59-8770-682AA326052B}" srcOrd="0" destOrd="0" presId="urn:microsoft.com/office/officeart/2005/8/layout/hierarchy3"/>
    <dgm:cxn modelId="{10A40D98-4716-47A7-9513-844D1D26D5AF}" type="presParOf" srcId="{DFD7CB6B-A1CC-4E59-8770-682AA326052B}" destId="{A1E4B2A1-EE24-439A-8351-57CD80E968AA}" srcOrd="0" destOrd="0" presId="urn:microsoft.com/office/officeart/2005/8/layout/hierarchy3"/>
    <dgm:cxn modelId="{49CAF741-C289-417E-8CFE-27295DCC324F}" type="presParOf" srcId="{DFD7CB6B-A1CC-4E59-8770-682AA326052B}" destId="{9B8ABBCE-C3C9-45CB-851B-65F949D27224}" srcOrd="1" destOrd="0" presId="urn:microsoft.com/office/officeart/2005/8/layout/hierarchy3"/>
    <dgm:cxn modelId="{9102E391-B813-4E19-B8AA-641AD0AEEA7C}" type="presParOf" srcId="{08BDDBD8-341F-486D-8E8B-210AE2F88406}" destId="{B92B7459-C8A0-4EF0-8E1A-82B0525C8A82}" srcOrd="1" destOrd="0" presId="urn:microsoft.com/office/officeart/2005/8/layout/hierarchy3"/>
    <dgm:cxn modelId="{05EC8CE6-5160-4EE7-BCFD-25AD92DA4F57}" type="presParOf" srcId="{B92B7459-C8A0-4EF0-8E1A-82B0525C8A82}" destId="{F53327C5-0467-4762-851D-5CC82F28AE99}" srcOrd="0" destOrd="0" presId="urn:microsoft.com/office/officeart/2005/8/layout/hierarchy3"/>
    <dgm:cxn modelId="{FE9E7457-BB3C-44BB-8B7B-3B0EFB3CDCB4}" type="presParOf" srcId="{B92B7459-C8A0-4EF0-8E1A-82B0525C8A82}" destId="{0CB8D18F-A0F8-4ACF-910E-76814E11B78B}" srcOrd="1" destOrd="0" presId="urn:microsoft.com/office/officeart/2005/8/layout/hierarchy3"/>
    <dgm:cxn modelId="{42471E6A-ABD4-45B3-A505-7FF985D437DD}" type="presParOf" srcId="{B92B7459-C8A0-4EF0-8E1A-82B0525C8A82}" destId="{9AC60F31-CCD5-4405-9B7F-E898B18039AD}" srcOrd="2" destOrd="0" presId="urn:microsoft.com/office/officeart/2005/8/layout/hierarchy3"/>
    <dgm:cxn modelId="{AEDF6750-73A1-4DB5-9FA7-526BBDB5433B}" type="presParOf" srcId="{B92B7459-C8A0-4EF0-8E1A-82B0525C8A82}" destId="{0093DE96-0B15-4F42-A3B1-3D67989EBC5C}" srcOrd="3" destOrd="0" presId="urn:microsoft.com/office/officeart/2005/8/layout/hierarchy3"/>
    <dgm:cxn modelId="{ECC20F68-EF76-467D-A01D-5F423052E74A}" type="presParOf" srcId="{AE4CC7D2-F44A-464A-9CED-C07BFF9004F7}" destId="{52AACEFC-F6EA-4295-BAC3-3D00DAFF7FD1}" srcOrd="1" destOrd="0" presId="urn:microsoft.com/office/officeart/2005/8/layout/hierarchy3"/>
    <dgm:cxn modelId="{FBB63327-BAF1-43A0-9627-95E78D6A2923}" type="presParOf" srcId="{52AACEFC-F6EA-4295-BAC3-3D00DAFF7FD1}" destId="{8DE7603E-68CA-4F7F-8A5B-FCB2133E0078}" srcOrd="0" destOrd="0" presId="urn:microsoft.com/office/officeart/2005/8/layout/hierarchy3"/>
    <dgm:cxn modelId="{60B84F60-AD87-4C38-B2D1-B810D2C8AFAE}" type="presParOf" srcId="{8DE7603E-68CA-4F7F-8A5B-FCB2133E0078}" destId="{6496B896-61CD-47C0-9E4C-179BA8993ECF}" srcOrd="0" destOrd="0" presId="urn:microsoft.com/office/officeart/2005/8/layout/hierarchy3"/>
    <dgm:cxn modelId="{81E553FD-C314-4238-9F04-3F97A22DD1D7}" type="presParOf" srcId="{8DE7603E-68CA-4F7F-8A5B-FCB2133E0078}" destId="{16D2B1F0-FAF6-4AE1-A0A0-CF575A3D6268}" srcOrd="1" destOrd="0" presId="urn:microsoft.com/office/officeart/2005/8/layout/hierarchy3"/>
    <dgm:cxn modelId="{CF1E7AF5-93A7-43AC-A990-C67B1CA03FE3}" type="presParOf" srcId="{52AACEFC-F6EA-4295-BAC3-3D00DAFF7FD1}" destId="{3BF23EA9-995D-417C-999D-DBEFD138FF2D}" srcOrd="1" destOrd="0" presId="urn:microsoft.com/office/officeart/2005/8/layout/hierarchy3"/>
    <dgm:cxn modelId="{06CF142A-EA82-47B5-93EB-C04624F59B61}" type="presParOf" srcId="{3BF23EA9-995D-417C-999D-DBEFD138FF2D}" destId="{9925117F-11CE-4008-A1A7-BCB17D68925F}" srcOrd="0" destOrd="0" presId="urn:microsoft.com/office/officeart/2005/8/layout/hierarchy3"/>
    <dgm:cxn modelId="{2BDECD46-847F-420B-A736-E761AD0D5755}" type="presParOf" srcId="{3BF23EA9-995D-417C-999D-DBEFD138FF2D}" destId="{7D7AEF84-2103-44F4-8F4F-68AA99C8E69A}" srcOrd="1" destOrd="0" presId="urn:microsoft.com/office/officeart/2005/8/layout/hierarchy3"/>
    <dgm:cxn modelId="{68D8F2B2-C209-43AE-A3CD-909FAB9D9CCA}" type="presParOf" srcId="{3BF23EA9-995D-417C-999D-DBEFD138FF2D}" destId="{C876411D-02BB-4E84-BAA4-228E41A388CE}" srcOrd="2" destOrd="0" presId="urn:microsoft.com/office/officeart/2005/8/layout/hierarchy3"/>
    <dgm:cxn modelId="{27EC558E-07ED-49C9-B2EE-67BC5F9F03D6}" type="presParOf" srcId="{3BF23EA9-995D-417C-999D-DBEFD138FF2D}" destId="{A5EA4B86-7791-4DB8-9F86-5288FD1F19EB}"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4BD79F4-7A1F-49D3-A634-68BEB1D97C5F}"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tr-TR"/>
        </a:p>
      </dgm:t>
    </dgm:pt>
    <dgm:pt modelId="{F4D2AD9B-3F3C-4645-AAB1-C3798D821A7F}">
      <dgm:prSet phldrT="[Metin]"/>
      <dgm:spPr/>
      <dgm:t>
        <a:bodyPr/>
        <a:lstStyle/>
        <a:p>
          <a:r>
            <a:rPr lang="tr-TR" b="1" dirty="0">
              <a:latin typeface="Segoe UI" panose="020B0502040204020203" pitchFamily="34" charset="0"/>
              <a:cs typeface="Segoe UI" panose="020B0502040204020203" pitchFamily="34" charset="0"/>
            </a:rPr>
            <a:t>Değerlendirme İçeren Gözlem</a:t>
          </a:r>
          <a:endParaRPr lang="tr-TR" dirty="0">
            <a:latin typeface="Segoe UI" panose="020B0502040204020203" pitchFamily="34" charset="0"/>
            <a:cs typeface="Segoe UI" panose="020B0502040204020203" pitchFamily="34" charset="0"/>
          </a:endParaRPr>
        </a:p>
      </dgm:t>
    </dgm:pt>
    <dgm:pt modelId="{FB7DB5DF-F656-4AC7-92B8-9BFA4D448E98}" type="parTrans" cxnId="{4515C64F-8387-44D9-B2CA-838446E89B0D}">
      <dgm:prSet/>
      <dgm:spPr/>
      <dgm:t>
        <a:bodyPr/>
        <a:lstStyle/>
        <a:p>
          <a:endParaRPr lang="tr-TR">
            <a:latin typeface="Segoe UI" panose="020B0502040204020203" pitchFamily="34" charset="0"/>
            <a:cs typeface="Segoe UI" panose="020B0502040204020203" pitchFamily="34" charset="0"/>
          </a:endParaRPr>
        </a:p>
      </dgm:t>
    </dgm:pt>
    <dgm:pt modelId="{8AC6E569-2476-40C1-921A-78E714091B0B}" type="sibTrans" cxnId="{4515C64F-8387-44D9-B2CA-838446E89B0D}">
      <dgm:prSet/>
      <dgm:spPr/>
      <dgm:t>
        <a:bodyPr/>
        <a:lstStyle/>
        <a:p>
          <a:endParaRPr lang="tr-TR">
            <a:latin typeface="Segoe UI" panose="020B0502040204020203" pitchFamily="34" charset="0"/>
            <a:cs typeface="Segoe UI" panose="020B0502040204020203" pitchFamily="34" charset="0"/>
          </a:endParaRPr>
        </a:p>
      </dgm:t>
    </dgm:pt>
    <dgm:pt modelId="{F29C7906-DF8C-4516-AE1F-C946B22EFF48}">
      <dgm:prSet phldrT="[Metin]" custT="1"/>
      <dgm:spPr/>
      <dgm:t>
        <a:bodyPr/>
        <a:lstStyle/>
        <a:p>
          <a:r>
            <a:rPr lang="tr-TR" sz="1400" dirty="0">
              <a:latin typeface="Segoe UI" panose="020B0502040204020203" pitchFamily="34" charset="0"/>
              <a:cs typeface="Segoe UI" panose="020B0502040204020203" pitchFamily="34" charset="0"/>
            </a:rPr>
            <a:t>Doktorlar sorunlu insanlardır. </a:t>
          </a:r>
        </a:p>
      </dgm:t>
    </dgm:pt>
    <dgm:pt modelId="{8010D2C3-41FE-4397-A0EC-D0D9595A6EAD}" type="parTrans" cxnId="{6A76DD6E-7C3C-4309-909C-9E0849617401}">
      <dgm:prSet/>
      <dgm:spPr/>
      <dgm:t>
        <a:bodyPr/>
        <a:lstStyle/>
        <a:p>
          <a:endParaRPr lang="tr-TR">
            <a:latin typeface="Segoe UI" panose="020B0502040204020203" pitchFamily="34" charset="0"/>
            <a:cs typeface="Segoe UI" panose="020B0502040204020203" pitchFamily="34" charset="0"/>
          </a:endParaRPr>
        </a:p>
      </dgm:t>
    </dgm:pt>
    <dgm:pt modelId="{52FBD2D1-8FBE-4573-BFC0-6253D62A4D84}" type="sibTrans" cxnId="{6A76DD6E-7C3C-4309-909C-9E0849617401}">
      <dgm:prSet/>
      <dgm:spPr/>
      <dgm:t>
        <a:bodyPr/>
        <a:lstStyle/>
        <a:p>
          <a:endParaRPr lang="tr-TR">
            <a:latin typeface="Segoe UI" panose="020B0502040204020203" pitchFamily="34" charset="0"/>
            <a:cs typeface="Segoe UI" panose="020B0502040204020203" pitchFamily="34" charset="0"/>
          </a:endParaRPr>
        </a:p>
      </dgm:t>
    </dgm:pt>
    <dgm:pt modelId="{0993F901-89FF-44F1-876B-AE718A6D85BD}">
      <dgm:prSet phldrT="[Metin]" custT="1"/>
      <dgm:spPr/>
      <dgm:t>
        <a:bodyPr/>
        <a:lstStyle/>
        <a:p>
          <a:r>
            <a:rPr lang="tr-TR" sz="1400" dirty="0">
              <a:latin typeface="Segoe UI" panose="020B0502040204020203" pitchFamily="34" charset="0"/>
              <a:cs typeface="Segoe UI" panose="020B0502040204020203" pitchFamily="34" charset="0"/>
            </a:rPr>
            <a:t>Ne zaman arasam hep işin var.</a:t>
          </a:r>
        </a:p>
      </dgm:t>
    </dgm:pt>
    <dgm:pt modelId="{91CC2C45-CAE9-42CC-B1A4-EBFDCD15704D}" type="parTrans" cxnId="{9F433CF0-1BE2-4341-AAA6-473C50DBF782}">
      <dgm:prSet/>
      <dgm:spPr/>
      <dgm:t>
        <a:bodyPr/>
        <a:lstStyle/>
        <a:p>
          <a:endParaRPr lang="tr-TR">
            <a:latin typeface="Segoe UI" panose="020B0502040204020203" pitchFamily="34" charset="0"/>
            <a:cs typeface="Segoe UI" panose="020B0502040204020203" pitchFamily="34" charset="0"/>
          </a:endParaRPr>
        </a:p>
      </dgm:t>
    </dgm:pt>
    <dgm:pt modelId="{19434434-5495-4D0B-9CCA-6F5EEE7DDC31}" type="sibTrans" cxnId="{9F433CF0-1BE2-4341-AAA6-473C50DBF782}">
      <dgm:prSet/>
      <dgm:spPr/>
      <dgm:t>
        <a:bodyPr/>
        <a:lstStyle/>
        <a:p>
          <a:endParaRPr lang="tr-TR">
            <a:latin typeface="Segoe UI" panose="020B0502040204020203" pitchFamily="34" charset="0"/>
            <a:cs typeface="Segoe UI" panose="020B0502040204020203" pitchFamily="34" charset="0"/>
          </a:endParaRPr>
        </a:p>
      </dgm:t>
    </dgm:pt>
    <dgm:pt modelId="{34D1F498-BDEB-4298-8DB5-F827DD13D28C}">
      <dgm:prSet phldrT="[Metin]"/>
      <dgm:spPr/>
      <dgm:t>
        <a:bodyPr/>
        <a:lstStyle/>
        <a:p>
          <a:r>
            <a:rPr lang="tr-TR" b="1" dirty="0">
              <a:latin typeface="Segoe UI" panose="020B0502040204020203" pitchFamily="34" charset="0"/>
              <a:cs typeface="Segoe UI" panose="020B0502040204020203" pitchFamily="34" charset="0"/>
            </a:rPr>
            <a:t>Salt Gözlem</a:t>
          </a:r>
          <a:endParaRPr lang="tr-TR" dirty="0">
            <a:latin typeface="Segoe UI" panose="020B0502040204020203" pitchFamily="34" charset="0"/>
            <a:cs typeface="Segoe UI" panose="020B0502040204020203" pitchFamily="34" charset="0"/>
          </a:endParaRPr>
        </a:p>
      </dgm:t>
    </dgm:pt>
    <dgm:pt modelId="{86438912-AF44-434C-810F-B14807F66A67}" type="parTrans" cxnId="{E3390B07-645F-489F-B04F-A9293BDD68F5}">
      <dgm:prSet/>
      <dgm:spPr/>
      <dgm:t>
        <a:bodyPr/>
        <a:lstStyle/>
        <a:p>
          <a:endParaRPr lang="tr-TR">
            <a:latin typeface="Segoe UI" panose="020B0502040204020203" pitchFamily="34" charset="0"/>
            <a:cs typeface="Segoe UI" panose="020B0502040204020203" pitchFamily="34" charset="0"/>
          </a:endParaRPr>
        </a:p>
      </dgm:t>
    </dgm:pt>
    <dgm:pt modelId="{FDF8A8BA-8869-48D8-A197-65E6CFAF2B93}" type="sibTrans" cxnId="{E3390B07-645F-489F-B04F-A9293BDD68F5}">
      <dgm:prSet/>
      <dgm:spPr/>
      <dgm:t>
        <a:bodyPr/>
        <a:lstStyle/>
        <a:p>
          <a:endParaRPr lang="tr-TR">
            <a:latin typeface="Segoe UI" panose="020B0502040204020203" pitchFamily="34" charset="0"/>
            <a:cs typeface="Segoe UI" panose="020B0502040204020203" pitchFamily="34" charset="0"/>
          </a:endParaRPr>
        </a:p>
      </dgm:t>
    </dgm:pt>
    <dgm:pt modelId="{7D437B92-FBA7-4011-A968-3272014E3495}">
      <dgm:prSet phldrT="[Metin]" custT="1"/>
      <dgm:spPr/>
      <dgm:t>
        <a:bodyPr/>
        <a:lstStyle/>
        <a:p>
          <a:r>
            <a:rPr lang="tr-TR" sz="1400" dirty="0">
              <a:latin typeface="Segoe UI" panose="020B0502040204020203" pitchFamily="34" charset="0"/>
              <a:cs typeface="Segoe UI" panose="020B0502040204020203" pitchFamily="34" charset="0"/>
            </a:rPr>
            <a:t>Tanıdığım doktorlar arasından ikisi cidden sorunlu insanlardı. </a:t>
          </a:r>
        </a:p>
      </dgm:t>
    </dgm:pt>
    <dgm:pt modelId="{D5473796-1E39-4025-BA70-080D9FC5AEFC}" type="parTrans" cxnId="{C58EA24D-A95C-44CC-A7F7-7B12BBFE6F24}">
      <dgm:prSet/>
      <dgm:spPr/>
      <dgm:t>
        <a:bodyPr/>
        <a:lstStyle/>
        <a:p>
          <a:endParaRPr lang="tr-TR">
            <a:latin typeface="Segoe UI" panose="020B0502040204020203" pitchFamily="34" charset="0"/>
            <a:cs typeface="Segoe UI" panose="020B0502040204020203" pitchFamily="34" charset="0"/>
          </a:endParaRPr>
        </a:p>
      </dgm:t>
    </dgm:pt>
    <dgm:pt modelId="{B75EEA44-4D15-47FB-8F79-9CCC383DF3D8}" type="sibTrans" cxnId="{C58EA24D-A95C-44CC-A7F7-7B12BBFE6F24}">
      <dgm:prSet/>
      <dgm:spPr/>
      <dgm:t>
        <a:bodyPr/>
        <a:lstStyle/>
        <a:p>
          <a:endParaRPr lang="tr-TR">
            <a:latin typeface="Segoe UI" panose="020B0502040204020203" pitchFamily="34" charset="0"/>
            <a:cs typeface="Segoe UI" panose="020B0502040204020203" pitchFamily="34" charset="0"/>
          </a:endParaRPr>
        </a:p>
      </dgm:t>
    </dgm:pt>
    <dgm:pt modelId="{5244C11D-028F-4500-8A36-F8D07E81A315}">
      <dgm:prSet phldrT="[Metin]" custT="1"/>
      <dgm:spPr/>
      <dgm:t>
        <a:bodyPr/>
        <a:lstStyle/>
        <a:p>
          <a:r>
            <a:rPr lang="tr-TR" sz="1400" dirty="0">
              <a:latin typeface="Segoe UI" panose="020B0502040204020203" pitchFamily="34" charset="0"/>
              <a:cs typeface="Segoe UI" panose="020B0502040204020203" pitchFamily="34" charset="0"/>
            </a:rPr>
            <a:t>Son aylardaki telefon görüşmelerimizde hep işinin olduğunu söylüyorsun.</a:t>
          </a:r>
        </a:p>
      </dgm:t>
    </dgm:pt>
    <dgm:pt modelId="{46187834-3BF5-4342-91ED-79648BF727AD}" type="parTrans" cxnId="{B45848A4-DAF0-434F-9174-4E4A1CC0ABAA}">
      <dgm:prSet/>
      <dgm:spPr/>
      <dgm:t>
        <a:bodyPr/>
        <a:lstStyle/>
        <a:p>
          <a:endParaRPr lang="tr-TR">
            <a:latin typeface="Segoe UI" panose="020B0502040204020203" pitchFamily="34" charset="0"/>
            <a:cs typeface="Segoe UI" panose="020B0502040204020203" pitchFamily="34" charset="0"/>
          </a:endParaRPr>
        </a:p>
      </dgm:t>
    </dgm:pt>
    <dgm:pt modelId="{C0CAAE98-ECE1-41F6-8597-B46CF4029660}" type="sibTrans" cxnId="{B45848A4-DAF0-434F-9174-4E4A1CC0ABAA}">
      <dgm:prSet/>
      <dgm:spPr/>
      <dgm:t>
        <a:bodyPr/>
        <a:lstStyle/>
        <a:p>
          <a:endParaRPr lang="tr-TR">
            <a:latin typeface="Segoe UI" panose="020B0502040204020203" pitchFamily="34" charset="0"/>
            <a:cs typeface="Segoe UI" panose="020B0502040204020203" pitchFamily="34" charset="0"/>
          </a:endParaRPr>
        </a:p>
      </dgm:t>
    </dgm:pt>
    <dgm:pt modelId="{45CA684E-9832-4484-A151-A3D434A66E13}" type="pres">
      <dgm:prSet presAssocID="{C4BD79F4-7A1F-49D3-A634-68BEB1D97C5F}" presName="diagram" presStyleCnt="0">
        <dgm:presLayoutVars>
          <dgm:chPref val="1"/>
          <dgm:dir/>
          <dgm:animOne val="branch"/>
          <dgm:animLvl val="lvl"/>
          <dgm:resizeHandles/>
        </dgm:presLayoutVars>
      </dgm:prSet>
      <dgm:spPr/>
    </dgm:pt>
    <dgm:pt modelId="{7F2F7442-F7E8-4503-9786-5E22F899854C}" type="pres">
      <dgm:prSet presAssocID="{F4D2AD9B-3F3C-4645-AAB1-C3798D821A7F}" presName="root" presStyleCnt="0"/>
      <dgm:spPr/>
    </dgm:pt>
    <dgm:pt modelId="{8C23B707-FA46-49C7-AC02-5F73AF8BE6CB}" type="pres">
      <dgm:prSet presAssocID="{F4D2AD9B-3F3C-4645-AAB1-C3798D821A7F}" presName="rootComposite" presStyleCnt="0"/>
      <dgm:spPr/>
    </dgm:pt>
    <dgm:pt modelId="{01F6BFB1-86B5-4777-906B-C03B5A8F0EDB}" type="pres">
      <dgm:prSet presAssocID="{F4D2AD9B-3F3C-4645-AAB1-C3798D821A7F}" presName="rootText" presStyleLbl="node1" presStyleIdx="0" presStyleCnt="2" custScaleX="142542" custScaleY="64057"/>
      <dgm:spPr/>
    </dgm:pt>
    <dgm:pt modelId="{696FBF19-3EBB-4A53-BB26-1780B3ADEE34}" type="pres">
      <dgm:prSet presAssocID="{F4D2AD9B-3F3C-4645-AAB1-C3798D821A7F}" presName="rootConnector" presStyleLbl="node1" presStyleIdx="0" presStyleCnt="2"/>
      <dgm:spPr/>
    </dgm:pt>
    <dgm:pt modelId="{6D674CA3-E374-49CF-9420-646036B81CE1}" type="pres">
      <dgm:prSet presAssocID="{F4D2AD9B-3F3C-4645-AAB1-C3798D821A7F}" presName="childShape" presStyleCnt="0"/>
      <dgm:spPr/>
    </dgm:pt>
    <dgm:pt modelId="{1F125442-6966-4B3C-8E1D-871F05DE44DB}" type="pres">
      <dgm:prSet presAssocID="{8010D2C3-41FE-4397-A0EC-D0D9595A6EAD}" presName="Name13" presStyleLbl="parChTrans1D2" presStyleIdx="0" presStyleCnt="4"/>
      <dgm:spPr/>
    </dgm:pt>
    <dgm:pt modelId="{7D5FA71F-3251-4868-A5D9-9521C4B80FC1}" type="pres">
      <dgm:prSet presAssocID="{F29C7906-DF8C-4516-AE1F-C946B22EFF48}" presName="childText" presStyleLbl="bgAcc1" presStyleIdx="0" presStyleCnt="4" custScaleY="79720">
        <dgm:presLayoutVars>
          <dgm:bulletEnabled val="1"/>
        </dgm:presLayoutVars>
      </dgm:prSet>
      <dgm:spPr/>
    </dgm:pt>
    <dgm:pt modelId="{5C2DA479-1F51-4328-9209-BE564820D6AD}" type="pres">
      <dgm:prSet presAssocID="{91CC2C45-CAE9-42CC-B1A4-EBFDCD15704D}" presName="Name13" presStyleLbl="parChTrans1D2" presStyleIdx="1" presStyleCnt="4"/>
      <dgm:spPr/>
    </dgm:pt>
    <dgm:pt modelId="{0A2F49CD-4957-457A-813E-236262BEAE12}" type="pres">
      <dgm:prSet presAssocID="{0993F901-89FF-44F1-876B-AE718A6D85BD}" presName="childText" presStyleLbl="bgAcc1" presStyleIdx="1" presStyleCnt="4">
        <dgm:presLayoutVars>
          <dgm:bulletEnabled val="1"/>
        </dgm:presLayoutVars>
      </dgm:prSet>
      <dgm:spPr/>
    </dgm:pt>
    <dgm:pt modelId="{CF6095EA-CAA5-4EBC-9A5F-26B6A07AAF6D}" type="pres">
      <dgm:prSet presAssocID="{34D1F498-BDEB-4298-8DB5-F827DD13D28C}" presName="root" presStyleCnt="0"/>
      <dgm:spPr/>
    </dgm:pt>
    <dgm:pt modelId="{B292B99A-42C6-4636-BE2A-9573F77ECB72}" type="pres">
      <dgm:prSet presAssocID="{34D1F498-BDEB-4298-8DB5-F827DD13D28C}" presName="rootComposite" presStyleCnt="0"/>
      <dgm:spPr/>
    </dgm:pt>
    <dgm:pt modelId="{50AD5174-813B-48A5-9F82-D24D14F095EF}" type="pres">
      <dgm:prSet presAssocID="{34D1F498-BDEB-4298-8DB5-F827DD13D28C}" presName="rootText" presStyleLbl="node1" presStyleIdx="1" presStyleCnt="2" custScaleY="64057" custLinFactNeighborX="-5662" custLinFactNeighborY="1055"/>
      <dgm:spPr/>
    </dgm:pt>
    <dgm:pt modelId="{4E714BA1-2729-4F7A-8370-E28088C70245}" type="pres">
      <dgm:prSet presAssocID="{34D1F498-BDEB-4298-8DB5-F827DD13D28C}" presName="rootConnector" presStyleLbl="node1" presStyleIdx="1" presStyleCnt="2"/>
      <dgm:spPr/>
    </dgm:pt>
    <dgm:pt modelId="{F93ED435-D219-4A7A-A69A-679E4843D3B7}" type="pres">
      <dgm:prSet presAssocID="{34D1F498-BDEB-4298-8DB5-F827DD13D28C}" presName="childShape" presStyleCnt="0"/>
      <dgm:spPr/>
    </dgm:pt>
    <dgm:pt modelId="{6B3634D6-A40F-4212-BCEB-43374B98AC17}" type="pres">
      <dgm:prSet presAssocID="{D5473796-1E39-4025-BA70-080D9FC5AEFC}" presName="Name13" presStyleLbl="parChTrans1D2" presStyleIdx="2" presStyleCnt="4"/>
      <dgm:spPr/>
    </dgm:pt>
    <dgm:pt modelId="{DD6675A4-3FBF-4181-A9F6-EAE1FA2A377E}" type="pres">
      <dgm:prSet presAssocID="{7D437B92-FBA7-4011-A968-3272014E3495}" presName="childText" presStyleLbl="bgAcc1" presStyleIdx="2" presStyleCnt="4" custScaleX="132540" custScaleY="95062">
        <dgm:presLayoutVars>
          <dgm:bulletEnabled val="1"/>
        </dgm:presLayoutVars>
      </dgm:prSet>
      <dgm:spPr/>
    </dgm:pt>
    <dgm:pt modelId="{7DCAB34A-4935-4B30-98D2-00FAC999927B}" type="pres">
      <dgm:prSet presAssocID="{46187834-3BF5-4342-91ED-79648BF727AD}" presName="Name13" presStyleLbl="parChTrans1D2" presStyleIdx="3" presStyleCnt="4"/>
      <dgm:spPr/>
    </dgm:pt>
    <dgm:pt modelId="{63C7335E-BDE3-4BFC-A87D-797C697C60E5}" type="pres">
      <dgm:prSet presAssocID="{5244C11D-028F-4500-8A36-F8D07E81A315}" presName="childText" presStyleLbl="bgAcc1" presStyleIdx="3" presStyleCnt="4" custScaleX="135490" custScaleY="129368" custLinFactNeighborX="-3238" custLinFactNeighborY="55117">
        <dgm:presLayoutVars>
          <dgm:bulletEnabled val="1"/>
        </dgm:presLayoutVars>
      </dgm:prSet>
      <dgm:spPr/>
    </dgm:pt>
  </dgm:ptLst>
  <dgm:cxnLst>
    <dgm:cxn modelId="{E3390B07-645F-489F-B04F-A9293BDD68F5}" srcId="{C4BD79F4-7A1F-49D3-A634-68BEB1D97C5F}" destId="{34D1F498-BDEB-4298-8DB5-F827DD13D28C}" srcOrd="1" destOrd="0" parTransId="{86438912-AF44-434C-810F-B14807F66A67}" sibTransId="{FDF8A8BA-8869-48D8-A197-65E6CFAF2B93}"/>
    <dgm:cxn modelId="{76B1180A-7BD2-48D0-935B-F147AE99D8AF}" type="presOf" srcId="{34D1F498-BDEB-4298-8DB5-F827DD13D28C}" destId="{4E714BA1-2729-4F7A-8370-E28088C70245}" srcOrd="1" destOrd="0" presId="urn:microsoft.com/office/officeart/2005/8/layout/hierarchy3"/>
    <dgm:cxn modelId="{DEA4860A-EE2C-42AE-8F65-A64A428A3776}" type="presOf" srcId="{91CC2C45-CAE9-42CC-B1A4-EBFDCD15704D}" destId="{5C2DA479-1F51-4328-9209-BE564820D6AD}" srcOrd="0" destOrd="0" presId="urn:microsoft.com/office/officeart/2005/8/layout/hierarchy3"/>
    <dgm:cxn modelId="{2BB43E11-333A-4D34-A6C8-9F2690A162ED}" type="presOf" srcId="{8010D2C3-41FE-4397-A0EC-D0D9595A6EAD}" destId="{1F125442-6966-4B3C-8E1D-871F05DE44DB}" srcOrd="0" destOrd="0" presId="urn:microsoft.com/office/officeart/2005/8/layout/hierarchy3"/>
    <dgm:cxn modelId="{D53BF918-3EC9-4FDA-B6A2-D849E15B3948}" type="presOf" srcId="{F4D2AD9B-3F3C-4645-AAB1-C3798D821A7F}" destId="{01F6BFB1-86B5-4777-906B-C03B5A8F0EDB}" srcOrd="0" destOrd="0" presId="urn:microsoft.com/office/officeart/2005/8/layout/hierarchy3"/>
    <dgm:cxn modelId="{26568C1F-99E0-4EDA-AFE5-FA9DD65CE1C4}" type="presOf" srcId="{46187834-3BF5-4342-91ED-79648BF727AD}" destId="{7DCAB34A-4935-4B30-98D2-00FAC999927B}" srcOrd="0" destOrd="0" presId="urn:microsoft.com/office/officeart/2005/8/layout/hierarchy3"/>
    <dgm:cxn modelId="{39D4F521-A4C4-4DB6-9036-0F4664DB8157}" type="presOf" srcId="{34D1F498-BDEB-4298-8DB5-F827DD13D28C}" destId="{50AD5174-813B-48A5-9F82-D24D14F095EF}" srcOrd="0" destOrd="0" presId="urn:microsoft.com/office/officeart/2005/8/layout/hierarchy3"/>
    <dgm:cxn modelId="{407BAC3A-B8C3-4FF7-B6B6-78E368F1B863}" type="presOf" srcId="{D5473796-1E39-4025-BA70-080D9FC5AEFC}" destId="{6B3634D6-A40F-4212-BCEB-43374B98AC17}" srcOrd="0" destOrd="0" presId="urn:microsoft.com/office/officeart/2005/8/layout/hierarchy3"/>
    <dgm:cxn modelId="{C58EA24D-A95C-44CC-A7F7-7B12BBFE6F24}" srcId="{34D1F498-BDEB-4298-8DB5-F827DD13D28C}" destId="{7D437B92-FBA7-4011-A968-3272014E3495}" srcOrd="0" destOrd="0" parTransId="{D5473796-1E39-4025-BA70-080D9FC5AEFC}" sibTransId="{B75EEA44-4D15-47FB-8F79-9CCC383DF3D8}"/>
    <dgm:cxn modelId="{6A76DD6E-7C3C-4309-909C-9E0849617401}" srcId="{F4D2AD9B-3F3C-4645-AAB1-C3798D821A7F}" destId="{F29C7906-DF8C-4516-AE1F-C946B22EFF48}" srcOrd="0" destOrd="0" parTransId="{8010D2C3-41FE-4397-A0EC-D0D9595A6EAD}" sibTransId="{52FBD2D1-8FBE-4573-BFC0-6253D62A4D84}"/>
    <dgm:cxn modelId="{4515C64F-8387-44D9-B2CA-838446E89B0D}" srcId="{C4BD79F4-7A1F-49D3-A634-68BEB1D97C5F}" destId="{F4D2AD9B-3F3C-4645-AAB1-C3798D821A7F}" srcOrd="0" destOrd="0" parTransId="{FB7DB5DF-F656-4AC7-92B8-9BFA4D448E98}" sibTransId="{8AC6E569-2476-40C1-921A-78E714091B0B}"/>
    <dgm:cxn modelId="{355FBA76-3830-446F-9992-461F60C13501}" type="presOf" srcId="{7D437B92-FBA7-4011-A968-3272014E3495}" destId="{DD6675A4-3FBF-4181-A9F6-EAE1FA2A377E}" srcOrd="0" destOrd="0" presId="urn:microsoft.com/office/officeart/2005/8/layout/hierarchy3"/>
    <dgm:cxn modelId="{B45848A4-DAF0-434F-9174-4E4A1CC0ABAA}" srcId="{34D1F498-BDEB-4298-8DB5-F827DD13D28C}" destId="{5244C11D-028F-4500-8A36-F8D07E81A315}" srcOrd="1" destOrd="0" parTransId="{46187834-3BF5-4342-91ED-79648BF727AD}" sibTransId="{C0CAAE98-ECE1-41F6-8597-B46CF4029660}"/>
    <dgm:cxn modelId="{329501A5-BD15-40AD-A707-031644E92726}" type="presOf" srcId="{C4BD79F4-7A1F-49D3-A634-68BEB1D97C5F}" destId="{45CA684E-9832-4484-A151-A3D434A66E13}" srcOrd="0" destOrd="0" presId="urn:microsoft.com/office/officeart/2005/8/layout/hierarchy3"/>
    <dgm:cxn modelId="{9DCC13C5-B7CC-458F-97A7-58D72330666B}" type="presOf" srcId="{F4D2AD9B-3F3C-4645-AAB1-C3798D821A7F}" destId="{696FBF19-3EBB-4A53-BB26-1780B3ADEE34}" srcOrd="1" destOrd="0" presId="urn:microsoft.com/office/officeart/2005/8/layout/hierarchy3"/>
    <dgm:cxn modelId="{E1FEBED4-BE1C-4EC6-A47B-2A66B46250A9}" type="presOf" srcId="{0993F901-89FF-44F1-876B-AE718A6D85BD}" destId="{0A2F49CD-4957-457A-813E-236262BEAE12}" srcOrd="0" destOrd="0" presId="urn:microsoft.com/office/officeart/2005/8/layout/hierarchy3"/>
    <dgm:cxn modelId="{DA184BDC-1030-4A4B-927E-96840D28466C}" type="presOf" srcId="{F29C7906-DF8C-4516-AE1F-C946B22EFF48}" destId="{7D5FA71F-3251-4868-A5D9-9521C4B80FC1}" srcOrd="0" destOrd="0" presId="urn:microsoft.com/office/officeart/2005/8/layout/hierarchy3"/>
    <dgm:cxn modelId="{86F1A8DF-EE0A-4A4B-8A8F-7507C5C636FF}" type="presOf" srcId="{5244C11D-028F-4500-8A36-F8D07E81A315}" destId="{63C7335E-BDE3-4BFC-A87D-797C697C60E5}" srcOrd="0" destOrd="0" presId="urn:microsoft.com/office/officeart/2005/8/layout/hierarchy3"/>
    <dgm:cxn modelId="{9F433CF0-1BE2-4341-AAA6-473C50DBF782}" srcId="{F4D2AD9B-3F3C-4645-AAB1-C3798D821A7F}" destId="{0993F901-89FF-44F1-876B-AE718A6D85BD}" srcOrd="1" destOrd="0" parTransId="{91CC2C45-CAE9-42CC-B1A4-EBFDCD15704D}" sibTransId="{19434434-5495-4D0B-9CCA-6F5EEE7DDC31}"/>
    <dgm:cxn modelId="{405FE177-19B3-41E4-9108-05849E26E6F7}" type="presParOf" srcId="{45CA684E-9832-4484-A151-A3D434A66E13}" destId="{7F2F7442-F7E8-4503-9786-5E22F899854C}" srcOrd="0" destOrd="0" presId="urn:microsoft.com/office/officeart/2005/8/layout/hierarchy3"/>
    <dgm:cxn modelId="{A78CB01D-0F05-4C6F-9D8A-018EFDCBB497}" type="presParOf" srcId="{7F2F7442-F7E8-4503-9786-5E22F899854C}" destId="{8C23B707-FA46-49C7-AC02-5F73AF8BE6CB}" srcOrd="0" destOrd="0" presId="urn:microsoft.com/office/officeart/2005/8/layout/hierarchy3"/>
    <dgm:cxn modelId="{9F09E554-DD4B-4E3D-A3F0-BEAF32FC0FF8}" type="presParOf" srcId="{8C23B707-FA46-49C7-AC02-5F73AF8BE6CB}" destId="{01F6BFB1-86B5-4777-906B-C03B5A8F0EDB}" srcOrd="0" destOrd="0" presId="urn:microsoft.com/office/officeart/2005/8/layout/hierarchy3"/>
    <dgm:cxn modelId="{AE44D7EC-7D0D-4207-96C2-A813BF2EBED9}" type="presParOf" srcId="{8C23B707-FA46-49C7-AC02-5F73AF8BE6CB}" destId="{696FBF19-3EBB-4A53-BB26-1780B3ADEE34}" srcOrd="1" destOrd="0" presId="urn:microsoft.com/office/officeart/2005/8/layout/hierarchy3"/>
    <dgm:cxn modelId="{FB51216A-0AF2-4EE3-89EF-CD3CD81C2978}" type="presParOf" srcId="{7F2F7442-F7E8-4503-9786-5E22F899854C}" destId="{6D674CA3-E374-49CF-9420-646036B81CE1}" srcOrd="1" destOrd="0" presId="urn:microsoft.com/office/officeart/2005/8/layout/hierarchy3"/>
    <dgm:cxn modelId="{CFB51E47-2B28-437F-86F8-EBA95494E694}" type="presParOf" srcId="{6D674CA3-E374-49CF-9420-646036B81CE1}" destId="{1F125442-6966-4B3C-8E1D-871F05DE44DB}" srcOrd="0" destOrd="0" presId="urn:microsoft.com/office/officeart/2005/8/layout/hierarchy3"/>
    <dgm:cxn modelId="{28AC1431-EED1-40B8-BC90-1B7484B7BFA1}" type="presParOf" srcId="{6D674CA3-E374-49CF-9420-646036B81CE1}" destId="{7D5FA71F-3251-4868-A5D9-9521C4B80FC1}" srcOrd="1" destOrd="0" presId="urn:microsoft.com/office/officeart/2005/8/layout/hierarchy3"/>
    <dgm:cxn modelId="{6504B2B3-22FC-44D1-B6EB-B986EBB9EA81}" type="presParOf" srcId="{6D674CA3-E374-49CF-9420-646036B81CE1}" destId="{5C2DA479-1F51-4328-9209-BE564820D6AD}" srcOrd="2" destOrd="0" presId="urn:microsoft.com/office/officeart/2005/8/layout/hierarchy3"/>
    <dgm:cxn modelId="{9D1B26D5-C830-477E-9F27-98BCB754F2F6}" type="presParOf" srcId="{6D674CA3-E374-49CF-9420-646036B81CE1}" destId="{0A2F49CD-4957-457A-813E-236262BEAE12}" srcOrd="3" destOrd="0" presId="urn:microsoft.com/office/officeart/2005/8/layout/hierarchy3"/>
    <dgm:cxn modelId="{D92C75E3-481C-444F-A169-49567BA10EEC}" type="presParOf" srcId="{45CA684E-9832-4484-A151-A3D434A66E13}" destId="{CF6095EA-CAA5-4EBC-9A5F-26B6A07AAF6D}" srcOrd="1" destOrd="0" presId="urn:microsoft.com/office/officeart/2005/8/layout/hierarchy3"/>
    <dgm:cxn modelId="{F517B78A-6F78-4359-B553-042E3C097B0F}" type="presParOf" srcId="{CF6095EA-CAA5-4EBC-9A5F-26B6A07AAF6D}" destId="{B292B99A-42C6-4636-BE2A-9573F77ECB72}" srcOrd="0" destOrd="0" presId="urn:microsoft.com/office/officeart/2005/8/layout/hierarchy3"/>
    <dgm:cxn modelId="{7F698BF7-4D92-41FB-ADB3-A1D07EDD25E4}" type="presParOf" srcId="{B292B99A-42C6-4636-BE2A-9573F77ECB72}" destId="{50AD5174-813B-48A5-9F82-D24D14F095EF}" srcOrd="0" destOrd="0" presId="urn:microsoft.com/office/officeart/2005/8/layout/hierarchy3"/>
    <dgm:cxn modelId="{0E0362BE-2AF5-4E5D-9961-999124F34649}" type="presParOf" srcId="{B292B99A-42C6-4636-BE2A-9573F77ECB72}" destId="{4E714BA1-2729-4F7A-8370-E28088C70245}" srcOrd="1" destOrd="0" presId="urn:microsoft.com/office/officeart/2005/8/layout/hierarchy3"/>
    <dgm:cxn modelId="{C9F3019A-F4CF-4436-9CBC-D8509429A5FA}" type="presParOf" srcId="{CF6095EA-CAA5-4EBC-9A5F-26B6A07AAF6D}" destId="{F93ED435-D219-4A7A-A69A-679E4843D3B7}" srcOrd="1" destOrd="0" presId="urn:microsoft.com/office/officeart/2005/8/layout/hierarchy3"/>
    <dgm:cxn modelId="{DA4EDDF3-9653-4010-B637-622ACDC64E10}" type="presParOf" srcId="{F93ED435-D219-4A7A-A69A-679E4843D3B7}" destId="{6B3634D6-A40F-4212-BCEB-43374B98AC17}" srcOrd="0" destOrd="0" presId="urn:microsoft.com/office/officeart/2005/8/layout/hierarchy3"/>
    <dgm:cxn modelId="{92506D5E-D49A-4CD6-91A1-7EF8278540E6}" type="presParOf" srcId="{F93ED435-D219-4A7A-A69A-679E4843D3B7}" destId="{DD6675A4-3FBF-4181-A9F6-EAE1FA2A377E}" srcOrd="1" destOrd="0" presId="urn:microsoft.com/office/officeart/2005/8/layout/hierarchy3"/>
    <dgm:cxn modelId="{FE6DC1DF-8C9D-430B-A1CC-E2EF7C5EBDA3}" type="presParOf" srcId="{F93ED435-D219-4A7A-A69A-679E4843D3B7}" destId="{7DCAB34A-4935-4B30-98D2-00FAC999927B}" srcOrd="2" destOrd="0" presId="urn:microsoft.com/office/officeart/2005/8/layout/hierarchy3"/>
    <dgm:cxn modelId="{3B28F47D-EEB2-43DC-AF06-9320F71D0ACE}" type="presParOf" srcId="{F93ED435-D219-4A7A-A69A-679E4843D3B7}" destId="{63C7335E-BDE3-4BFC-A87D-797C697C60E5}" srcOrd="3"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FA79F7-EB90-4E21-A201-77BC1CBD209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426D86F1-1D18-48B8-A571-27E21B90227A}">
      <dgm:prSet/>
      <dgm:spPr/>
      <dgm:t>
        <a:bodyPr/>
        <a:lstStyle/>
        <a:p>
          <a:r>
            <a:rPr lang="tr-TR" dirty="0">
              <a:latin typeface="Segoe UI" panose="020B0502040204020203" pitchFamily="34" charset="0"/>
              <a:cs typeface="Segoe UI" panose="020B0502040204020203" pitchFamily="34" charset="0"/>
            </a:rPr>
            <a:t>Duygusal-Psikolojik-Sosyal Engeller</a:t>
          </a:r>
          <a:endParaRPr lang="en-US" dirty="0">
            <a:latin typeface="Segoe UI" panose="020B0502040204020203" pitchFamily="34" charset="0"/>
            <a:cs typeface="Segoe UI" panose="020B0502040204020203" pitchFamily="34" charset="0"/>
          </a:endParaRPr>
        </a:p>
      </dgm:t>
    </dgm:pt>
    <dgm:pt modelId="{1CB4FEBE-4DE0-4699-BAA6-19AB159CC3B6}" type="parTrans" cxnId="{4893D8FA-EC7E-4D5F-87B5-07F5E644A21E}">
      <dgm:prSet/>
      <dgm:spPr/>
      <dgm:t>
        <a:bodyPr/>
        <a:lstStyle/>
        <a:p>
          <a:endParaRPr lang="en-US">
            <a:latin typeface="Segoe UI" panose="020B0502040204020203" pitchFamily="34" charset="0"/>
            <a:cs typeface="Segoe UI" panose="020B0502040204020203" pitchFamily="34" charset="0"/>
          </a:endParaRPr>
        </a:p>
      </dgm:t>
    </dgm:pt>
    <dgm:pt modelId="{BEFFF91B-2138-41ED-A00E-FDD97ABF68CB}" type="sibTrans" cxnId="{4893D8FA-EC7E-4D5F-87B5-07F5E644A21E}">
      <dgm:prSet/>
      <dgm:spPr/>
      <dgm:t>
        <a:bodyPr/>
        <a:lstStyle/>
        <a:p>
          <a:endParaRPr lang="en-US">
            <a:latin typeface="Segoe UI" panose="020B0502040204020203" pitchFamily="34" charset="0"/>
            <a:cs typeface="Segoe UI" panose="020B0502040204020203" pitchFamily="34" charset="0"/>
          </a:endParaRPr>
        </a:p>
      </dgm:t>
    </dgm:pt>
    <dgm:pt modelId="{C852ACF1-9B84-4933-A405-723FB200EC1A}">
      <dgm:prSet/>
      <dgm:spPr/>
      <dgm:t>
        <a:bodyPr/>
        <a:lstStyle/>
        <a:p>
          <a:r>
            <a:rPr lang="tr-TR" dirty="0">
              <a:latin typeface="Segoe UI" panose="020B0502040204020203" pitchFamily="34" charset="0"/>
              <a:cs typeface="Segoe UI" panose="020B0502040204020203" pitchFamily="34" charset="0"/>
            </a:rPr>
            <a:t>Bilişsel Engeller</a:t>
          </a:r>
          <a:endParaRPr lang="en-US" dirty="0">
            <a:latin typeface="Segoe UI" panose="020B0502040204020203" pitchFamily="34" charset="0"/>
            <a:cs typeface="Segoe UI" panose="020B0502040204020203" pitchFamily="34" charset="0"/>
          </a:endParaRPr>
        </a:p>
      </dgm:t>
    </dgm:pt>
    <dgm:pt modelId="{496598F8-E8D4-476B-9D5F-E5741DA47097}" type="parTrans" cxnId="{0E6ED0A9-ADD8-4CC1-9515-5F6BFCCC7219}">
      <dgm:prSet/>
      <dgm:spPr/>
      <dgm:t>
        <a:bodyPr/>
        <a:lstStyle/>
        <a:p>
          <a:endParaRPr lang="en-US">
            <a:latin typeface="Segoe UI" panose="020B0502040204020203" pitchFamily="34" charset="0"/>
            <a:cs typeface="Segoe UI" panose="020B0502040204020203" pitchFamily="34" charset="0"/>
          </a:endParaRPr>
        </a:p>
      </dgm:t>
    </dgm:pt>
    <dgm:pt modelId="{473BE2B4-D18D-4220-97BB-248ACE7642AC}" type="sibTrans" cxnId="{0E6ED0A9-ADD8-4CC1-9515-5F6BFCCC7219}">
      <dgm:prSet/>
      <dgm:spPr/>
      <dgm:t>
        <a:bodyPr/>
        <a:lstStyle/>
        <a:p>
          <a:endParaRPr lang="en-US">
            <a:latin typeface="Segoe UI" panose="020B0502040204020203" pitchFamily="34" charset="0"/>
            <a:cs typeface="Segoe UI" panose="020B0502040204020203" pitchFamily="34" charset="0"/>
          </a:endParaRPr>
        </a:p>
      </dgm:t>
    </dgm:pt>
    <dgm:pt modelId="{56BAA992-342A-4124-B1F6-DBE6A5166BCB}">
      <dgm:prSet/>
      <dgm:spPr/>
      <dgm:t>
        <a:bodyPr/>
        <a:lstStyle/>
        <a:p>
          <a:r>
            <a:rPr lang="tr-TR">
              <a:latin typeface="Segoe UI" panose="020B0502040204020203" pitchFamily="34" charset="0"/>
              <a:cs typeface="Segoe UI" panose="020B0502040204020203" pitchFamily="34" charset="0"/>
            </a:rPr>
            <a:t>Fiziksel Engeller</a:t>
          </a:r>
          <a:endParaRPr lang="en-US">
            <a:latin typeface="Segoe UI" panose="020B0502040204020203" pitchFamily="34" charset="0"/>
            <a:cs typeface="Segoe UI" panose="020B0502040204020203" pitchFamily="34" charset="0"/>
          </a:endParaRPr>
        </a:p>
      </dgm:t>
    </dgm:pt>
    <dgm:pt modelId="{853826CB-CA6E-4CC0-8DB4-35AB4F705BF1}" type="parTrans" cxnId="{FB6DB890-F404-4011-A08F-3B2CF7C5CDCF}">
      <dgm:prSet/>
      <dgm:spPr/>
      <dgm:t>
        <a:bodyPr/>
        <a:lstStyle/>
        <a:p>
          <a:endParaRPr lang="en-US">
            <a:latin typeface="Segoe UI" panose="020B0502040204020203" pitchFamily="34" charset="0"/>
            <a:cs typeface="Segoe UI" panose="020B0502040204020203" pitchFamily="34" charset="0"/>
          </a:endParaRPr>
        </a:p>
      </dgm:t>
    </dgm:pt>
    <dgm:pt modelId="{FCE85124-7F4D-42AC-AC01-4F1ABE240F97}" type="sibTrans" cxnId="{FB6DB890-F404-4011-A08F-3B2CF7C5CDCF}">
      <dgm:prSet/>
      <dgm:spPr/>
      <dgm:t>
        <a:bodyPr/>
        <a:lstStyle/>
        <a:p>
          <a:endParaRPr lang="en-US">
            <a:latin typeface="Segoe UI" panose="020B0502040204020203" pitchFamily="34" charset="0"/>
            <a:cs typeface="Segoe UI" panose="020B0502040204020203" pitchFamily="34" charset="0"/>
          </a:endParaRPr>
        </a:p>
      </dgm:t>
    </dgm:pt>
    <dgm:pt modelId="{217F5590-2DBA-4C30-9AE3-63D28FF38054}">
      <dgm:prSet/>
      <dgm:spPr/>
      <dgm:t>
        <a:bodyPr/>
        <a:lstStyle/>
        <a:p>
          <a:r>
            <a:rPr lang="tr-TR" dirty="0">
              <a:latin typeface="Segoe UI" panose="020B0502040204020203" pitchFamily="34" charset="0"/>
              <a:cs typeface="Segoe UI" panose="020B0502040204020203" pitchFamily="34" charset="0"/>
            </a:rPr>
            <a:t>Dışsal Değişkenlere İlişkin Engeller</a:t>
          </a:r>
          <a:endParaRPr lang="en-US" dirty="0">
            <a:latin typeface="Segoe UI" panose="020B0502040204020203" pitchFamily="34" charset="0"/>
            <a:cs typeface="Segoe UI" panose="020B0502040204020203" pitchFamily="34" charset="0"/>
          </a:endParaRPr>
        </a:p>
      </dgm:t>
    </dgm:pt>
    <dgm:pt modelId="{CAF9D7D6-3ECC-4A0D-8DC8-647B38013037}" type="parTrans" cxnId="{A47990DD-CE9B-4A60-A778-C254B40D4317}">
      <dgm:prSet/>
      <dgm:spPr/>
      <dgm:t>
        <a:bodyPr/>
        <a:lstStyle/>
        <a:p>
          <a:endParaRPr lang="en-US">
            <a:latin typeface="Segoe UI" panose="020B0502040204020203" pitchFamily="34" charset="0"/>
            <a:cs typeface="Segoe UI" panose="020B0502040204020203" pitchFamily="34" charset="0"/>
          </a:endParaRPr>
        </a:p>
      </dgm:t>
    </dgm:pt>
    <dgm:pt modelId="{79996DE2-2AA5-4F87-9F54-228AE2FF0BBA}" type="sibTrans" cxnId="{A47990DD-CE9B-4A60-A778-C254B40D4317}">
      <dgm:prSet/>
      <dgm:spPr/>
      <dgm:t>
        <a:bodyPr/>
        <a:lstStyle/>
        <a:p>
          <a:endParaRPr lang="en-US">
            <a:latin typeface="Segoe UI" panose="020B0502040204020203" pitchFamily="34" charset="0"/>
            <a:cs typeface="Segoe UI" panose="020B0502040204020203" pitchFamily="34" charset="0"/>
          </a:endParaRPr>
        </a:p>
      </dgm:t>
    </dgm:pt>
    <dgm:pt modelId="{B0378557-506A-484C-862D-77106B4F433E}" type="pres">
      <dgm:prSet presAssocID="{A6FA79F7-EB90-4E21-A201-77BC1CBD209C}" presName="diagram" presStyleCnt="0">
        <dgm:presLayoutVars>
          <dgm:dir/>
          <dgm:resizeHandles val="exact"/>
        </dgm:presLayoutVars>
      </dgm:prSet>
      <dgm:spPr/>
    </dgm:pt>
    <dgm:pt modelId="{E1CA1EE2-2C07-475C-9FA6-42548FD1FB16}" type="pres">
      <dgm:prSet presAssocID="{426D86F1-1D18-48B8-A571-27E21B90227A}" presName="node" presStyleLbl="node1" presStyleIdx="0" presStyleCnt="4">
        <dgm:presLayoutVars>
          <dgm:bulletEnabled val="1"/>
        </dgm:presLayoutVars>
      </dgm:prSet>
      <dgm:spPr/>
    </dgm:pt>
    <dgm:pt modelId="{7EC4651B-7143-4B0B-80FD-D12ED1605A46}" type="pres">
      <dgm:prSet presAssocID="{BEFFF91B-2138-41ED-A00E-FDD97ABF68CB}" presName="sibTrans" presStyleCnt="0"/>
      <dgm:spPr/>
    </dgm:pt>
    <dgm:pt modelId="{C00EF990-15C1-46CE-9EFD-17135D7757FD}" type="pres">
      <dgm:prSet presAssocID="{C852ACF1-9B84-4933-A405-723FB200EC1A}" presName="node" presStyleLbl="node1" presStyleIdx="1" presStyleCnt="4">
        <dgm:presLayoutVars>
          <dgm:bulletEnabled val="1"/>
        </dgm:presLayoutVars>
      </dgm:prSet>
      <dgm:spPr/>
    </dgm:pt>
    <dgm:pt modelId="{75D2F58C-D8CD-4D50-9D8A-5C3860A99CC8}" type="pres">
      <dgm:prSet presAssocID="{473BE2B4-D18D-4220-97BB-248ACE7642AC}" presName="sibTrans" presStyleCnt="0"/>
      <dgm:spPr/>
    </dgm:pt>
    <dgm:pt modelId="{D02411FA-6FEF-46A1-82ED-68685A7EE868}" type="pres">
      <dgm:prSet presAssocID="{56BAA992-342A-4124-B1F6-DBE6A5166BCB}" presName="node" presStyleLbl="node1" presStyleIdx="2" presStyleCnt="4">
        <dgm:presLayoutVars>
          <dgm:bulletEnabled val="1"/>
        </dgm:presLayoutVars>
      </dgm:prSet>
      <dgm:spPr/>
    </dgm:pt>
    <dgm:pt modelId="{A792C09A-01E8-4D26-961A-7ED6F8EF4201}" type="pres">
      <dgm:prSet presAssocID="{FCE85124-7F4D-42AC-AC01-4F1ABE240F97}" presName="sibTrans" presStyleCnt="0"/>
      <dgm:spPr/>
    </dgm:pt>
    <dgm:pt modelId="{257A510D-04AB-432F-8B1E-399278D3857E}" type="pres">
      <dgm:prSet presAssocID="{217F5590-2DBA-4C30-9AE3-63D28FF38054}" presName="node" presStyleLbl="node1" presStyleIdx="3" presStyleCnt="4">
        <dgm:presLayoutVars>
          <dgm:bulletEnabled val="1"/>
        </dgm:presLayoutVars>
      </dgm:prSet>
      <dgm:spPr/>
    </dgm:pt>
  </dgm:ptLst>
  <dgm:cxnLst>
    <dgm:cxn modelId="{6AD4945C-8E63-494E-9049-94FB10154B34}" type="presOf" srcId="{C852ACF1-9B84-4933-A405-723FB200EC1A}" destId="{C00EF990-15C1-46CE-9EFD-17135D7757FD}" srcOrd="0" destOrd="0" presId="urn:microsoft.com/office/officeart/2005/8/layout/default"/>
    <dgm:cxn modelId="{65AC9173-EBC3-4A86-A59A-2D4F31F3B4C7}" type="presOf" srcId="{426D86F1-1D18-48B8-A571-27E21B90227A}" destId="{E1CA1EE2-2C07-475C-9FA6-42548FD1FB16}" srcOrd="0" destOrd="0" presId="urn:microsoft.com/office/officeart/2005/8/layout/default"/>
    <dgm:cxn modelId="{1886C975-815E-45F3-ABA0-C702000ED21C}" type="presOf" srcId="{217F5590-2DBA-4C30-9AE3-63D28FF38054}" destId="{257A510D-04AB-432F-8B1E-399278D3857E}" srcOrd="0" destOrd="0" presId="urn:microsoft.com/office/officeart/2005/8/layout/default"/>
    <dgm:cxn modelId="{FB6DB890-F404-4011-A08F-3B2CF7C5CDCF}" srcId="{A6FA79F7-EB90-4E21-A201-77BC1CBD209C}" destId="{56BAA992-342A-4124-B1F6-DBE6A5166BCB}" srcOrd="2" destOrd="0" parTransId="{853826CB-CA6E-4CC0-8DB4-35AB4F705BF1}" sibTransId="{FCE85124-7F4D-42AC-AC01-4F1ABE240F97}"/>
    <dgm:cxn modelId="{0E6ED0A9-ADD8-4CC1-9515-5F6BFCCC7219}" srcId="{A6FA79F7-EB90-4E21-A201-77BC1CBD209C}" destId="{C852ACF1-9B84-4933-A405-723FB200EC1A}" srcOrd="1" destOrd="0" parTransId="{496598F8-E8D4-476B-9D5F-E5741DA47097}" sibTransId="{473BE2B4-D18D-4220-97BB-248ACE7642AC}"/>
    <dgm:cxn modelId="{FB8F36CA-4968-4315-8D2F-83B5568F51BA}" type="presOf" srcId="{A6FA79F7-EB90-4E21-A201-77BC1CBD209C}" destId="{B0378557-506A-484C-862D-77106B4F433E}" srcOrd="0" destOrd="0" presId="urn:microsoft.com/office/officeart/2005/8/layout/default"/>
    <dgm:cxn modelId="{A47990DD-CE9B-4A60-A778-C254B40D4317}" srcId="{A6FA79F7-EB90-4E21-A201-77BC1CBD209C}" destId="{217F5590-2DBA-4C30-9AE3-63D28FF38054}" srcOrd="3" destOrd="0" parTransId="{CAF9D7D6-3ECC-4A0D-8DC8-647B38013037}" sibTransId="{79996DE2-2AA5-4F87-9F54-228AE2FF0BBA}"/>
    <dgm:cxn modelId="{867488F6-941D-496B-8303-AD3AF64791DD}" type="presOf" srcId="{56BAA992-342A-4124-B1F6-DBE6A5166BCB}" destId="{D02411FA-6FEF-46A1-82ED-68685A7EE868}" srcOrd="0" destOrd="0" presId="urn:microsoft.com/office/officeart/2005/8/layout/default"/>
    <dgm:cxn modelId="{4893D8FA-EC7E-4D5F-87B5-07F5E644A21E}" srcId="{A6FA79F7-EB90-4E21-A201-77BC1CBD209C}" destId="{426D86F1-1D18-48B8-A571-27E21B90227A}" srcOrd="0" destOrd="0" parTransId="{1CB4FEBE-4DE0-4699-BAA6-19AB159CC3B6}" sibTransId="{BEFFF91B-2138-41ED-A00E-FDD97ABF68CB}"/>
    <dgm:cxn modelId="{6F1459B8-B7CE-47AA-9A6D-D8D7748B9F2C}" type="presParOf" srcId="{B0378557-506A-484C-862D-77106B4F433E}" destId="{E1CA1EE2-2C07-475C-9FA6-42548FD1FB16}" srcOrd="0" destOrd="0" presId="urn:microsoft.com/office/officeart/2005/8/layout/default"/>
    <dgm:cxn modelId="{1DC9C603-F397-4F69-BB48-722766F06714}" type="presParOf" srcId="{B0378557-506A-484C-862D-77106B4F433E}" destId="{7EC4651B-7143-4B0B-80FD-D12ED1605A46}" srcOrd="1" destOrd="0" presId="urn:microsoft.com/office/officeart/2005/8/layout/default"/>
    <dgm:cxn modelId="{5D3550B2-E3F3-4CB2-B771-6C58609982A7}" type="presParOf" srcId="{B0378557-506A-484C-862D-77106B4F433E}" destId="{C00EF990-15C1-46CE-9EFD-17135D7757FD}" srcOrd="2" destOrd="0" presId="urn:microsoft.com/office/officeart/2005/8/layout/default"/>
    <dgm:cxn modelId="{3DDE9340-44DF-4B29-B037-AA3A47ED93F7}" type="presParOf" srcId="{B0378557-506A-484C-862D-77106B4F433E}" destId="{75D2F58C-D8CD-4D50-9D8A-5C3860A99CC8}" srcOrd="3" destOrd="0" presId="urn:microsoft.com/office/officeart/2005/8/layout/default"/>
    <dgm:cxn modelId="{BA7790FC-CCCD-4DDA-BE09-F9033B6EB2F6}" type="presParOf" srcId="{B0378557-506A-484C-862D-77106B4F433E}" destId="{D02411FA-6FEF-46A1-82ED-68685A7EE868}" srcOrd="4" destOrd="0" presId="urn:microsoft.com/office/officeart/2005/8/layout/default"/>
    <dgm:cxn modelId="{83F13D07-91DD-4500-A7D3-588DE27EB297}" type="presParOf" srcId="{B0378557-506A-484C-862D-77106B4F433E}" destId="{A792C09A-01E8-4D26-961A-7ED6F8EF4201}" srcOrd="5" destOrd="0" presId="urn:microsoft.com/office/officeart/2005/8/layout/default"/>
    <dgm:cxn modelId="{57F05D28-C412-415A-938A-6BFAB45A567F}" type="presParOf" srcId="{B0378557-506A-484C-862D-77106B4F433E}" destId="{257A510D-04AB-432F-8B1E-399278D3857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492DA6F-7DE9-454B-BB08-6A2C7E3BBBD4}"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41F37E25-6919-4CFC-B799-03B05BEF4698}">
      <dgm:prSet/>
      <dgm:spPr/>
      <dgm:t>
        <a:bodyPr/>
        <a:lstStyle/>
        <a:p>
          <a:r>
            <a:rPr lang="tr-TR" b="1" dirty="0">
              <a:latin typeface="Segoe UI" panose="020B0502040204020203" pitchFamily="34" charset="0"/>
              <a:cs typeface="Segoe UI" panose="020B0502040204020203" pitchFamily="34" charset="0"/>
            </a:rPr>
            <a:t>İletişim Süreci ve Ögeleri</a:t>
          </a:r>
        </a:p>
      </dgm:t>
    </dgm:pt>
    <dgm:pt modelId="{86130D5C-C3A3-462B-BC24-68FC9AD6931D}" type="parTrans" cxnId="{E5B2112E-F4BC-4806-86D2-FDB697FBA2D0}">
      <dgm:prSet/>
      <dgm:spPr/>
      <dgm:t>
        <a:bodyPr/>
        <a:lstStyle/>
        <a:p>
          <a:endParaRPr lang="tr-TR">
            <a:latin typeface="Segoe UI" panose="020B0502040204020203" pitchFamily="34" charset="0"/>
            <a:cs typeface="Segoe UI" panose="020B0502040204020203" pitchFamily="34" charset="0"/>
          </a:endParaRPr>
        </a:p>
      </dgm:t>
    </dgm:pt>
    <dgm:pt modelId="{FC5AA010-CCCB-44C0-BE43-D3990C1122A6}" type="sibTrans" cxnId="{E5B2112E-F4BC-4806-86D2-FDB697FBA2D0}">
      <dgm:prSet/>
      <dgm:spPr/>
      <dgm:t>
        <a:bodyPr/>
        <a:lstStyle/>
        <a:p>
          <a:endParaRPr lang="tr-TR">
            <a:latin typeface="Segoe UI" panose="020B0502040204020203" pitchFamily="34" charset="0"/>
            <a:cs typeface="Segoe UI" panose="020B0502040204020203" pitchFamily="34" charset="0"/>
          </a:endParaRPr>
        </a:p>
      </dgm:t>
    </dgm:pt>
    <dgm:pt modelId="{8D77894D-2AC3-45C2-B7D3-B7882B651949}">
      <dgm:prSet/>
      <dgm:spPr/>
      <dgm:t>
        <a:bodyPr/>
        <a:lstStyle/>
        <a:p>
          <a:r>
            <a:rPr lang="tr-TR" b="1">
              <a:latin typeface="Segoe UI" panose="020B0502040204020203" pitchFamily="34" charset="0"/>
              <a:cs typeface="Segoe UI" panose="020B0502040204020203" pitchFamily="34" charset="0"/>
            </a:rPr>
            <a:t>İletişim Engelleri</a:t>
          </a:r>
          <a:endParaRPr lang="tr-TR" b="1" dirty="0">
            <a:latin typeface="Segoe UI" panose="020B0502040204020203" pitchFamily="34" charset="0"/>
            <a:cs typeface="Segoe UI" panose="020B0502040204020203" pitchFamily="34" charset="0"/>
          </a:endParaRPr>
        </a:p>
      </dgm:t>
    </dgm:pt>
    <dgm:pt modelId="{E9F9349A-764B-45E0-8941-A73F6FA34C20}" type="parTrans" cxnId="{1FAE65C0-2005-42C1-870A-DC2B50CB6C30}">
      <dgm:prSet/>
      <dgm:spPr/>
      <dgm:t>
        <a:bodyPr/>
        <a:lstStyle/>
        <a:p>
          <a:endParaRPr lang="tr-TR">
            <a:latin typeface="Segoe UI" panose="020B0502040204020203" pitchFamily="34" charset="0"/>
            <a:cs typeface="Segoe UI" panose="020B0502040204020203" pitchFamily="34" charset="0"/>
          </a:endParaRPr>
        </a:p>
      </dgm:t>
    </dgm:pt>
    <dgm:pt modelId="{FB3B6B9C-8081-41DB-BEFE-565D2626B4A5}" type="sibTrans" cxnId="{1FAE65C0-2005-42C1-870A-DC2B50CB6C30}">
      <dgm:prSet/>
      <dgm:spPr/>
      <dgm:t>
        <a:bodyPr/>
        <a:lstStyle/>
        <a:p>
          <a:endParaRPr lang="en-US">
            <a:latin typeface="Segoe UI" panose="020B0502040204020203" pitchFamily="34" charset="0"/>
            <a:cs typeface="Segoe UI" panose="020B0502040204020203" pitchFamily="34" charset="0"/>
          </a:endParaRPr>
        </a:p>
      </dgm:t>
    </dgm:pt>
    <dgm:pt modelId="{615FD53B-F927-49FA-86DD-697A92938266}">
      <dgm:prSet/>
      <dgm:spPr/>
      <dgm:t>
        <a:bodyPr/>
        <a:lstStyle/>
        <a:p>
          <a:r>
            <a:rPr lang="tr-TR" b="1" dirty="0">
              <a:latin typeface="Segoe UI" panose="020B0502040204020203" pitchFamily="34" charset="0"/>
              <a:cs typeface="Segoe UI" panose="020B0502040204020203" pitchFamily="34" charset="0"/>
            </a:rPr>
            <a:t>Konuşma</a:t>
          </a:r>
        </a:p>
      </dgm:t>
    </dgm:pt>
    <dgm:pt modelId="{3ED631FD-36B3-401F-8BBB-AAA8737EDBF3}" type="parTrans" cxnId="{B23F96CF-F649-41D7-A283-B4CA3A2D94B5}">
      <dgm:prSet/>
      <dgm:spPr/>
      <dgm:t>
        <a:bodyPr/>
        <a:lstStyle/>
        <a:p>
          <a:endParaRPr lang="tr-TR">
            <a:latin typeface="Segoe UI" panose="020B0502040204020203" pitchFamily="34" charset="0"/>
            <a:cs typeface="Segoe UI" panose="020B0502040204020203" pitchFamily="34" charset="0"/>
          </a:endParaRPr>
        </a:p>
      </dgm:t>
    </dgm:pt>
    <dgm:pt modelId="{5AC29E52-11F0-442B-B8DD-7868B78B3546}" type="sibTrans" cxnId="{B23F96CF-F649-41D7-A283-B4CA3A2D94B5}">
      <dgm:prSet/>
      <dgm:spPr/>
      <dgm:t>
        <a:bodyPr/>
        <a:lstStyle/>
        <a:p>
          <a:endParaRPr lang="en-US">
            <a:latin typeface="Segoe UI" panose="020B0502040204020203" pitchFamily="34" charset="0"/>
            <a:cs typeface="Segoe UI" panose="020B0502040204020203" pitchFamily="34" charset="0"/>
          </a:endParaRPr>
        </a:p>
      </dgm:t>
    </dgm:pt>
    <dgm:pt modelId="{BED0F423-3038-458C-A80B-1C1ED20F80F1}">
      <dgm:prSet/>
      <dgm:spPr/>
      <dgm:t>
        <a:bodyPr/>
        <a:lstStyle/>
        <a:p>
          <a:r>
            <a:rPr lang="tr-TR" b="1">
              <a:latin typeface="Segoe UI" panose="020B0502040204020203" pitchFamily="34" charset="0"/>
              <a:cs typeface="Segoe UI" panose="020B0502040204020203" pitchFamily="34" charset="0"/>
            </a:rPr>
            <a:t>Soru Sorma</a:t>
          </a:r>
          <a:endParaRPr lang="tr-TR" b="1" dirty="0">
            <a:latin typeface="Segoe UI" panose="020B0502040204020203" pitchFamily="34" charset="0"/>
            <a:cs typeface="Segoe UI" panose="020B0502040204020203" pitchFamily="34" charset="0"/>
          </a:endParaRPr>
        </a:p>
      </dgm:t>
    </dgm:pt>
    <dgm:pt modelId="{2C2B1563-7929-43AF-9755-42C6BF43B09F}" type="parTrans" cxnId="{E52DE841-95AC-4F68-BB29-8623C54C7173}">
      <dgm:prSet/>
      <dgm:spPr/>
      <dgm:t>
        <a:bodyPr/>
        <a:lstStyle/>
        <a:p>
          <a:endParaRPr lang="tr-TR">
            <a:latin typeface="Segoe UI" panose="020B0502040204020203" pitchFamily="34" charset="0"/>
            <a:cs typeface="Segoe UI" panose="020B0502040204020203" pitchFamily="34" charset="0"/>
          </a:endParaRPr>
        </a:p>
      </dgm:t>
    </dgm:pt>
    <dgm:pt modelId="{A2846B41-0605-4D3B-BBAB-B3EA3C0F61C2}" type="sibTrans" cxnId="{E52DE841-95AC-4F68-BB29-8623C54C7173}">
      <dgm:prSet/>
      <dgm:spPr/>
      <dgm:t>
        <a:bodyPr/>
        <a:lstStyle/>
        <a:p>
          <a:endParaRPr lang="en-US">
            <a:latin typeface="Segoe UI" panose="020B0502040204020203" pitchFamily="34" charset="0"/>
            <a:cs typeface="Segoe UI" panose="020B0502040204020203" pitchFamily="34" charset="0"/>
          </a:endParaRPr>
        </a:p>
      </dgm:t>
    </dgm:pt>
    <dgm:pt modelId="{874567F2-5C1D-4643-ACAB-AEBB85DF15CE}">
      <dgm:prSet/>
      <dgm:spPr/>
      <dgm:t>
        <a:bodyPr/>
        <a:lstStyle/>
        <a:p>
          <a:r>
            <a:rPr lang="tr-TR" b="1" dirty="0">
              <a:latin typeface="Segoe UI" panose="020B0502040204020203" pitchFamily="34" charset="0"/>
              <a:cs typeface="Segoe UI" panose="020B0502040204020203" pitchFamily="34" charset="0"/>
            </a:rPr>
            <a:t>Dinleme </a:t>
          </a:r>
        </a:p>
      </dgm:t>
    </dgm:pt>
    <dgm:pt modelId="{40A7F57D-391A-4025-847A-D36BEF95C417}" type="parTrans" cxnId="{8F7B0CB9-7D39-49B9-BFD9-43FEA374FC6A}">
      <dgm:prSet/>
      <dgm:spPr/>
      <dgm:t>
        <a:bodyPr/>
        <a:lstStyle/>
        <a:p>
          <a:endParaRPr lang="tr-TR">
            <a:latin typeface="Segoe UI" panose="020B0502040204020203" pitchFamily="34" charset="0"/>
            <a:cs typeface="Segoe UI" panose="020B0502040204020203" pitchFamily="34" charset="0"/>
          </a:endParaRPr>
        </a:p>
      </dgm:t>
    </dgm:pt>
    <dgm:pt modelId="{6AE5E09F-8B07-4CBA-ABC3-162384B86307}" type="sibTrans" cxnId="{8F7B0CB9-7D39-49B9-BFD9-43FEA374FC6A}">
      <dgm:prSet/>
      <dgm:spPr/>
      <dgm:t>
        <a:bodyPr/>
        <a:lstStyle/>
        <a:p>
          <a:endParaRPr lang="en-US">
            <a:latin typeface="Segoe UI" panose="020B0502040204020203" pitchFamily="34" charset="0"/>
            <a:cs typeface="Segoe UI" panose="020B0502040204020203" pitchFamily="34" charset="0"/>
          </a:endParaRPr>
        </a:p>
      </dgm:t>
    </dgm:pt>
    <dgm:pt modelId="{3EEECC98-BE2A-43D1-B6D2-DDE074F20BCF}">
      <dgm:prSet/>
      <dgm:spPr/>
      <dgm:t>
        <a:bodyPr/>
        <a:lstStyle/>
        <a:p>
          <a:r>
            <a:rPr lang="tr-TR" b="1">
              <a:latin typeface="Segoe UI" panose="020B0502040204020203" pitchFamily="34" charset="0"/>
              <a:cs typeface="Segoe UI" panose="020B0502040204020203" pitchFamily="34" charset="0"/>
            </a:rPr>
            <a:t>Empati</a:t>
          </a:r>
          <a:endParaRPr lang="tr-TR" b="1" dirty="0">
            <a:latin typeface="Segoe UI" panose="020B0502040204020203" pitchFamily="34" charset="0"/>
            <a:cs typeface="Segoe UI" panose="020B0502040204020203" pitchFamily="34" charset="0"/>
          </a:endParaRPr>
        </a:p>
      </dgm:t>
    </dgm:pt>
    <dgm:pt modelId="{A9F29695-0449-41C7-87AF-65018A6E6398}" type="parTrans" cxnId="{9C9DF46B-9F38-400E-8BA7-200FD61EAC7D}">
      <dgm:prSet/>
      <dgm:spPr/>
      <dgm:t>
        <a:bodyPr/>
        <a:lstStyle/>
        <a:p>
          <a:endParaRPr lang="tr-TR">
            <a:latin typeface="Segoe UI" panose="020B0502040204020203" pitchFamily="34" charset="0"/>
            <a:cs typeface="Segoe UI" panose="020B0502040204020203" pitchFamily="34" charset="0"/>
          </a:endParaRPr>
        </a:p>
      </dgm:t>
    </dgm:pt>
    <dgm:pt modelId="{3B7FFD98-8757-4F1B-B1D0-A5AF7868EAF5}" type="sibTrans" cxnId="{9C9DF46B-9F38-400E-8BA7-200FD61EAC7D}">
      <dgm:prSet/>
      <dgm:spPr/>
      <dgm:t>
        <a:bodyPr/>
        <a:lstStyle/>
        <a:p>
          <a:endParaRPr lang="en-US">
            <a:latin typeface="Segoe UI" panose="020B0502040204020203" pitchFamily="34" charset="0"/>
            <a:cs typeface="Segoe UI" panose="020B0502040204020203" pitchFamily="34" charset="0"/>
          </a:endParaRPr>
        </a:p>
      </dgm:t>
    </dgm:pt>
    <dgm:pt modelId="{8F0BEE82-AB24-4F94-937D-DA311E69AD85}">
      <dgm:prSet/>
      <dgm:spPr/>
      <dgm:t>
        <a:bodyPr/>
        <a:lstStyle/>
        <a:p>
          <a:r>
            <a:rPr lang="tr-TR" b="1">
              <a:latin typeface="Segoe UI" panose="020B0502040204020203" pitchFamily="34" charset="0"/>
              <a:cs typeface="Segoe UI" panose="020B0502040204020203" pitchFamily="34" charset="0"/>
            </a:rPr>
            <a:t>Sözsüz İletişim</a:t>
          </a:r>
          <a:endParaRPr lang="tr-TR" b="1" dirty="0">
            <a:latin typeface="Segoe UI" panose="020B0502040204020203" pitchFamily="34" charset="0"/>
            <a:cs typeface="Segoe UI" panose="020B0502040204020203" pitchFamily="34" charset="0"/>
          </a:endParaRPr>
        </a:p>
      </dgm:t>
    </dgm:pt>
    <dgm:pt modelId="{4EF1B5B7-1427-4E95-BE38-09351F0AB58B}" type="parTrans" cxnId="{EC2D50E5-896F-41B5-88F9-1640A9E77191}">
      <dgm:prSet/>
      <dgm:spPr/>
      <dgm:t>
        <a:bodyPr/>
        <a:lstStyle/>
        <a:p>
          <a:endParaRPr lang="tr-TR">
            <a:latin typeface="Segoe UI" panose="020B0502040204020203" pitchFamily="34" charset="0"/>
            <a:cs typeface="Segoe UI" panose="020B0502040204020203" pitchFamily="34" charset="0"/>
          </a:endParaRPr>
        </a:p>
      </dgm:t>
    </dgm:pt>
    <dgm:pt modelId="{2B06F3DF-EAAF-4CCC-B9E5-79583CEE5B75}" type="sibTrans" cxnId="{EC2D50E5-896F-41B5-88F9-1640A9E77191}">
      <dgm:prSet/>
      <dgm:spPr/>
      <dgm:t>
        <a:bodyPr/>
        <a:lstStyle/>
        <a:p>
          <a:endParaRPr lang="en-US">
            <a:latin typeface="Segoe UI" panose="020B0502040204020203" pitchFamily="34" charset="0"/>
            <a:cs typeface="Segoe UI" panose="020B0502040204020203" pitchFamily="34" charset="0"/>
          </a:endParaRPr>
        </a:p>
      </dgm:t>
    </dgm:pt>
    <dgm:pt modelId="{E9F685CA-06C6-4B0F-880E-315667636F8A}">
      <dgm:prSet/>
      <dgm:spPr/>
      <dgm:t>
        <a:bodyPr/>
        <a:lstStyle/>
        <a:p>
          <a:r>
            <a:rPr lang="tr-TR" b="1">
              <a:latin typeface="Segoe UI" panose="020B0502040204020203" pitchFamily="34" charset="0"/>
              <a:cs typeface="Segoe UI" panose="020B0502040204020203" pitchFamily="34" charset="0"/>
            </a:rPr>
            <a:t>Yazılı İletişim</a:t>
          </a:r>
          <a:endParaRPr lang="tr-TR" b="1" dirty="0">
            <a:latin typeface="Segoe UI" panose="020B0502040204020203" pitchFamily="34" charset="0"/>
            <a:cs typeface="Segoe UI" panose="020B0502040204020203" pitchFamily="34" charset="0"/>
          </a:endParaRPr>
        </a:p>
      </dgm:t>
    </dgm:pt>
    <dgm:pt modelId="{D5F45D97-8264-471C-848D-DA822FFF35E1}" type="parTrans" cxnId="{4B7DC94A-E34E-446C-AE0C-DAB9FE9BF7A1}">
      <dgm:prSet/>
      <dgm:spPr/>
      <dgm:t>
        <a:bodyPr/>
        <a:lstStyle/>
        <a:p>
          <a:endParaRPr lang="tr-TR">
            <a:latin typeface="Segoe UI" panose="020B0502040204020203" pitchFamily="34" charset="0"/>
            <a:cs typeface="Segoe UI" panose="020B0502040204020203" pitchFamily="34" charset="0"/>
          </a:endParaRPr>
        </a:p>
      </dgm:t>
    </dgm:pt>
    <dgm:pt modelId="{22C4FF08-B1D4-4A3F-9005-34A8EEFE11F6}" type="sibTrans" cxnId="{4B7DC94A-E34E-446C-AE0C-DAB9FE9BF7A1}">
      <dgm:prSet/>
      <dgm:spPr/>
      <dgm:t>
        <a:bodyPr/>
        <a:lstStyle/>
        <a:p>
          <a:endParaRPr lang="en-US">
            <a:latin typeface="Segoe UI" panose="020B0502040204020203" pitchFamily="34" charset="0"/>
            <a:cs typeface="Segoe UI" panose="020B0502040204020203" pitchFamily="34" charset="0"/>
          </a:endParaRPr>
        </a:p>
      </dgm:t>
    </dgm:pt>
    <dgm:pt modelId="{9DFA07F4-93FD-4E41-8CA6-BD80F83E43D7}">
      <dgm:prSet/>
      <dgm:spPr/>
      <dgm:t>
        <a:bodyPr/>
        <a:lstStyle/>
        <a:p>
          <a:r>
            <a:rPr lang="tr-TR" b="1">
              <a:latin typeface="Segoe UI" panose="020B0502040204020203" pitchFamily="34" charset="0"/>
              <a:cs typeface="Segoe UI" panose="020B0502040204020203" pitchFamily="34" charset="0"/>
            </a:rPr>
            <a:t>Telefonda İletişim</a:t>
          </a:r>
          <a:endParaRPr lang="tr-TR" b="1" dirty="0">
            <a:latin typeface="Segoe UI" panose="020B0502040204020203" pitchFamily="34" charset="0"/>
            <a:cs typeface="Segoe UI" panose="020B0502040204020203" pitchFamily="34" charset="0"/>
          </a:endParaRPr>
        </a:p>
      </dgm:t>
    </dgm:pt>
    <dgm:pt modelId="{C423F367-EF5B-4C71-9A66-774ABE2CC340}" type="parTrans" cxnId="{0BF06DAA-15FC-4DCC-ABDD-52AA98C30B2B}">
      <dgm:prSet/>
      <dgm:spPr/>
      <dgm:t>
        <a:bodyPr/>
        <a:lstStyle/>
        <a:p>
          <a:endParaRPr lang="tr-TR">
            <a:latin typeface="Segoe UI" panose="020B0502040204020203" pitchFamily="34" charset="0"/>
            <a:cs typeface="Segoe UI" panose="020B0502040204020203" pitchFamily="34" charset="0"/>
          </a:endParaRPr>
        </a:p>
      </dgm:t>
    </dgm:pt>
    <dgm:pt modelId="{9ECC793A-73F5-4B08-8853-9C5207EDBE38}" type="sibTrans" cxnId="{0BF06DAA-15FC-4DCC-ABDD-52AA98C30B2B}">
      <dgm:prSet/>
      <dgm:spPr/>
      <dgm:t>
        <a:bodyPr/>
        <a:lstStyle/>
        <a:p>
          <a:endParaRPr lang="en-US">
            <a:latin typeface="Segoe UI" panose="020B0502040204020203" pitchFamily="34" charset="0"/>
            <a:cs typeface="Segoe UI" panose="020B0502040204020203" pitchFamily="34" charset="0"/>
          </a:endParaRPr>
        </a:p>
      </dgm:t>
    </dgm:pt>
    <dgm:pt modelId="{809C3ADB-307E-4F4F-9EE0-4D7B4A07B598}">
      <dgm:prSet/>
      <dgm:spPr/>
      <dgm:t>
        <a:bodyPr/>
        <a:lstStyle/>
        <a:p>
          <a:r>
            <a:rPr lang="tr-TR" b="1">
              <a:latin typeface="Segoe UI" panose="020B0502040204020203" pitchFamily="34" charset="0"/>
              <a:cs typeface="Segoe UI" panose="020B0502040204020203" pitchFamily="34" charset="0"/>
            </a:rPr>
            <a:t>Şiddetsiz İletişim</a:t>
          </a:r>
          <a:endParaRPr lang="tr-TR" b="1" dirty="0">
            <a:latin typeface="Segoe UI" panose="020B0502040204020203" pitchFamily="34" charset="0"/>
            <a:cs typeface="Segoe UI" panose="020B0502040204020203" pitchFamily="34" charset="0"/>
          </a:endParaRPr>
        </a:p>
      </dgm:t>
    </dgm:pt>
    <dgm:pt modelId="{A7B2FF8A-FA01-46F5-B346-7D040CD589AA}" type="parTrans" cxnId="{9A8549D7-F305-4BCE-BBBF-6A0F5A9AF15D}">
      <dgm:prSet/>
      <dgm:spPr/>
      <dgm:t>
        <a:bodyPr/>
        <a:lstStyle/>
        <a:p>
          <a:endParaRPr lang="tr-TR">
            <a:latin typeface="Segoe UI" panose="020B0502040204020203" pitchFamily="34" charset="0"/>
            <a:cs typeface="Segoe UI" panose="020B0502040204020203" pitchFamily="34" charset="0"/>
          </a:endParaRPr>
        </a:p>
      </dgm:t>
    </dgm:pt>
    <dgm:pt modelId="{8DD47087-3C52-4142-B8AB-53A0F50A9371}" type="sibTrans" cxnId="{9A8549D7-F305-4BCE-BBBF-6A0F5A9AF15D}">
      <dgm:prSet/>
      <dgm:spPr/>
      <dgm:t>
        <a:bodyPr/>
        <a:lstStyle/>
        <a:p>
          <a:endParaRPr lang="en-US">
            <a:latin typeface="Segoe UI" panose="020B0502040204020203" pitchFamily="34" charset="0"/>
            <a:cs typeface="Segoe UI" panose="020B0502040204020203" pitchFamily="34" charset="0"/>
          </a:endParaRPr>
        </a:p>
      </dgm:t>
    </dgm:pt>
    <dgm:pt modelId="{7A8B2A0C-E1EE-4EC5-84C7-9F596F63DA6F}" type="pres">
      <dgm:prSet presAssocID="{4492DA6F-7DE9-454B-BB08-6A2C7E3BBBD4}" presName="Name0" presStyleCnt="0">
        <dgm:presLayoutVars>
          <dgm:dir/>
          <dgm:animLvl val="lvl"/>
          <dgm:resizeHandles val="exact"/>
        </dgm:presLayoutVars>
      </dgm:prSet>
      <dgm:spPr/>
    </dgm:pt>
    <dgm:pt modelId="{917CDC06-9484-466D-8EAA-4FDDA723C9F7}" type="pres">
      <dgm:prSet presAssocID="{41F37E25-6919-4CFC-B799-03B05BEF4698}" presName="linNode" presStyleCnt="0"/>
      <dgm:spPr/>
    </dgm:pt>
    <dgm:pt modelId="{54D0EC3B-9930-42CD-8901-EA69CA58DAD5}" type="pres">
      <dgm:prSet presAssocID="{41F37E25-6919-4CFC-B799-03B05BEF4698}" presName="parentText" presStyleLbl="node1" presStyleIdx="0" presStyleCnt="10">
        <dgm:presLayoutVars>
          <dgm:chMax val="1"/>
          <dgm:bulletEnabled val="1"/>
        </dgm:presLayoutVars>
      </dgm:prSet>
      <dgm:spPr/>
    </dgm:pt>
    <dgm:pt modelId="{DD75EF3D-AC16-4FA0-AA61-8FC9AB273AD7}" type="pres">
      <dgm:prSet presAssocID="{FC5AA010-CCCB-44C0-BE43-D3990C1122A6}" presName="sp" presStyleCnt="0"/>
      <dgm:spPr/>
    </dgm:pt>
    <dgm:pt modelId="{F7F374A0-3C64-478E-B781-2E5D3B399F14}" type="pres">
      <dgm:prSet presAssocID="{8D77894D-2AC3-45C2-B7D3-B7882B651949}" presName="linNode" presStyleCnt="0"/>
      <dgm:spPr/>
    </dgm:pt>
    <dgm:pt modelId="{87B0A5BF-4C77-496D-B8F6-A79B283FB244}" type="pres">
      <dgm:prSet presAssocID="{8D77894D-2AC3-45C2-B7D3-B7882B651949}" presName="parentText" presStyleLbl="node1" presStyleIdx="1" presStyleCnt="10">
        <dgm:presLayoutVars>
          <dgm:chMax val="1"/>
          <dgm:bulletEnabled val="1"/>
        </dgm:presLayoutVars>
      </dgm:prSet>
      <dgm:spPr/>
    </dgm:pt>
    <dgm:pt modelId="{374F4095-4C98-44BC-AACD-DC379C035970}" type="pres">
      <dgm:prSet presAssocID="{FB3B6B9C-8081-41DB-BEFE-565D2626B4A5}" presName="sp" presStyleCnt="0"/>
      <dgm:spPr/>
    </dgm:pt>
    <dgm:pt modelId="{81EE8657-C024-41CA-A82C-01F0B47B865D}" type="pres">
      <dgm:prSet presAssocID="{615FD53B-F927-49FA-86DD-697A92938266}" presName="linNode" presStyleCnt="0"/>
      <dgm:spPr/>
    </dgm:pt>
    <dgm:pt modelId="{D22E38D8-B5F4-4B1B-B48E-DD34427B117E}" type="pres">
      <dgm:prSet presAssocID="{615FD53B-F927-49FA-86DD-697A92938266}" presName="parentText" presStyleLbl="node1" presStyleIdx="2" presStyleCnt="10">
        <dgm:presLayoutVars>
          <dgm:chMax val="1"/>
          <dgm:bulletEnabled val="1"/>
        </dgm:presLayoutVars>
      </dgm:prSet>
      <dgm:spPr/>
    </dgm:pt>
    <dgm:pt modelId="{F99BEA6D-E25E-4C2F-B49B-A8D612187654}" type="pres">
      <dgm:prSet presAssocID="{5AC29E52-11F0-442B-B8DD-7868B78B3546}" presName="sp" presStyleCnt="0"/>
      <dgm:spPr/>
    </dgm:pt>
    <dgm:pt modelId="{04FCA00F-8CF6-4DBB-9B17-DBF2FCBDB67D}" type="pres">
      <dgm:prSet presAssocID="{BED0F423-3038-458C-A80B-1C1ED20F80F1}" presName="linNode" presStyleCnt="0"/>
      <dgm:spPr/>
    </dgm:pt>
    <dgm:pt modelId="{1E78597E-66FC-4732-A58F-AFDA209C99F3}" type="pres">
      <dgm:prSet presAssocID="{BED0F423-3038-458C-A80B-1C1ED20F80F1}" presName="parentText" presStyleLbl="node1" presStyleIdx="3" presStyleCnt="10">
        <dgm:presLayoutVars>
          <dgm:chMax val="1"/>
          <dgm:bulletEnabled val="1"/>
        </dgm:presLayoutVars>
      </dgm:prSet>
      <dgm:spPr/>
    </dgm:pt>
    <dgm:pt modelId="{3446EF28-CA3D-4A51-9782-063F3CFCC26D}" type="pres">
      <dgm:prSet presAssocID="{A2846B41-0605-4D3B-BBAB-B3EA3C0F61C2}" presName="sp" presStyleCnt="0"/>
      <dgm:spPr/>
    </dgm:pt>
    <dgm:pt modelId="{7295D672-4EF3-48D1-BFBD-81A16F9DD4D1}" type="pres">
      <dgm:prSet presAssocID="{874567F2-5C1D-4643-ACAB-AEBB85DF15CE}" presName="linNode" presStyleCnt="0"/>
      <dgm:spPr/>
    </dgm:pt>
    <dgm:pt modelId="{9850789D-C25E-40F7-B4F8-6A2A4DEC626A}" type="pres">
      <dgm:prSet presAssocID="{874567F2-5C1D-4643-ACAB-AEBB85DF15CE}" presName="parentText" presStyleLbl="node1" presStyleIdx="4" presStyleCnt="10">
        <dgm:presLayoutVars>
          <dgm:chMax val="1"/>
          <dgm:bulletEnabled val="1"/>
        </dgm:presLayoutVars>
      </dgm:prSet>
      <dgm:spPr/>
    </dgm:pt>
    <dgm:pt modelId="{53041C25-3932-442F-8713-34E6A28ABF1C}" type="pres">
      <dgm:prSet presAssocID="{6AE5E09F-8B07-4CBA-ABC3-162384B86307}" presName="sp" presStyleCnt="0"/>
      <dgm:spPr/>
    </dgm:pt>
    <dgm:pt modelId="{451D07F3-799D-44FB-9EBF-CA1F97C3DACB}" type="pres">
      <dgm:prSet presAssocID="{3EEECC98-BE2A-43D1-B6D2-DDE074F20BCF}" presName="linNode" presStyleCnt="0"/>
      <dgm:spPr/>
    </dgm:pt>
    <dgm:pt modelId="{E5AAFDD5-37FC-4763-8DF6-9A9935FB160E}" type="pres">
      <dgm:prSet presAssocID="{3EEECC98-BE2A-43D1-B6D2-DDE074F20BCF}" presName="parentText" presStyleLbl="node1" presStyleIdx="5" presStyleCnt="10">
        <dgm:presLayoutVars>
          <dgm:chMax val="1"/>
          <dgm:bulletEnabled val="1"/>
        </dgm:presLayoutVars>
      </dgm:prSet>
      <dgm:spPr/>
    </dgm:pt>
    <dgm:pt modelId="{CE9FD1FF-A974-4104-99CB-032BA7F61695}" type="pres">
      <dgm:prSet presAssocID="{3B7FFD98-8757-4F1B-B1D0-A5AF7868EAF5}" presName="sp" presStyleCnt="0"/>
      <dgm:spPr/>
    </dgm:pt>
    <dgm:pt modelId="{18119A53-BC6C-432E-AD69-4E87A7303B8A}" type="pres">
      <dgm:prSet presAssocID="{8F0BEE82-AB24-4F94-937D-DA311E69AD85}" presName="linNode" presStyleCnt="0"/>
      <dgm:spPr/>
    </dgm:pt>
    <dgm:pt modelId="{09CFE760-3DB8-46CE-9F8E-D6B1AF83D1CA}" type="pres">
      <dgm:prSet presAssocID="{8F0BEE82-AB24-4F94-937D-DA311E69AD85}" presName="parentText" presStyleLbl="node1" presStyleIdx="6" presStyleCnt="10">
        <dgm:presLayoutVars>
          <dgm:chMax val="1"/>
          <dgm:bulletEnabled val="1"/>
        </dgm:presLayoutVars>
      </dgm:prSet>
      <dgm:spPr/>
    </dgm:pt>
    <dgm:pt modelId="{D062C44D-D3F3-44EC-8CE1-91161A5F5B36}" type="pres">
      <dgm:prSet presAssocID="{2B06F3DF-EAAF-4CCC-B9E5-79583CEE5B75}" presName="sp" presStyleCnt="0"/>
      <dgm:spPr/>
    </dgm:pt>
    <dgm:pt modelId="{8AA0E66E-3FBA-4841-8ED1-44B4ED7B9BE8}" type="pres">
      <dgm:prSet presAssocID="{E9F685CA-06C6-4B0F-880E-315667636F8A}" presName="linNode" presStyleCnt="0"/>
      <dgm:spPr/>
    </dgm:pt>
    <dgm:pt modelId="{625BBA9B-4C67-4267-8B1C-460F15C770D5}" type="pres">
      <dgm:prSet presAssocID="{E9F685CA-06C6-4B0F-880E-315667636F8A}" presName="parentText" presStyleLbl="node1" presStyleIdx="7" presStyleCnt="10">
        <dgm:presLayoutVars>
          <dgm:chMax val="1"/>
          <dgm:bulletEnabled val="1"/>
        </dgm:presLayoutVars>
      </dgm:prSet>
      <dgm:spPr/>
    </dgm:pt>
    <dgm:pt modelId="{265962E5-1749-442E-B054-3F287CF921E8}" type="pres">
      <dgm:prSet presAssocID="{22C4FF08-B1D4-4A3F-9005-34A8EEFE11F6}" presName="sp" presStyleCnt="0"/>
      <dgm:spPr/>
    </dgm:pt>
    <dgm:pt modelId="{306BC05E-BD92-4D62-AF9A-6BE634772013}" type="pres">
      <dgm:prSet presAssocID="{9DFA07F4-93FD-4E41-8CA6-BD80F83E43D7}" presName="linNode" presStyleCnt="0"/>
      <dgm:spPr/>
    </dgm:pt>
    <dgm:pt modelId="{C486CEBE-CEB2-4846-B322-4208F985BDF5}" type="pres">
      <dgm:prSet presAssocID="{9DFA07F4-93FD-4E41-8CA6-BD80F83E43D7}" presName="parentText" presStyleLbl="node1" presStyleIdx="8" presStyleCnt="10">
        <dgm:presLayoutVars>
          <dgm:chMax val="1"/>
          <dgm:bulletEnabled val="1"/>
        </dgm:presLayoutVars>
      </dgm:prSet>
      <dgm:spPr/>
    </dgm:pt>
    <dgm:pt modelId="{F8BC7659-8C9F-4AD3-827C-DC5E73215E7E}" type="pres">
      <dgm:prSet presAssocID="{9ECC793A-73F5-4B08-8853-9C5207EDBE38}" presName="sp" presStyleCnt="0"/>
      <dgm:spPr/>
    </dgm:pt>
    <dgm:pt modelId="{1A9078F9-CBB7-4952-B17B-F23A0879D5F1}" type="pres">
      <dgm:prSet presAssocID="{809C3ADB-307E-4F4F-9EE0-4D7B4A07B598}" presName="linNode" presStyleCnt="0"/>
      <dgm:spPr/>
    </dgm:pt>
    <dgm:pt modelId="{AFB31448-9075-4BFE-ACE1-DAD1F897C17B}" type="pres">
      <dgm:prSet presAssocID="{809C3ADB-307E-4F4F-9EE0-4D7B4A07B598}" presName="parentText" presStyleLbl="node1" presStyleIdx="9" presStyleCnt="10">
        <dgm:presLayoutVars>
          <dgm:chMax val="1"/>
          <dgm:bulletEnabled val="1"/>
        </dgm:presLayoutVars>
      </dgm:prSet>
      <dgm:spPr/>
    </dgm:pt>
  </dgm:ptLst>
  <dgm:cxnLst>
    <dgm:cxn modelId="{C948B60E-65C1-4B2F-BD2E-E6632930CFCB}" type="presOf" srcId="{8F0BEE82-AB24-4F94-937D-DA311E69AD85}" destId="{09CFE760-3DB8-46CE-9F8E-D6B1AF83D1CA}" srcOrd="0" destOrd="0" presId="urn:microsoft.com/office/officeart/2005/8/layout/vList5"/>
    <dgm:cxn modelId="{899DFF1A-1978-4649-97CC-AFAA158818BE}" type="presOf" srcId="{615FD53B-F927-49FA-86DD-697A92938266}" destId="{D22E38D8-B5F4-4B1B-B48E-DD34427B117E}" srcOrd="0" destOrd="0" presId="urn:microsoft.com/office/officeart/2005/8/layout/vList5"/>
    <dgm:cxn modelId="{AA849E1D-42DD-414A-B8E1-7B993D83B690}" type="presOf" srcId="{8D77894D-2AC3-45C2-B7D3-B7882B651949}" destId="{87B0A5BF-4C77-496D-B8F6-A79B283FB244}" srcOrd="0" destOrd="0" presId="urn:microsoft.com/office/officeart/2005/8/layout/vList5"/>
    <dgm:cxn modelId="{E04D411F-6723-4B6A-AD57-A88374C01548}" type="presOf" srcId="{3EEECC98-BE2A-43D1-B6D2-DDE074F20BCF}" destId="{E5AAFDD5-37FC-4763-8DF6-9A9935FB160E}" srcOrd="0" destOrd="0" presId="urn:microsoft.com/office/officeart/2005/8/layout/vList5"/>
    <dgm:cxn modelId="{E5B2112E-F4BC-4806-86D2-FDB697FBA2D0}" srcId="{4492DA6F-7DE9-454B-BB08-6A2C7E3BBBD4}" destId="{41F37E25-6919-4CFC-B799-03B05BEF4698}" srcOrd="0" destOrd="0" parTransId="{86130D5C-C3A3-462B-BC24-68FC9AD6931D}" sibTransId="{FC5AA010-CCCB-44C0-BE43-D3990C1122A6}"/>
    <dgm:cxn modelId="{BD3C0A30-8479-41B9-A18B-CE3477FE5DEC}" type="presOf" srcId="{E9F685CA-06C6-4B0F-880E-315667636F8A}" destId="{625BBA9B-4C67-4267-8B1C-460F15C770D5}" srcOrd="0" destOrd="0" presId="urn:microsoft.com/office/officeart/2005/8/layout/vList5"/>
    <dgm:cxn modelId="{E52DE841-95AC-4F68-BB29-8623C54C7173}" srcId="{4492DA6F-7DE9-454B-BB08-6A2C7E3BBBD4}" destId="{BED0F423-3038-458C-A80B-1C1ED20F80F1}" srcOrd="3" destOrd="0" parTransId="{2C2B1563-7929-43AF-9755-42C6BF43B09F}" sibTransId="{A2846B41-0605-4D3B-BBAB-B3EA3C0F61C2}"/>
    <dgm:cxn modelId="{31D9FA62-06F7-44B1-8651-7DAF037FA75E}" type="presOf" srcId="{874567F2-5C1D-4643-ACAB-AEBB85DF15CE}" destId="{9850789D-C25E-40F7-B4F8-6A2A4DEC626A}" srcOrd="0" destOrd="0" presId="urn:microsoft.com/office/officeart/2005/8/layout/vList5"/>
    <dgm:cxn modelId="{CE000463-5EB9-455F-B567-8897FB737389}" type="presOf" srcId="{809C3ADB-307E-4F4F-9EE0-4D7B4A07B598}" destId="{AFB31448-9075-4BFE-ACE1-DAD1F897C17B}" srcOrd="0" destOrd="0" presId="urn:microsoft.com/office/officeart/2005/8/layout/vList5"/>
    <dgm:cxn modelId="{4B7DC94A-E34E-446C-AE0C-DAB9FE9BF7A1}" srcId="{4492DA6F-7DE9-454B-BB08-6A2C7E3BBBD4}" destId="{E9F685CA-06C6-4B0F-880E-315667636F8A}" srcOrd="7" destOrd="0" parTransId="{D5F45D97-8264-471C-848D-DA822FFF35E1}" sibTransId="{22C4FF08-B1D4-4A3F-9005-34A8EEFE11F6}"/>
    <dgm:cxn modelId="{9C9DF46B-9F38-400E-8BA7-200FD61EAC7D}" srcId="{4492DA6F-7DE9-454B-BB08-6A2C7E3BBBD4}" destId="{3EEECC98-BE2A-43D1-B6D2-DDE074F20BCF}" srcOrd="5" destOrd="0" parTransId="{A9F29695-0449-41C7-87AF-65018A6E6398}" sibTransId="{3B7FFD98-8757-4F1B-B1D0-A5AF7868EAF5}"/>
    <dgm:cxn modelId="{E567BE74-C65C-487E-86C8-B558F8E9787E}" type="presOf" srcId="{41F37E25-6919-4CFC-B799-03B05BEF4698}" destId="{54D0EC3B-9930-42CD-8901-EA69CA58DAD5}" srcOrd="0" destOrd="0" presId="urn:microsoft.com/office/officeart/2005/8/layout/vList5"/>
    <dgm:cxn modelId="{49E1247D-ABAC-417C-A44E-49CAEC33CCD3}" type="presOf" srcId="{4492DA6F-7DE9-454B-BB08-6A2C7E3BBBD4}" destId="{7A8B2A0C-E1EE-4EC5-84C7-9F596F63DA6F}" srcOrd="0" destOrd="0" presId="urn:microsoft.com/office/officeart/2005/8/layout/vList5"/>
    <dgm:cxn modelId="{BE034484-57E3-41D1-8273-8B62F33C592F}" type="presOf" srcId="{BED0F423-3038-458C-A80B-1C1ED20F80F1}" destId="{1E78597E-66FC-4732-A58F-AFDA209C99F3}" srcOrd="0" destOrd="0" presId="urn:microsoft.com/office/officeart/2005/8/layout/vList5"/>
    <dgm:cxn modelId="{0BF06DAA-15FC-4DCC-ABDD-52AA98C30B2B}" srcId="{4492DA6F-7DE9-454B-BB08-6A2C7E3BBBD4}" destId="{9DFA07F4-93FD-4E41-8CA6-BD80F83E43D7}" srcOrd="8" destOrd="0" parTransId="{C423F367-EF5B-4C71-9A66-774ABE2CC340}" sibTransId="{9ECC793A-73F5-4B08-8853-9C5207EDBE38}"/>
    <dgm:cxn modelId="{8F7B0CB9-7D39-49B9-BFD9-43FEA374FC6A}" srcId="{4492DA6F-7DE9-454B-BB08-6A2C7E3BBBD4}" destId="{874567F2-5C1D-4643-ACAB-AEBB85DF15CE}" srcOrd="4" destOrd="0" parTransId="{40A7F57D-391A-4025-847A-D36BEF95C417}" sibTransId="{6AE5E09F-8B07-4CBA-ABC3-162384B86307}"/>
    <dgm:cxn modelId="{1FAE65C0-2005-42C1-870A-DC2B50CB6C30}" srcId="{4492DA6F-7DE9-454B-BB08-6A2C7E3BBBD4}" destId="{8D77894D-2AC3-45C2-B7D3-B7882B651949}" srcOrd="1" destOrd="0" parTransId="{E9F9349A-764B-45E0-8941-A73F6FA34C20}" sibTransId="{FB3B6B9C-8081-41DB-BEFE-565D2626B4A5}"/>
    <dgm:cxn modelId="{BCE79FC4-D37B-4614-996F-FC0F11035ECF}" type="presOf" srcId="{9DFA07F4-93FD-4E41-8CA6-BD80F83E43D7}" destId="{C486CEBE-CEB2-4846-B322-4208F985BDF5}" srcOrd="0" destOrd="0" presId="urn:microsoft.com/office/officeart/2005/8/layout/vList5"/>
    <dgm:cxn modelId="{B23F96CF-F649-41D7-A283-B4CA3A2D94B5}" srcId="{4492DA6F-7DE9-454B-BB08-6A2C7E3BBBD4}" destId="{615FD53B-F927-49FA-86DD-697A92938266}" srcOrd="2" destOrd="0" parTransId="{3ED631FD-36B3-401F-8BBB-AAA8737EDBF3}" sibTransId="{5AC29E52-11F0-442B-B8DD-7868B78B3546}"/>
    <dgm:cxn modelId="{9A8549D7-F305-4BCE-BBBF-6A0F5A9AF15D}" srcId="{4492DA6F-7DE9-454B-BB08-6A2C7E3BBBD4}" destId="{809C3ADB-307E-4F4F-9EE0-4D7B4A07B598}" srcOrd="9" destOrd="0" parTransId="{A7B2FF8A-FA01-46F5-B346-7D040CD589AA}" sibTransId="{8DD47087-3C52-4142-B8AB-53A0F50A9371}"/>
    <dgm:cxn modelId="{EC2D50E5-896F-41B5-88F9-1640A9E77191}" srcId="{4492DA6F-7DE9-454B-BB08-6A2C7E3BBBD4}" destId="{8F0BEE82-AB24-4F94-937D-DA311E69AD85}" srcOrd="6" destOrd="0" parTransId="{4EF1B5B7-1427-4E95-BE38-09351F0AB58B}" sibTransId="{2B06F3DF-EAAF-4CCC-B9E5-79583CEE5B75}"/>
    <dgm:cxn modelId="{5795A3F8-B90D-418E-8E23-AD4BA7C0EF0A}" type="presParOf" srcId="{7A8B2A0C-E1EE-4EC5-84C7-9F596F63DA6F}" destId="{917CDC06-9484-466D-8EAA-4FDDA723C9F7}" srcOrd="0" destOrd="0" presId="urn:microsoft.com/office/officeart/2005/8/layout/vList5"/>
    <dgm:cxn modelId="{F81058A3-E88E-4CA5-A5FD-A450442A0CB9}" type="presParOf" srcId="{917CDC06-9484-466D-8EAA-4FDDA723C9F7}" destId="{54D0EC3B-9930-42CD-8901-EA69CA58DAD5}" srcOrd="0" destOrd="0" presId="urn:microsoft.com/office/officeart/2005/8/layout/vList5"/>
    <dgm:cxn modelId="{C00781C6-92E6-41B0-9F3B-40BA23F8ED0B}" type="presParOf" srcId="{7A8B2A0C-E1EE-4EC5-84C7-9F596F63DA6F}" destId="{DD75EF3D-AC16-4FA0-AA61-8FC9AB273AD7}" srcOrd="1" destOrd="0" presId="urn:microsoft.com/office/officeart/2005/8/layout/vList5"/>
    <dgm:cxn modelId="{FE197137-4391-4219-9CDB-5036FD0B083A}" type="presParOf" srcId="{7A8B2A0C-E1EE-4EC5-84C7-9F596F63DA6F}" destId="{F7F374A0-3C64-478E-B781-2E5D3B399F14}" srcOrd="2" destOrd="0" presId="urn:microsoft.com/office/officeart/2005/8/layout/vList5"/>
    <dgm:cxn modelId="{66E671F7-D43F-4B60-BDCE-A45A8B614957}" type="presParOf" srcId="{F7F374A0-3C64-478E-B781-2E5D3B399F14}" destId="{87B0A5BF-4C77-496D-B8F6-A79B283FB244}" srcOrd="0" destOrd="0" presId="urn:microsoft.com/office/officeart/2005/8/layout/vList5"/>
    <dgm:cxn modelId="{73841CEE-5BB0-4B4E-8493-959F372DD58A}" type="presParOf" srcId="{7A8B2A0C-E1EE-4EC5-84C7-9F596F63DA6F}" destId="{374F4095-4C98-44BC-AACD-DC379C035970}" srcOrd="3" destOrd="0" presId="urn:microsoft.com/office/officeart/2005/8/layout/vList5"/>
    <dgm:cxn modelId="{A737CA15-5D4A-4E20-A99F-06829EBF70A0}" type="presParOf" srcId="{7A8B2A0C-E1EE-4EC5-84C7-9F596F63DA6F}" destId="{81EE8657-C024-41CA-A82C-01F0B47B865D}" srcOrd="4" destOrd="0" presId="urn:microsoft.com/office/officeart/2005/8/layout/vList5"/>
    <dgm:cxn modelId="{8E74DDF2-197D-4866-9B09-901E746FBF62}" type="presParOf" srcId="{81EE8657-C024-41CA-A82C-01F0B47B865D}" destId="{D22E38D8-B5F4-4B1B-B48E-DD34427B117E}" srcOrd="0" destOrd="0" presId="urn:microsoft.com/office/officeart/2005/8/layout/vList5"/>
    <dgm:cxn modelId="{E6640E63-AA44-47A1-8285-ABBF63E04672}" type="presParOf" srcId="{7A8B2A0C-E1EE-4EC5-84C7-9F596F63DA6F}" destId="{F99BEA6D-E25E-4C2F-B49B-A8D612187654}" srcOrd="5" destOrd="0" presId="urn:microsoft.com/office/officeart/2005/8/layout/vList5"/>
    <dgm:cxn modelId="{4BCB152B-BBAE-47BC-A969-4886B6DDFCBD}" type="presParOf" srcId="{7A8B2A0C-E1EE-4EC5-84C7-9F596F63DA6F}" destId="{04FCA00F-8CF6-4DBB-9B17-DBF2FCBDB67D}" srcOrd="6" destOrd="0" presId="urn:microsoft.com/office/officeart/2005/8/layout/vList5"/>
    <dgm:cxn modelId="{D228DC1B-5011-43AC-B564-5BF4B8AD19FB}" type="presParOf" srcId="{04FCA00F-8CF6-4DBB-9B17-DBF2FCBDB67D}" destId="{1E78597E-66FC-4732-A58F-AFDA209C99F3}" srcOrd="0" destOrd="0" presId="urn:microsoft.com/office/officeart/2005/8/layout/vList5"/>
    <dgm:cxn modelId="{9E7B4793-F3F0-4077-8454-7266C7CA9EEB}" type="presParOf" srcId="{7A8B2A0C-E1EE-4EC5-84C7-9F596F63DA6F}" destId="{3446EF28-CA3D-4A51-9782-063F3CFCC26D}" srcOrd="7" destOrd="0" presId="urn:microsoft.com/office/officeart/2005/8/layout/vList5"/>
    <dgm:cxn modelId="{93EB71D8-80A2-4787-8B41-1D63D6851AF0}" type="presParOf" srcId="{7A8B2A0C-E1EE-4EC5-84C7-9F596F63DA6F}" destId="{7295D672-4EF3-48D1-BFBD-81A16F9DD4D1}" srcOrd="8" destOrd="0" presId="urn:microsoft.com/office/officeart/2005/8/layout/vList5"/>
    <dgm:cxn modelId="{3E86BFCE-5C58-430D-A133-7B5E4A9F7206}" type="presParOf" srcId="{7295D672-4EF3-48D1-BFBD-81A16F9DD4D1}" destId="{9850789D-C25E-40F7-B4F8-6A2A4DEC626A}" srcOrd="0" destOrd="0" presId="urn:microsoft.com/office/officeart/2005/8/layout/vList5"/>
    <dgm:cxn modelId="{C6FF6717-B21B-42CB-AF56-911896E071A0}" type="presParOf" srcId="{7A8B2A0C-E1EE-4EC5-84C7-9F596F63DA6F}" destId="{53041C25-3932-442F-8713-34E6A28ABF1C}" srcOrd="9" destOrd="0" presId="urn:microsoft.com/office/officeart/2005/8/layout/vList5"/>
    <dgm:cxn modelId="{001B42B3-E4EC-4724-9A7B-4E5165692551}" type="presParOf" srcId="{7A8B2A0C-E1EE-4EC5-84C7-9F596F63DA6F}" destId="{451D07F3-799D-44FB-9EBF-CA1F97C3DACB}" srcOrd="10" destOrd="0" presId="urn:microsoft.com/office/officeart/2005/8/layout/vList5"/>
    <dgm:cxn modelId="{3AC8A22F-8550-4894-BE19-667C13FC72F5}" type="presParOf" srcId="{451D07F3-799D-44FB-9EBF-CA1F97C3DACB}" destId="{E5AAFDD5-37FC-4763-8DF6-9A9935FB160E}" srcOrd="0" destOrd="0" presId="urn:microsoft.com/office/officeart/2005/8/layout/vList5"/>
    <dgm:cxn modelId="{E999413D-3817-47F3-8FC0-4AFA018DD0EA}" type="presParOf" srcId="{7A8B2A0C-E1EE-4EC5-84C7-9F596F63DA6F}" destId="{CE9FD1FF-A974-4104-99CB-032BA7F61695}" srcOrd="11" destOrd="0" presId="urn:microsoft.com/office/officeart/2005/8/layout/vList5"/>
    <dgm:cxn modelId="{F2ECE0B8-E70F-4E96-97EE-BB97508FA9BF}" type="presParOf" srcId="{7A8B2A0C-E1EE-4EC5-84C7-9F596F63DA6F}" destId="{18119A53-BC6C-432E-AD69-4E87A7303B8A}" srcOrd="12" destOrd="0" presId="urn:microsoft.com/office/officeart/2005/8/layout/vList5"/>
    <dgm:cxn modelId="{76182B69-2983-47B1-9EA8-6B1D9812BFB6}" type="presParOf" srcId="{18119A53-BC6C-432E-AD69-4E87A7303B8A}" destId="{09CFE760-3DB8-46CE-9F8E-D6B1AF83D1CA}" srcOrd="0" destOrd="0" presId="urn:microsoft.com/office/officeart/2005/8/layout/vList5"/>
    <dgm:cxn modelId="{9CF467A3-172C-4FF1-BC8A-715FCB8C8191}" type="presParOf" srcId="{7A8B2A0C-E1EE-4EC5-84C7-9F596F63DA6F}" destId="{D062C44D-D3F3-44EC-8CE1-91161A5F5B36}" srcOrd="13" destOrd="0" presId="urn:microsoft.com/office/officeart/2005/8/layout/vList5"/>
    <dgm:cxn modelId="{9704250D-25FF-461F-9D47-2F682FA192E3}" type="presParOf" srcId="{7A8B2A0C-E1EE-4EC5-84C7-9F596F63DA6F}" destId="{8AA0E66E-3FBA-4841-8ED1-44B4ED7B9BE8}" srcOrd="14" destOrd="0" presId="urn:microsoft.com/office/officeart/2005/8/layout/vList5"/>
    <dgm:cxn modelId="{BAFDBD5F-2690-4FB1-A263-E94251604D0B}" type="presParOf" srcId="{8AA0E66E-3FBA-4841-8ED1-44B4ED7B9BE8}" destId="{625BBA9B-4C67-4267-8B1C-460F15C770D5}" srcOrd="0" destOrd="0" presId="urn:microsoft.com/office/officeart/2005/8/layout/vList5"/>
    <dgm:cxn modelId="{27BEA895-7463-42E4-9CA9-E9515BE3BDC0}" type="presParOf" srcId="{7A8B2A0C-E1EE-4EC5-84C7-9F596F63DA6F}" destId="{265962E5-1749-442E-B054-3F287CF921E8}" srcOrd="15" destOrd="0" presId="urn:microsoft.com/office/officeart/2005/8/layout/vList5"/>
    <dgm:cxn modelId="{55B2DFFE-8FAF-4C17-A760-ACF04021D6FA}" type="presParOf" srcId="{7A8B2A0C-E1EE-4EC5-84C7-9F596F63DA6F}" destId="{306BC05E-BD92-4D62-AF9A-6BE634772013}" srcOrd="16" destOrd="0" presId="urn:microsoft.com/office/officeart/2005/8/layout/vList5"/>
    <dgm:cxn modelId="{EAAB6568-E782-46B1-9474-F3D0C575CD06}" type="presParOf" srcId="{306BC05E-BD92-4D62-AF9A-6BE634772013}" destId="{C486CEBE-CEB2-4846-B322-4208F985BDF5}" srcOrd="0" destOrd="0" presId="urn:microsoft.com/office/officeart/2005/8/layout/vList5"/>
    <dgm:cxn modelId="{89A164C4-C90F-44AB-8C58-D72D6BF618DD}" type="presParOf" srcId="{7A8B2A0C-E1EE-4EC5-84C7-9F596F63DA6F}" destId="{F8BC7659-8C9F-4AD3-827C-DC5E73215E7E}" srcOrd="17" destOrd="0" presId="urn:microsoft.com/office/officeart/2005/8/layout/vList5"/>
    <dgm:cxn modelId="{8ABD6B48-FB65-482E-8063-FE07D2602B1C}" type="presParOf" srcId="{7A8B2A0C-E1EE-4EC5-84C7-9F596F63DA6F}" destId="{1A9078F9-CBB7-4952-B17B-F23A0879D5F1}" srcOrd="18" destOrd="0" presId="urn:microsoft.com/office/officeart/2005/8/layout/vList5"/>
    <dgm:cxn modelId="{FAB2B327-54A5-4D9C-8E7E-5BE4D246E08D}" type="presParOf" srcId="{1A9078F9-CBB7-4952-B17B-F23A0879D5F1}" destId="{AFB31448-9075-4BFE-ACE1-DAD1F897C17B}"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892611-0024-4B3B-B074-F586B8B9388C}"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A24A61DF-9E0B-4752-AC17-64F2B5CDEEB8}">
      <dgm:prSet/>
      <dgm:spPr/>
      <dgm:t>
        <a:bodyPr/>
        <a:lstStyle/>
        <a:p>
          <a:r>
            <a:rPr lang="tr-TR" b="1">
              <a:latin typeface="Segoe UI" panose="020B0502040204020203" pitchFamily="34" charset="0"/>
              <a:cs typeface="Segoe UI" panose="020B0502040204020203" pitchFamily="34" charset="0"/>
            </a:rPr>
            <a:t>Reddedilme</a:t>
          </a:r>
          <a:endParaRPr lang="en-US">
            <a:latin typeface="Segoe UI" panose="020B0502040204020203" pitchFamily="34" charset="0"/>
            <a:cs typeface="Segoe UI" panose="020B0502040204020203" pitchFamily="34" charset="0"/>
          </a:endParaRPr>
        </a:p>
      </dgm:t>
    </dgm:pt>
    <dgm:pt modelId="{4B9E843C-42E1-4D8A-9BF0-4AA7591BCA77}" type="parTrans" cxnId="{0EA87D37-312E-4E55-97B2-812D306AB2CB}">
      <dgm:prSet/>
      <dgm:spPr/>
      <dgm:t>
        <a:bodyPr/>
        <a:lstStyle/>
        <a:p>
          <a:endParaRPr lang="en-US">
            <a:latin typeface="Segoe UI" panose="020B0502040204020203" pitchFamily="34" charset="0"/>
            <a:cs typeface="Segoe UI" panose="020B0502040204020203" pitchFamily="34" charset="0"/>
          </a:endParaRPr>
        </a:p>
      </dgm:t>
    </dgm:pt>
    <dgm:pt modelId="{9FE2135B-2F3C-48C0-BAEB-4360F015F871}" type="sibTrans" cxnId="{0EA87D37-312E-4E55-97B2-812D306AB2CB}">
      <dgm:prSet/>
      <dgm:spPr/>
      <dgm:t>
        <a:bodyPr/>
        <a:lstStyle/>
        <a:p>
          <a:endParaRPr lang="en-US">
            <a:latin typeface="Segoe UI" panose="020B0502040204020203" pitchFamily="34" charset="0"/>
            <a:cs typeface="Segoe UI" panose="020B0502040204020203" pitchFamily="34" charset="0"/>
          </a:endParaRPr>
        </a:p>
      </dgm:t>
    </dgm:pt>
    <dgm:pt modelId="{CC86FA00-CBAB-4BEE-BB13-2521549B7257}">
      <dgm:prSet/>
      <dgm:spPr/>
      <dgm:t>
        <a:bodyPr/>
        <a:lstStyle/>
        <a:p>
          <a:r>
            <a:rPr lang="tr-TR" b="1">
              <a:latin typeface="Segoe UI" panose="020B0502040204020203" pitchFamily="34" charset="0"/>
              <a:cs typeface="Segoe UI" panose="020B0502040204020203" pitchFamily="34" charset="0"/>
            </a:rPr>
            <a:t>Dil yeterliliği </a:t>
          </a:r>
          <a:endParaRPr lang="en-US">
            <a:latin typeface="Segoe UI" panose="020B0502040204020203" pitchFamily="34" charset="0"/>
            <a:cs typeface="Segoe UI" panose="020B0502040204020203" pitchFamily="34" charset="0"/>
          </a:endParaRPr>
        </a:p>
      </dgm:t>
    </dgm:pt>
    <dgm:pt modelId="{DF58DE0B-C71B-4725-93DE-CAEFB5AFFC1D}" type="parTrans" cxnId="{90CB8E68-D940-4967-942B-9A9A7FF41EB0}">
      <dgm:prSet/>
      <dgm:spPr/>
      <dgm:t>
        <a:bodyPr/>
        <a:lstStyle/>
        <a:p>
          <a:endParaRPr lang="en-US">
            <a:latin typeface="Segoe UI" panose="020B0502040204020203" pitchFamily="34" charset="0"/>
            <a:cs typeface="Segoe UI" panose="020B0502040204020203" pitchFamily="34" charset="0"/>
          </a:endParaRPr>
        </a:p>
      </dgm:t>
    </dgm:pt>
    <dgm:pt modelId="{A95F8D00-4286-4DED-B2B7-1E79CE523944}" type="sibTrans" cxnId="{90CB8E68-D940-4967-942B-9A9A7FF41EB0}">
      <dgm:prSet/>
      <dgm:spPr/>
      <dgm:t>
        <a:bodyPr/>
        <a:lstStyle/>
        <a:p>
          <a:endParaRPr lang="en-US">
            <a:latin typeface="Segoe UI" panose="020B0502040204020203" pitchFamily="34" charset="0"/>
            <a:cs typeface="Segoe UI" panose="020B0502040204020203" pitchFamily="34" charset="0"/>
          </a:endParaRPr>
        </a:p>
      </dgm:t>
    </dgm:pt>
    <dgm:pt modelId="{A1C12DAF-74C0-4486-B1DF-185EDBD88C2E}">
      <dgm:prSet/>
      <dgm:spPr/>
      <dgm:t>
        <a:bodyPr/>
        <a:lstStyle/>
        <a:p>
          <a:r>
            <a:rPr lang="tr-TR" b="1">
              <a:latin typeface="Segoe UI" panose="020B0502040204020203" pitchFamily="34" charset="0"/>
              <a:cs typeface="Segoe UI" panose="020B0502040204020203" pitchFamily="34" charset="0"/>
            </a:rPr>
            <a:t>Öfke</a:t>
          </a:r>
          <a:endParaRPr lang="en-US">
            <a:latin typeface="Segoe UI" panose="020B0502040204020203" pitchFamily="34" charset="0"/>
            <a:cs typeface="Segoe UI" panose="020B0502040204020203" pitchFamily="34" charset="0"/>
          </a:endParaRPr>
        </a:p>
      </dgm:t>
    </dgm:pt>
    <dgm:pt modelId="{1C9DF90A-5FB3-4666-9C13-E183E7ED0993}" type="parTrans" cxnId="{010D3CB7-8313-491B-88B5-2E703C3E82C5}">
      <dgm:prSet/>
      <dgm:spPr/>
      <dgm:t>
        <a:bodyPr/>
        <a:lstStyle/>
        <a:p>
          <a:endParaRPr lang="en-US">
            <a:latin typeface="Segoe UI" panose="020B0502040204020203" pitchFamily="34" charset="0"/>
            <a:cs typeface="Segoe UI" panose="020B0502040204020203" pitchFamily="34" charset="0"/>
          </a:endParaRPr>
        </a:p>
      </dgm:t>
    </dgm:pt>
    <dgm:pt modelId="{B6C7783D-38C8-484D-AC77-24A2BEB3981E}" type="sibTrans" cxnId="{010D3CB7-8313-491B-88B5-2E703C3E82C5}">
      <dgm:prSet/>
      <dgm:spPr/>
      <dgm:t>
        <a:bodyPr/>
        <a:lstStyle/>
        <a:p>
          <a:endParaRPr lang="en-US">
            <a:latin typeface="Segoe UI" panose="020B0502040204020203" pitchFamily="34" charset="0"/>
            <a:cs typeface="Segoe UI" panose="020B0502040204020203" pitchFamily="34" charset="0"/>
          </a:endParaRPr>
        </a:p>
      </dgm:t>
    </dgm:pt>
    <dgm:pt modelId="{1208DF1A-08D1-4675-996A-5DDB8FCED5FE}">
      <dgm:prSet/>
      <dgm:spPr/>
      <dgm:t>
        <a:bodyPr/>
        <a:lstStyle/>
        <a:p>
          <a:r>
            <a:rPr lang="tr-TR" b="1">
              <a:latin typeface="Segoe UI" panose="020B0502040204020203" pitchFamily="34" charset="0"/>
              <a:cs typeface="Segoe UI" panose="020B0502040204020203" pitchFamily="34" charset="0"/>
            </a:rPr>
            <a:t>Yorgunluk</a:t>
          </a:r>
          <a:endParaRPr lang="en-US">
            <a:latin typeface="Segoe UI" panose="020B0502040204020203" pitchFamily="34" charset="0"/>
            <a:cs typeface="Segoe UI" panose="020B0502040204020203" pitchFamily="34" charset="0"/>
          </a:endParaRPr>
        </a:p>
      </dgm:t>
    </dgm:pt>
    <dgm:pt modelId="{7DF7414B-3164-4E47-9A30-3EE40173CE2B}" type="parTrans" cxnId="{ABD4BB08-E247-4703-8A17-4B779E315C28}">
      <dgm:prSet/>
      <dgm:spPr/>
      <dgm:t>
        <a:bodyPr/>
        <a:lstStyle/>
        <a:p>
          <a:endParaRPr lang="en-US">
            <a:latin typeface="Segoe UI" panose="020B0502040204020203" pitchFamily="34" charset="0"/>
            <a:cs typeface="Segoe UI" panose="020B0502040204020203" pitchFamily="34" charset="0"/>
          </a:endParaRPr>
        </a:p>
      </dgm:t>
    </dgm:pt>
    <dgm:pt modelId="{E56CE5B2-644E-4B1E-AB61-09B74B25CE55}" type="sibTrans" cxnId="{ABD4BB08-E247-4703-8A17-4B779E315C28}">
      <dgm:prSet/>
      <dgm:spPr/>
      <dgm:t>
        <a:bodyPr/>
        <a:lstStyle/>
        <a:p>
          <a:endParaRPr lang="en-US">
            <a:latin typeface="Segoe UI" panose="020B0502040204020203" pitchFamily="34" charset="0"/>
            <a:cs typeface="Segoe UI" panose="020B0502040204020203" pitchFamily="34" charset="0"/>
          </a:endParaRPr>
        </a:p>
      </dgm:t>
    </dgm:pt>
    <dgm:pt modelId="{64990AEE-A099-4423-91A8-A4D046C09063}">
      <dgm:prSet/>
      <dgm:spPr/>
      <dgm:t>
        <a:bodyPr/>
        <a:lstStyle/>
        <a:p>
          <a:r>
            <a:rPr lang="tr-TR" b="1">
              <a:latin typeface="Segoe UI" panose="020B0502040204020203" pitchFamily="34" charset="0"/>
              <a:cs typeface="Segoe UI" panose="020B0502040204020203" pitchFamily="34" charset="0"/>
            </a:rPr>
            <a:t>Kelime dağarcığı</a:t>
          </a:r>
          <a:endParaRPr lang="en-US">
            <a:latin typeface="Segoe UI" panose="020B0502040204020203" pitchFamily="34" charset="0"/>
            <a:cs typeface="Segoe UI" panose="020B0502040204020203" pitchFamily="34" charset="0"/>
          </a:endParaRPr>
        </a:p>
      </dgm:t>
    </dgm:pt>
    <dgm:pt modelId="{C1E15794-E069-445A-87E2-14D31BE2955F}" type="parTrans" cxnId="{8486C0B7-3D1C-4F15-831D-607F75B51992}">
      <dgm:prSet/>
      <dgm:spPr/>
      <dgm:t>
        <a:bodyPr/>
        <a:lstStyle/>
        <a:p>
          <a:endParaRPr lang="en-US">
            <a:latin typeface="Segoe UI" panose="020B0502040204020203" pitchFamily="34" charset="0"/>
            <a:cs typeface="Segoe UI" panose="020B0502040204020203" pitchFamily="34" charset="0"/>
          </a:endParaRPr>
        </a:p>
      </dgm:t>
    </dgm:pt>
    <dgm:pt modelId="{287CC1FE-2424-4896-BB82-279096FD7F66}" type="sibTrans" cxnId="{8486C0B7-3D1C-4F15-831D-607F75B51992}">
      <dgm:prSet/>
      <dgm:spPr/>
      <dgm:t>
        <a:bodyPr/>
        <a:lstStyle/>
        <a:p>
          <a:endParaRPr lang="en-US">
            <a:latin typeface="Segoe UI" panose="020B0502040204020203" pitchFamily="34" charset="0"/>
            <a:cs typeface="Segoe UI" panose="020B0502040204020203" pitchFamily="34" charset="0"/>
          </a:endParaRPr>
        </a:p>
      </dgm:t>
    </dgm:pt>
    <dgm:pt modelId="{FB6C3676-5899-440B-B121-ACF1EDE61D17}">
      <dgm:prSet/>
      <dgm:spPr/>
      <dgm:t>
        <a:bodyPr/>
        <a:lstStyle/>
        <a:p>
          <a:r>
            <a:rPr lang="tr-TR" b="1">
              <a:latin typeface="Segoe UI" panose="020B0502040204020203" pitchFamily="34" charset="0"/>
              <a:cs typeface="Segoe UI" panose="020B0502040204020203" pitchFamily="34" charset="0"/>
            </a:rPr>
            <a:t>Kaygı </a:t>
          </a:r>
          <a:endParaRPr lang="en-US">
            <a:latin typeface="Segoe UI" panose="020B0502040204020203" pitchFamily="34" charset="0"/>
            <a:cs typeface="Segoe UI" panose="020B0502040204020203" pitchFamily="34" charset="0"/>
          </a:endParaRPr>
        </a:p>
      </dgm:t>
    </dgm:pt>
    <dgm:pt modelId="{1D21C0D9-88B2-4860-8005-837B8B816789}" type="parTrans" cxnId="{390AC6B7-6F22-4A7C-9898-3324CD44EE1C}">
      <dgm:prSet/>
      <dgm:spPr/>
      <dgm:t>
        <a:bodyPr/>
        <a:lstStyle/>
        <a:p>
          <a:endParaRPr lang="en-US">
            <a:latin typeface="Segoe UI" panose="020B0502040204020203" pitchFamily="34" charset="0"/>
            <a:cs typeface="Segoe UI" panose="020B0502040204020203" pitchFamily="34" charset="0"/>
          </a:endParaRPr>
        </a:p>
      </dgm:t>
    </dgm:pt>
    <dgm:pt modelId="{6C64FE98-0091-4678-BFE4-322EEE88471F}" type="sibTrans" cxnId="{390AC6B7-6F22-4A7C-9898-3324CD44EE1C}">
      <dgm:prSet/>
      <dgm:spPr/>
      <dgm:t>
        <a:bodyPr/>
        <a:lstStyle/>
        <a:p>
          <a:endParaRPr lang="en-US">
            <a:latin typeface="Segoe UI" panose="020B0502040204020203" pitchFamily="34" charset="0"/>
            <a:cs typeface="Segoe UI" panose="020B0502040204020203" pitchFamily="34" charset="0"/>
          </a:endParaRPr>
        </a:p>
      </dgm:t>
    </dgm:pt>
    <dgm:pt modelId="{62EFBD19-7900-44C9-A6A5-3E623F3120E8}">
      <dgm:prSet/>
      <dgm:spPr/>
      <dgm:t>
        <a:bodyPr/>
        <a:lstStyle/>
        <a:p>
          <a:r>
            <a:rPr lang="tr-TR" b="1">
              <a:latin typeface="Segoe UI" panose="020B0502040204020203" pitchFamily="34" charset="0"/>
              <a:cs typeface="Segoe UI" panose="020B0502040204020203" pitchFamily="34" charset="0"/>
            </a:rPr>
            <a:t>ifade becerisi</a:t>
          </a:r>
          <a:endParaRPr lang="en-US">
            <a:latin typeface="Segoe UI" panose="020B0502040204020203" pitchFamily="34" charset="0"/>
            <a:cs typeface="Segoe UI" panose="020B0502040204020203" pitchFamily="34" charset="0"/>
          </a:endParaRPr>
        </a:p>
      </dgm:t>
    </dgm:pt>
    <dgm:pt modelId="{D5037FBA-76B4-4EAB-B375-3196D44D7DFB}" type="parTrans" cxnId="{0702D9D8-13B9-493E-903B-853DD29EDF56}">
      <dgm:prSet/>
      <dgm:spPr/>
      <dgm:t>
        <a:bodyPr/>
        <a:lstStyle/>
        <a:p>
          <a:endParaRPr lang="en-US">
            <a:latin typeface="Segoe UI" panose="020B0502040204020203" pitchFamily="34" charset="0"/>
            <a:cs typeface="Segoe UI" panose="020B0502040204020203" pitchFamily="34" charset="0"/>
          </a:endParaRPr>
        </a:p>
      </dgm:t>
    </dgm:pt>
    <dgm:pt modelId="{F22D22C6-95C7-4348-B1E8-0C9294092FAA}" type="sibTrans" cxnId="{0702D9D8-13B9-493E-903B-853DD29EDF56}">
      <dgm:prSet/>
      <dgm:spPr/>
      <dgm:t>
        <a:bodyPr/>
        <a:lstStyle/>
        <a:p>
          <a:endParaRPr lang="en-US">
            <a:latin typeface="Segoe UI" panose="020B0502040204020203" pitchFamily="34" charset="0"/>
            <a:cs typeface="Segoe UI" panose="020B0502040204020203" pitchFamily="34" charset="0"/>
          </a:endParaRPr>
        </a:p>
      </dgm:t>
    </dgm:pt>
    <dgm:pt modelId="{B19F1EDF-9FA7-4F99-95E1-708698343012}">
      <dgm:prSet/>
      <dgm:spPr/>
      <dgm:t>
        <a:bodyPr/>
        <a:lstStyle/>
        <a:p>
          <a:r>
            <a:rPr lang="tr-TR" b="1">
              <a:latin typeface="Segoe UI" panose="020B0502040204020203" pitchFamily="34" charset="0"/>
              <a:cs typeface="Segoe UI" panose="020B0502040204020203" pitchFamily="34" charset="0"/>
            </a:rPr>
            <a:t>Tükenme</a:t>
          </a:r>
          <a:endParaRPr lang="en-US">
            <a:latin typeface="Segoe UI" panose="020B0502040204020203" pitchFamily="34" charset="0"/>
            <a:cs typeface="Segoe UI" panose="020B0502040204020203" pitchFamily="34" charset="0"/>
          </a:endParaRPr>
        </a:p>
      </dgm:t>
    </dgm:pt>
    <dgm:pt modelId="{403A7059-F24B-47F5-9091-5A41B5814483}" type="parTrans" cxnId="{95BF952B-C6FB-4A8D-9360-6A4046E7EDC1}">
      <dgm:prSet/>
      <dgm:spPr/>
      <dgm:t>
        <a:bodyPr/>
        <a:lstStyle/>
        <a:p>
          <a:endParaRPr lang="en-US">
            <a:latin typeface="Segoe UI" panose="020B0502040204020203" pitchFamily="34" charset="0"/>
            <a:cs typeface="Segoe UI" panose="020B0502040204020203" pitchFamily="34" charset="0"/>
          </a:endParaRPr>
        </a:p>
      </dgm:t>
    </dgm:pt>
    <dgm:pt modelId="{B586827D-8E3C-4372-81FB-6DABDEE73E97}" type="sibTrans" cxnId="{95BF952B-C6FB-4A8D-9360-6A4046E7EDC1}">
      <dgm:prSet/>
      <dgm:spPr/>
      <dgm:t>
        <a:bodyPr/>
        <a:lstStyle/>
        <a:p>
          <a:endParaRPr lang="en-US">
            <a:latin typeface="Segoe UI" panose="020B0502040204020203" pitchFamily="34" charset="0"/>
            <a:cs typeface="Segoe UI" panose="020B0502040204020203" pitchFamily="34" charset="0"/>
          </a:endParaRPr>
        </a:p>
      </dgm:t>
    </dgm:pt>
    <dgm:pt modelId="{22DCC655-59EF-47BF-A189-E47BD5C81D90}">
      <dgm:prSet/>
      <dgm:spPr/>
      <dgm:t>
        <a:bodyPr/>
        <a:lstStyle/>
        <a:p>
          <a:r>
            <a:rPr lang="tr-TR" b="1">
              <a:latin typeface="Segoe UI" panose="020B0502040204020203" pitchFamily="34" charset="0"/>
              <a:cs typeface="Segoe UI" panose="020B0502040204020203" pitchFamily="34" charset="0"/>
            </a:rPr>
            <a:t>Telefon</a:t>
          </a:r>
          <a:endParaRPr lang="en-US">
            <a:latin typeface="Segoe UI" panose="020B0502040204020203" pitchFamily="34" charset="0"/>
            <a:cs typeface="Segoe UI" panose="020B0502040204020203" pitchFamily="34" charset="0"/>
          </a:endParaRPr>
        </a:p>
      </dgm:t>
    </dgm:pt>
    <dgm:pt modelId="{651B4BDD-F646-4059-8125-F173D09ECC6C}" type="parTrans" cxnId="{D4A2359F-8D92-4F31-9F50-B9AD04C03749}">
      <dgm:prSet/>
      <dgm:spPr/>
      <dgm:t>
        <a:bodyPr/>
        <a:lstStyle/>
        <a:p>
          <a:endParaRPr lang="en-US">
            <a:latin typeface="Segoe UI" panose="020B0502040204020203" pitchFamily="34" charset="0"/>
            <a:cs typeface="Segoe UI" panose="020B0502040204020203" pitchFamily="34" charset="0"/>
          </a:endParaRPr>
        </a:p>
      </dgm:t>
    </dgm:pt>
    <dgm:pt modelId="{01CC1AF4-6E98-42DA-81CA-7941FCC41899}" type="sibTrans" cxnId="{D4A2359F-8D92-4F31-9F50-B9AD04C03749}">
      <dgm:prSet/>
      <dgm:spPr/>
      <dgm:t>
        <a:bodyPr/>
        <a:lstStyle/>
        <a:p>
          <a:endParaRPr lang="en-US">
            <a:latin typeface="Segoe UI" panose="020B0502040204020203" pitchFamily="34" charset="0"/>
            <a:cs typeface="Segoe UI" panose="020B0502040204020203" pitchFamily="34" charset="0"/>
          </a:endParaRPr>
        </a:p>
      </dgm:t>
    </dgm:pt>
    <dgm:pt modelId="{B437AC40-8045-4F94-80D3-1AA6B2D9DF58}">
      <dgm:prSet/>
      <dgm:spPr/>
      <dgm:t>
        <a:bodyPr/>
        <a:lstStyle/>
        <a:p>
          <a:r>
            <a:rPr lang="tr-TR" b="1">
              <a:latin typeface="Segoe UI" panose="020B0502040204020203" pitchFamily="34" charset="0"/>
              <a:cs typeface="Segoe UI" panose="020B0502040204020203" pitchFamily="34" charset="0"/>
            </a:rPr>
            <a:t>Utanç</a:t>
          </a:r>
          <a:endParaRPr lang="en-US">
            <a:latin typeface="Segoe UI" panose="020B0502040204020203" pitchFamily="34" charset="0"/>
            <a:cs typeface="Segoe UI" panose="020B0502040204020203" pitchFamily="34" charset="0"/>
          </a:endParaRPr>
        </a:p>
      </dgm:t>
    </dgm:pt>
    <dgm:pt modelId="{45A0703C-3CDA-4DF0-8542-48C8A3A4F37F}" type="parTrans" cxnId="{D840E83D-FC67-4B87-976E-AFEDFCA743DE}">
      <dgm:prSet/>
      <dgm:spPr/>
      <dgm:t>
        <a:bodyPr/>
        <a:lstStyle/>
        <a:p>
          <a:endParaRPr lang="en-US">
            <a:latin typeface="Segoe UI" panose="020B0502040204020203" pitchFamily="34" charset="0"/>
            <a:cs typeface="Segoe UI" panose="020B0502040204020203" pitchFamily="34" charset="0"/>
          </a:endParaRPr>
        </a:p>
      </dgm:t>
    </dgm:pt>
    <dgm:pt modelId="{9892F0A2-A14D-479A-8966-1042EE102C72}" type="sibTrans" cxnId="{D840E83D-FC67-4B87-976E-AFEDFCA743DE}">
      <dgm:prSet/>
      <dgm:spPr/>
      <dgm:t>
        <a:bodyPr/>
        <a:lstStyle/>
        <a:p>
          <a:endParaRPr lang="en-US">
            <a:latin typeface="Segoe UI" panose="020B0502040204020203" pitchFamily="34" charset="0"/>
            <a:cs typeface="Segoe UI" panose="020B0502040204020203" pitchFamily="34" charset="0"/>
          </a:endParaRPr>
        </a:p>
      </dgm:t>
    </dgm:pt>
    <dgm:pt modelId="{50704F3D-DF00-40FA-B6D8-4C95AE253D43}">
      <dgm:prSet/>
      <dgm:spPr/>
      <dgm:t>
        <a:bodyPr/>
        <a:lstStyle/>
        <a:p>
          <a:r>
            <a:rPr lang="tr-TR" b="1">
              <a:latin typeface="Segoe UI" panose="020B0502040204020203" pitchFamily="34" charset="0"/>
              <a:cs typeface="Segoe UI" panose="020B0502040204020203" pitchFamily="34" charset="0"/>
            </a:rPr>
            <a:t>Aç olma</a:t>
          </a:r>
          <a:endParaRPr lang="en-US">
            <a:latin typeface="Segoe UI" panose="020B0502040204020203" pitchFamily="34" charset="0"/>
            <a:cs typeface="Segoe UI" panose="020B0502040204020203" pitchFamily="34" charset="0"/>
          </a:endParaRPr>
        </a:p>
      </dgm:t>
    </dgm:pt>
    <dgm:pt modelId="{7894E870-8DDE-4857-B4DA-189447E02711}" type="parTrans" cxnId="{D675F6EF-828F-4E46-A736-C60620599141}">
      <dgm:prSet/>
      <dgm:spPr/>
      <dgm:t>
        <a:bodyPr/>
        <a:lstStyle/>
        <a:p>
          <a:endParaRPr lang="en-US">
            <a:latin typeface="Segoe UI" panose="020B0502040204020203" pitchFamily="34" charset="0"/>
            <a:cs typeface="Segoe UI" panose="020B0502040204020203" pitchFamily="34" charset="0"/>
          </a:endParaRPr>
        </a:p>
      </dgm:t>
    </dgm:pt>
    <dgm:pt modelId="{9FA74473-FD67-458C-B9DC-19FB4611D6B6}" type="sibTrans" cxnId="{D675F6EF-828F-4E46-A736-C60620599141}">
      <dgm:prSet/>
      <dgm:spPr/>
      <dgm:t>
        <a:bodyPr/>
        <a:lstStyle/>
        <a:p>
          <a:endParaRPr lang="en-US">
            <a:latin typeface="Segoe UI" panose="020B0502040204020203" pitchFamily="34" charset="0"/>
            <a:cs typeface="Segoe UI" panose="020B0502040204020203" pitchFamily="34" charset="0"/>
          </a:endParaRPr>
        </a:p>
      </dgm:t>
    </dgm:pt>
    <dgm:pt modelId="{461F60E7-B888-42FD-B6AF-B8EDECDF04AE}">
      <dgm:prSet/>
      <dgm:spPr/>
      <dgm:t>
        <a:bodyPr/>
        <a:lstStyle/>
        <a:p>
          <a:r>
            <a:rPr lang="tr-TR" b="1">
              <a:latin typeface="Segoe UI" panose="020B0502040204020203" pitchFamily="34" charset="0"/>
              <a:cs typeface="Segoe UI" panose="020B0502040204020203" pitchFamily="34" charset="0"/>
            </a:rPr>
            <a:t>Kötü akustik</a:t>
          </a:r>
          <a:endParaRPr lang="en-US" dirty="0">
            <a:latin typeface="Segoe UI" panose="020B0502040204020203" pitchFamily="34" charset="0"/>
            <a:cs typeface="Segoe UI" panose="020B0502040204020203" pitchFamily="34" charset="0"/>
          </a:endParaRPr>
        </a:p>
      </dgm:t>
    </dgm:pt>
    <dgm:pt modelId="{28565AFD-4C23-48C5-9A82-03C69D99133E}" type="parTrans" cxnId="{173047C7-D085-4ACA-B20A-19F618169D47}">
      <dgm:prSet/>
      <dgm:spPr/>
      <dgm:t>
        <a:bodyPr/>
        <a:lstStyle/>
        <a:p>
          <a:endParaRPr lang="en-US">
            <a:latin typeface="Segoe UI" panose="020B0502040204020203" pitchFamily="34" charset="0"/>
            <a:cs typeface="Segoe UI" panose="020B0502040204020203" pitchFamily="34" charset="0"/>
          </a:endParaRPr>
        </a:p>
      </dgm:t>
    </dgm:pt>
    <dgm:pt modelId="{86232E58-6EC0-460B-8BDF-01E5ADF05F35}" type="sibTrans" cxnId="{173047C7-D085-4ACA-B20A-19F618169D47}">
      <dgm:prSet/>
      <dgm:spPr/>
      <dgm:t>
        <a:bodyPr/>
        <a:lstStyle/>
        <a:p>
          <a:endParaRPr lang="en-US">
            <a:latin typeface="Segoe UI" panose="020B0502040204020203" pitchFamily="34" charset="0"/>
            <a:cs typeface="Segoe UI" panose="020B0502040204020203" pitchFamily="34" charset="0"/>
          </a:endParaRPr>
        </a:p>
      </dgm:t>
    </dgm:pt>
    <dgm:pt modelId="{FDA73E04-7947-4571-A6C9-5AD14D6F364D}">
      <dgm:prSet/>
      <dgm:spPr/>
      <dgm:t>
        <a:bodyPr/>
        <a:lstStyle/>
        <a:p>
          <a:r>
            <a:rPr lang="tr-TR" b="1">
              <a:latin typeface="Segoe UI" panose="020B0502040204020203" pitchFamily="34" charset="0"/>
              <a:cs typeface="Segoe UI" panose="020B0502040204020203" pitchFamily="34" charset="0"/>
            </a:rPr>
            <a:t>İletiyle ilgili bilgiye sahip olma</a:t>
          </a:r>
          <a:endParaRPr lang="en-US">
            <a:latin typeface="Segoe UI" panose="020B0502040204020203" pitchFamily="34" charset="0"/>
            <a:cs typeface="Segoe UI" panose="020B0502040204020203" pitchFamily="34" charset="0"/>
          </a:endParaRPr>
        </a:p>
      </dgm:t>
    </dgm:pt>
    <dgm:pt modelId="{8CEDD201-2A2D-4DDB-90F8-D65067EB51D0}" type="parTrans" cxnId="{ACD083CF-6295-4AAE-BB38-70ED2E0F9E63}">
      <dgm:prSet/>
      <dgm:spPr/>
      <dgm:t>
        <a:bodyPr/>
        <a:lstStyle/>
        <a:p>
          <a:endParaRPr lang="en-US">
            <a:latin typeface="Segoe UI" panose="020B0502040204020203" pitchFamily="34" charset="0"/>
            <a:cs typeface="Segoe UI" panose="020B0502040204020203" pitchFamily="34" charset="0"/>
          </a:endParaRPr>
        </a:p>
      </dgm:t>
    </dgm:pt>
    <dgm:pt modelId="{C63D885A-01C4-4D3D-A00B-3524E5A2BA3F}" type="sibTrans" cxnId="{ACD083CF-6295-4AAE-BB38-70ED2E0F9E63}">
      <dgm:prSet/>
      <dgm:spPr/>
      <dgm:t>
        <a:bodyPr/>
        <a:lstStyle/>
        <a:p>
          <a:endParaRPr lang="en-US">
            <a:latin typeface="Segoe UI" panose="020B0502040204020203" pitchFamily="34" charset="0"/>
            <a:cs typeface="Segoe UI" panose="020B0502040204020203" pitchFamily="34" charset="0"/>
          </a:endParaRPr>
        </a:p>
      </dgm:t>
    </dgm:pt>
    <dgm:pt modelId="{566107D0-B441-4F59-85F1-73ED232F5C51}">
      <dgm:prSet/>
      <dgm:spPr/>
      <dgm:t>
        <a:bodyPr/>
        <a:lstStyle/>
        <a:p>
          <a:r>
            <a:rPr lang="tr-TR" b="1">
              <a:latin typeface="Segoe UI" panose="020B0502040204020203" pitchFamily="34" charset="0"/>
              <a:cs typeface="Segoe UI" panose="020B0502040204020203" pitchFamily="34" charset="0"/>
            </a:rPr>
            <a:t>Suçluluk</a:t>
          </a:r>
          <a:endParaRPr lang="en-US">
            <a:latin typeface="Segoe UI" panose="020B0502040204020203" pitchFamily="34" charset="0"/>
            <a:cs typeface="Segoe UI" panose="020B0502040204020203" pitchFamily="34" charset="0"/>
          </a:endParaRPr>
        </a:p>
      </dgm:t>
    </dgm:pt>
    <dgm:pt modelId="{8EAE91EA-EEED-4791-9FA6-3DDC15562154}" type="parTrans" cxnId="{A77A1DFD-0414-42AE-9614-DFB6F5A67F7B}">
      <dgm:prSet/>
      <dgm:spPr/>
      <dgm:t>
        <a:bodyPr/>
        <a:lstStyle/>
        <a:p>
          <a:endParaRPr lang="en-US">
            <a:latin typeface="Segoe UI" panose="020B0502040204020203" pitchFamily="34" charset="0"/>
            <a:cs typeface="Segoe UI" panose="020B0502040204020203" pitchFamily="34" charset="0"/>
          </a:endParaRPr>
        </a:p>
      </dgm:t>
    </dgm:pt>
    <dgm:pt modelId="{3590E0B2-8C6A-4DFE-A6C8-FABAA2AA55CE}" type="sibTrans" cxnId="{A77A1DFD-0414-42AE-9614-DFB6F5A67F7B}">
      <dgm:prSet/>
      <dgm:spPr/>
      <dgm:t>
        <a:bodyPr/>
        <a:lstStyle/>
        <a:p>
          <a:endParaRPr lang="en-US">
            <a:latin typeface="Segoe UI" panose="020B0502040204020203" pitchFamily="34" charset="0"/>
            <a:cs typeface="Segoe UI" panose="020B0502040204020203" pitchFamily="34" charset="0"/>
          </a:endParaRPr>
        </a:p>
      </dgm:t>
    </dgm:pt>
    <dgm:pt modelId="{445C725B-B36D-4603-A28C-914B09DC4D27}">
      <dgm:prSet/>
      <dgm:spPr/>
      <dgm:t>
        <a:bodyPr/>
        <a:lstStyle/>
        <a:p>
          <a:r>
            <a:rPr lang="tr-TR" b="1">
              <a:latin typeface="Segoe UI" panose="020B0502040204020203" pitchFamily="34" charset="0"/>
              <a:cs typeface="Segoe UI" panose="020B0502040204020203" pitchFamily="34" charset="0"/>
            </a:rPr>
            <a:t>Deneyim</a:t>
          </a:r>
          <a:endParaRPr lang="en-US">
            <a:latin typeface="Segoe UI" panose="020B0502040204020203" pitchFamily="34" charset="0"/>
            <a:cs typeface="Segoe UI" panose="020B0502040204020203" pitchFamily="34" charset="0"/>
          </a:endParaRPr>
        </a:p>
      </dgm:t>
    </dgm:pt>
    <dgm:pt modelId="{A879D089-C2F0-46CE-A591-AFFF1E07A256}" type="parTrans" cxnId="{4E0ED8E9-2121-4283-91B2-1E8431C3F88E}">
      <dgm:prSet/>
      <dgm:spPr/>
      <dgm:t>
        <a:bodyPr/>
        <a:lstStyle/>
        <a:p>
          <a:endParaRPr lang="en-US">
            <a:latin typeface="Segoe UI" panose="020B0502040204020203" pitchFamily="34" charset="0"/>
            <a:cs typeface="Segoe UI" panose="020B0502040204020203" pitchFamily="34" charset="0"/>
          </a:endParaRPr>
        </a:p>
      </dgm:t>
    </dgm:pt>
    <dgm:pt modelId="{9A731B82-F73A-47CC-8159-BE252CCB779C}" type="sibTrans" cxnId="{4E0ED8E9-2121-4283-91B2-1E8431C3F88E}">
      <dgm:prSet/>
      <dgm:spPr/>
      <dgm:t>
        <a:bodyPr/>
        <a:lstStyle/>
        <a:p>
          <a:endParaRPr lang="en-US">
            <a:latin typeface="Segoe UI" panose="020B0502040204020203" pitchFamily="34" charset="0"/>
            <a:cs typeface="Segoe UI" panose="020B0502040204020203" pitchFamily="34" charset="0"/>
          </a:endParaRPr>
        </a:p>
      </dgm:t>
    </dgm:pt>
    <dgm:pt modelId="{E8E46A49-AC95-46D4-84A8-72FDF79068BC}">
      <dgm:prSet/>
      <dgm:spPr/>
      <dgm:t>
        <a:bodyPr/>
        <a:lstStyle/>
        <a:p>
          <a:r>
            <a:rPr lang="tr-TR" b="1">
              <a:latin typeface="Segoe UI" panose="020B0502040204020203" pitchFamily="34" charset="0"/>
              <a:cs typeface="Segoe UI" panose="020B0502040204020203" pitchFamily="34" charset="0"/>
            </a:rPr>
            <a:t>Yetersizlik</a:t>
          </a:r>
          <a:endParaRPr lang="en-US">
            <a:latin typeface="Segoe UI" panose="020B0502040204020203" pitchFamily="34" charset="0"/>
            <a:cs typeface="Segoe UI" panose="020B0502040204020203" pitchFamily="34" charset="0"/>
          </a:endParaRPr>
        </a:p>
      </dgm:t>
    </dgm:pt>
    <dgm:pt modelId="{8C13A6DE-5A83-4B89-BF6F-8B852BE4F6C4}" type="parTrans" cxnId="{8F691221-7EFC-4CB4-953B-41DA2C82C7C5}">
      <dgm:prSet/>
      <dgm:spPr/>
      <dgm:t>
        <a:bodyPr/>
        <a:lstStyle/>
        <a:p>
          <a:endParaRPr lang="en-US">
            <a:latin typeface="Segoe UI" panose="020B0502040204020203" pitchFamily="34" charset="0"/>
            <a:cs typeface="Segoe UI" panose="020B0502040204020203" pitchFamily="34" charset="0"/>
          </a:endParaRPr>
        </a:p>
      </dgm:t>
    </dgm:pt>
    <dgm:pt modelId="{7687522F-660F-4BA9-B738-E61E7DF3B3EE}" type="sibTrans" cxnId="{8F691221-7EFC-4CB4-953B-41DA2C82C7C5}">
      <dgm:prSet/>
      <dgm:spPr/>
      <dgm:t>
        <a:bodyPr/>
        <a:lstStyle/>
        <a:p>
          <a:endParaRPr lang="en-US">
            <a:latin typeface="Segoe UI" panose="020B0502040204020203" pitchFamily="34" charset="0"/>
            <a:cs typeface="Segoe UI" panose="020B0502040204020203" pitchFamily="34" charset="0"/>
          </a:endParaRPr>
        </a:p>
      </dgm:t>
    </dgm:pt>
    <dgm:pt modelId="{B8235548-3769-4024-9636-6F5285EB7080}">
      <dgm:prSet/>
      <dgm:spPr/>
      <dgm:t>
        <a:bodyPr/>
        <a:lstStyle/>
        <a:p>
          <a:r>
            <a:rPr lang="tr-TR" b="1">
              <a:latin typeface="Segoe UI" panose="020B0502040204020203" pitchFamily="34" charset="0"/>
              <a:cs typeface="Segoe UI" panose="020B0502040204020203" pitchFamily="34" charset="0"/>
            </a:rPr>
            <a:t>Gizliliğin sınırlı olması durumları</a:t>
          </a:r>
          <a:endParaRPr lang="en-US">
            <a:latin typeface="Segoe UI" panose="020B0502040204020203" pitchFamily="34" charset="0"/>
            <a:cs typeface="Segoe UI" panose="020B0502040204020203" pitchFamily="34" charset="0"/>
          </a:endParaRPr>
        </a:p>
      </dgm:t>
    </dgm:pt>
    <dgm:pt modelId="{ECE8925B-34A7-41BA-B760-2BA034698678}" type="parTrans" cxnId="{4F0771C0-48BF-4C14-94B9-C79B84659325}">
      <dgm:prSet/>
      <dgm:spPr/>
      <dgm:t>
        <a:bodyPr/>
        <a:lstStyle/>
        <a:p>
          <a:endParaRPr lang="en-US">
            <a:latin typeface="Segoe UI" panose="020B0502040204020203" pitchFamily="34" charset="0"/>
            <a:cs typeface="Segoe UI" panose="020B0502040204020203" pitchFamily="34" charset="0"/>
          </a:endParaRPr>
        </a:p>
      </dgm:t>
    </dgm:pt>
    <dgm:pt modelId="{370C87C7-CF13-468F-BF57-2857FD93DDF5}" type="sibTrans" cxnId="{4F0771C0-48BF-4C14-94B9-C79B84659325}">
      <dgm:prSet/>
      <dgm:spPr/>
      <dgm:t>
        <a:bodyPr/>
        <a:lstStyle/>
        <a:p>
          <a:endParaRPr lang="en-US">
            <a:latin typeface="Segoe UI" panose="020B0502040204020203" pitchFamily="34" charset="0"/>
            <a:cs typeface="Segoe UI" panose="020B0502040204020203" pitchFamily="34" charset="0"/>
          </a:endParaRPr>
        </a:p>
      </dgm:t>
    </dgm:pt>
    <dgm:pt modelId="{E15CBFDB-CDC6-4EB2-AF0D-8417DBAEAF7A}">
      <dgm:prSet/>
      <dgm:spPr/>
      <dgm:t>
        <a:bodyPr/>
        <a:lstStyle/>
        <a:p>
          <a:r>
            <a:rPr lang="tr-TR" b="1">
              <a:latin typeface="Segoe UI" panose="020B0502040204020203" pitchFamily="34" charset="0"/>
              <a:cs typeface="Segoe UI" panose="020B0502040204020203" pitchFamily="34" charset="0"/>
            </a:rPr>
            <a:t>Kavrama Becerisi</a:t>
          </a:r>
          <a:endParaRPr lang="en-US">
            <a:latin typeface="Segoe UI" panose="020B0502040204020203" pitchFamily="34" charset="0"/>
            <a:cs typeface="Segoe UI" panose="020B0502040204020203" pitchFamily="34" charset="0"/>
          </a:endParaRPr>
        </a:p>
      </dgm:t>
    </dgm:pt>
    <dgm:pt modelId="{009EE1FF-F433-43FE-9CAF-C0970BCA4D9E}" type="parTrans" cxnId="{63096859-28DD-47C7-B41F-BFAA4224AF1D}">
      <dgm:prSet/>
      <dgm:spPr/>
      <dgm:t>
        <a:bodyPr/>
        <a:lstStyle/>
        <a:p>
          <a:endParaRPr lang="en-US">
            <a:latin typeface="Segoe UI" panose="020B0502040204020203" pitchFamily="34" charset="0"/>
            <a:cs typeface="Segoe UI" panose="020B0502040204020203" pitchFamily="34" charset="0"/>
          </a:endParaRPr>
        </a:p>
      </dgm:t>
    </dgm:pt>
    <dgm:pt modelId="{A4D51AAB-070D-4B67-838D-1F9521B2212D}" type="sibTrans" cxnId="{63096859-28DD-47C7-B41F-BFAA4224AF1D}">
      <dgm:prSet/>
      <dgm:spPr/>
      <dgm:t>
        <a:bodyPr/>
        <a:lstStyle/>
        <a:p>
          <a:endParaRPr lang="en-US">
            <a:latin typeface="Segoe UI" panose="020B0502040204020203" pitchFamily="34" charset="0"/>
            <a:cs typeface="Segoe UI" panose="020B0502040204020203" pitchFamily="34" charset="0"/>
          </a:endParaRPr>
        </a:p>
      </dgm:t>
    </dgm:pt>
    <dgm:pt modelId="{C18B305A-B176-4107-9799-B2705164C409}">
      <dgm:prSet/>
      <dgm:spPr/>
      <dgm:t>
        <a:bodyPr/>
        <a:lstStyle/>
        <a:p>
          <a:r>
            <a:rPr lang="tr-TR" b="1">
              <a:latin typeface="Segoe UI" panose="020B0502040204020203" pitchFamily="34" charset="0"/>
              <a:cs typeface="Segoe UI" panose="020B0502040204020203" pitchFamily="34" charset="0"/>
            </a:rPr>
            <a:t>Öz saygı</a:t>
          </a:r>
          <a:endParaRPr lang="en-US">
            <a:latin typeface="Segoe UI" panose="020B0502040204020203" pitchFamily="34" charset="0"/>
            <a:cs typeface="Segoe UI" panose="020B0502040204020203" pitchFamily="34" charset="0"/>
          </a:endParaRPr>
        </a:p>
      </dgm:t>
    </dgm:pt>
    <dgm:pt modelId="{7CBE4357-52EB-43D2-BC77-1921D4EDD0F2}" type="parTrans" cxnId="{2F075E34-934B-4249-9292-2F2230A9CA1A}">
      <dgm:prSet/>
      <dgm:spPr/>
      <dgm:t>
        <a:bodyPr/>
        <a:lstStyle/>
        <a:p>
          <a:endParaRPr lang="en-US">
            <a:latin typeface="Segoe UI" panose="020B0502040204020203" pitchFamily="34" charset="0"/>
            <a:cs typeface="Segoe UI" panose="020B0502040204020203" pitchFamily="34" charset="0"/>
          </a:endParaRPr>
        </a:p>
      </dgm:t>
    </dgm:pt>
    <dgm:pt modelId="{A23FBB8D-F010-405D-93FA-B6ED516ED916}" type="sibTrans" cxnId="{2F075E34-934B-4249-9292-2F2230A9CA1A}">
      <dgm:prSet/>
      <dgm:spPr/>
      <dgm:t>
        <a:bodyPr/>
        <a:lstStyle/>
        <a:p>
          <a:endParaRPr lang="en-US">
            <a:latin typeface="Segoe UI" panose="020B0502040204020203" pitchFamily="34" charset="0"/>
            <a:cs typeface="Segoe UI" panose="020B0502040204020203" pitchFamily="34" charset="0"/>
          </a:endParaRPr>
        </a:p>
      </dgm:t>
    </dgm:pt>
    <dgm:pt modelId="{761B4864-8A55-4A67-AF31-4B52F1CF8082}">
      <dgm:prSet/>
      <dgm:spPr/>
      <dgm:t>
        <a:bodyPr/>
        <a:lstStyle/>
        <a:p>
          <a:r>
            <a:rPr lang="tr-TR" b="1">
              <a:latin typeface="Segoe UI" panose="020B0502040204020203" pitchFamily="34" charset="0"/>
              <a:cs typeface="Segoe UI" panose="020B0502040204020203" pitchFamily="34" charset="0"/>
            </a:rPr>
            <a:t>Tabular</a:t>
          </a:r>
          <a:endParaRPr lang="en-US">
            <a:latin typeface="Segoe UI" panose="020B0502040204020203" pitchFamily="34" charset="0"/>
            <a:cs typeface="Segoe UI" panose="020B0502040204020203" pitchFamily="34" charset="0"/>
          </a:endParaRPr>
        </a:p>
      </dgm:t>
    </dgm:pt>
    <dgm:pt modelId="{718DCC2A-06D1-4179-9115-897739C0B053}" type="parTrans" cxnId="{812BDD65-6A94-4E8D-BD0F-0F21807AFDD5}">
      <dgm:prSet/>
      <dgm:spPr/>
      <dgm:t>
        <a:bodyPr/>
        <a:lstStyle/>
        <a:p>
          <a:endParaRPr lang="en-US">
            <a:latin typeface="Segoe UI" panose="020B0502040204020203" pitchFamily="34" charset="0"/>
            <a:cs typeface="Segoe UI" panose="020B0502040204020203" pitchFamily="34" charset="0"/>
          </a:endParaRPr>
        </a:p>
      </dgm:t>
    </dgm:pt>
    <dgm:pt modelId="{EAACEB4B-AFAE-4317-A5C9-30E41ABA1195}" type="sibTrans" cxnId="{812BDD65-6A94-4E8D-BD0F-0F21807AFDD5}">
      <dgm:prSet/>
      <dgm:spPr/>
      <dgm:t>
        <a:bodyPr/>
        <a:lstStyle/>
        <a:p>
          <a:endParaRPr lang="en-US">
            <a:latin typeface="Segoe UI" panose="020B0502040204020203" pitchFamily="34" charset="0"/>
            <a:cs typeface="Segoe UI" panose="020B0502040204020203" pitchFamily="34" charset="0"/>
          </a:endParaRPr>
        </a:p>
      </dgm:t>
    </dgm:pt>
    <dgm:pt modelId="{C1E0C5BC-E6F0-44C6-9741-DF9EAA983C51}">
      <dgm:prSet/>
      <dgm:spPr/>
      <dgm:t>
        <a:bodyPr/>
        <a:lstStyle/>
        <a:p>
          <a:r>
            <a:rPr lang="tr-TR" b="1">
              <a:latin typeface="Segoe UI" panose="020B0502040204020203" pitchFamily="34" charset="0"/>
              <a:cs typeface="Segoe UI" panose="020B0502040204020203" pitchFamily="34" charset="0"/>
            </a:rPr>
            <a:t>Konuşma sorunları</a:t>
          </a:r>
          <a:endParaRPr lang="en-US">
            <a:latin typeface="Segoe UI" panose="020B0502040204020203" pitchFamily="34" charset="0"/>
            <a:cs typeface="Segoe UI" panose="020B0502040204020203" pitchFamily="34" charset="0"/>
          </a:endParaRPr>
        </a:p>
      </dgm:t>
    </dgm:pt>
    <dgm:pt modelId="{098E5A15-FE95-496C-8BA0-FCFB2791AE5A}" type="parTrans" cxnId="{96209F6C-64AA-470A-A3C9-C5294D68D778}">
      <dgm:prSet/>
      <dgm:spPr/>
      <dgm:t>
        <a:bodyPr/>
        <a:lstStyle/>
        <a:p>
          <a:endParaRPr lang="en-US">
            <a:latin typeface="Segoe UI" panose="020B0502040204020203" pitchFamily="34" charset="0"/>
            <a:cs typeface="Segoe UI" panose="020B0502040204020203" pitchFamily="34" charset="0"/>
          </a:endParaRPr>
        </a:p>
      </dgm:t>
    </dgm:pt>
    <dgm:pt modelId="{8D009338-5086-4CDF-BC21-2FE9124B60C4}" type="sibTrans" cxnId="{96209F6C-64AA-470A-A3C9-C5294D68D778}">
      <dgm:prSet/>
      <dgm:spPr/>
      <dgm:t>
        <a:bodyPr/>
        <a:lstStyle/>
        <a:p>
          <a:endParaRPr lang="en-US">
            <a:latin typeface="Segoe UI" panose="020B0502040204020203" pitchFamily="34" charset="0"/>
            <a:cs typeface="Segoe UI" panose="020B0502040204020203" pitchFamily="34" charset="0"/>
          </a:endParaRPr>
        </a:p>
      </dgm:t>
    </dgm:pt>
    <dgm:pt modelId="{AF3D0ADB-3097-4F5C-A6BB-DCC8D3C64E41}">
      <dgm:prSet/>
      <dgm:spPr/>
      <dgm:t>
        <a:bodyPr/>
        <a:lstStyle/>
        <a:p>
          <a:r>
            <a:rPr lang="tr-TR" b="1">
              <a:latin typeface="Segoe UI" panose="020B0502040204020203" pitchFamily="34" charset="0"/>
              <a:cs typeface="Segoe UI" panose="020B0502040204020203" pitchFamily="34" charset="0"/>
            </a:rPr>
            <a:t>Kötü aydınlatma</a:t>
          </a:r>
          <a:endParaRPr lang="en-US">
            <a:latin typeface="Segoe UI" panose="020B0502040204020203" pitchFamily="34" charset="0"/>
            <a:cs typeface="Segoe UI" panose="020B0502040204020203" pitchFamily="34" charset="0"/>
          </a:endParaRPr>
        </a:p>
      </dgm:t>
    </dgm:pt>
    <dgm:pt modelId="{9FBE1CAF-DD45-404D-A85E-7E0BFFC3A3C4}" type="parTrans" cxnId="{5D85FBFD-1D8A-439F-8418-94E7BF83E8B4}">
      <dgm:prSet/>
      <dgm:spPr/>
      <dgm:t>
        <a:bodyPr/>
        <a:lstStyle/>
        <a:p>
          <a:endParaRPr lang="en-US">
            <a:latin typeface="Segoe UI" panose="020B0502040204020203" pitchFamily="34" charset="0"/>
            <a:cs typeface="Segoe UI" panose="020B0502040204020203" pitchFamily="34" charset="0"/>
          </a:endParaRPr>
        </a:p>
      </dgm:t>
    </dgm:pt>
    <dgm:pt modelId="{4BF27477-2320-4616-B5BE-F2C173DE9F8D}" type="sibTrans" cxnId="{5D85FBFD-1D8A-439F-8418-94E7BF83E8B4}">
      <dgm:prSet/>
      <dgm:spPr/>
      <dgm:t>
        <a:bodyPr/>
        <a:lstStyle/>
        <a:p>
          <a:endParaRPr lang="en-US">
            <a:latin typeface="Segoe UI" panose="020B0502040204020203" pitchFamily="34" charset="0"/>
            <a:cs typeface="Segoe UI" panose="020B0502040204020203" pitchFamily="34" charset="0"/>
          </a:endParaRPr>
        </a:p>
      </dgm:t>
    </dgm:pt>
    <dgm:pt modelId="{CD0C8D6C-39AB-48C9-8C2A-190E5E7A1B0D}" type="pres">
      <dgm:prSet presAssocID="{06892611-0024-4B3B-B074-F586B8B9388C}" presName="diagram" presStyleCnt="0">
        <dgm:presLayoutVars>
          <dgm:dir/>
          <dgm:resizeHandles val="exact"/>
        </dgm:presLayoutVars>
      </dgm:prSet>
      <dgm:spPr/>
    </dgm:pt>
    <dgm:pt modelId="{2CE630B1-1265-4A3E-A57B-9B477B779A54}" type="pres">
      <dgm:prSet presAssocID="{A24A61DF-9E0B-4752-AC17-64F2B5CDEEB8}" presName="node" presStyleLbl="node1" presStyleIdx="0" presStyleCnt="22">
        <dgm:presLayoutVars>
          <dgm:bulletEnabled val="1"/>
        </dgm:presLayoutVars>
      </dgm:prSet>
      <dgm:spPr/>
    </dgm:pt>
    <dgm:pt modelId="{05E2CA37-3468-448B-AC05-4E8F00BB0DE2}" type="pres">
      <dgm:prSet presAssocID="{9FE2135B-2F3C-48C0-BAEB-4360F015F871}" presName="sibTrans" presStyleCnt="0"/>
      <dgm:spPr/>
    </dgm:pt>
    <dgm:pt modelId="{156E06FC-5918-4F60-9A32-4AE152047CCC}" type="pres">
      <dgm:prSet presAssocID="{CC86FA00-CBAB-4BEE-BB13-2521549B7257}" presName="node" presStyleLbl="node1" presStyleIdx="1" presStyleCnt="22">
        <dgm:presLayoutVars>
          <dgm:bulletEnabled val="1"/>
        </dgm:presLayoutVars>
      </dgm:prSet>
      <dgm:spPr/>
    </dgm:pt>
    <dgm:pt modelId="{8C3DE374-5B1E-4ABE-B7B2-AB3AF393B188}" type="pres">
      <dgm:prSet presAssocID="{A95F8D00-4286-4DED-B2B7-1E79CE523944}" presName="sibTrans" presStyleCnt="0"/>
      <dgm:spPr/>
    </dgm:pt>
    <dgm:pt modelId="{84D8A8CC-F064-405A-B0E1-151212030036}" type="pres">
      <dgm:prSet presAssocID="{A1C12DAF-74C0-4486-B1DF-185EDBD88C2E}" presName="node" presStyleLbl="node1" presStyleIdx="2" presStyleCnt="22">
        <dgm:presLayoutVars>
          <dgm:bulletEnabled val="1"/>
        </dgm:presLayoutVars>
      </dgm:prSet>
      <dgm:spPr/>
    </dgm:pt>
    <dgm:pt modelId="{8DA07D7C-4C02-4CB6-B60A-DFC0B817D2C4}" type="pres">
      <dgm:prSet presAssocID="{B6C7783D-38C8-484D-AC77-24A2BEB3981E}" presName="sibTrans" presStyleCnt="0"/>
      <dgm:spPr/>
    </dgm:pt>
    <dgm:pt modelId="{BEF7653B-948D-42CF-91CD-218B25479818}" type="pres">
      <dgm:prSet presAssocID="{1208DF1A-08D1-4675-996A-5DDB8FCED5FE}" presName="node" presStyleLbl="node1" presStyleIdx="3" presStyleCnt="22">
        <dgm:presLayoutVars>
          <dgm:bulletEnabled val="1"/>
        </dgm:presLayoutVars>
      </dgm:prSet>
      <dgm:spPr/>
    </dgm:pt>
    <dgm:pt modelId="{D2A69EFA-C15C-4B8B-813F-EC78F61106AB}" type="pres">
      <dgm:prSet presAssocID="{E56CE5B2-644E-4B1E-AB61-09B74B25CE55}" presName="sibTrans" presStyleCnt="0"/>
      <dgm:spPr/>
    </dgm:pt>
    <dgm:pt modelId="{28958AD0-054C-46CF-BC6C-84C6A4F657E3}" type="pres">
      <dgm:prSet presAssocID="{64990AEE-A099-4423-91A8-A4D046C09063}" presName="node" presStyleLbl="node1" presStyleIdx="4" presStyleCnt="22">
        <dgm:presLayoutVars>
          <dgm:bulletEnabled val="1"/>
        </dgm:presLayoutVars>
      </dgm:prSet>
      <dgm:spPr/>
    </dgm:pt>
    <dgm:pt modelId="{5D7F0A0B-496F-4B48-B585-CB935BB2692F}" type="pres">
      <dgm:prSet presAssocID="{287CC1FE-2424-4896-BB82-279096FD7F66}" presName="sibTrans" presStyleCnt="0"/>
      <dgm:spPr/>
    </dgm:pt>
    <dgm:pt modelId="{F7B41C04-16FA-47F3-9BF1-FF182B2AE849}" type="pres">
      <dgm:prSet presAssocID="{FB6C3676-5899-440B-B121-ACF1EDE61D17}" presName="node" presStyleLbl="node1" presStyleIdx="5" presStyleCnt="22">
        <dgm:presLayoutVars>
          <dgm:bulletEnabled val="1"/>
        </dgm:presLayoutVars>
      </dgm:prSet>
      <dgm:spPr/>
    </dgm:pt>
    <dgm:pt modelId="{F43D1F25-3731-4A9F-88A0-2A89D5B9C894}" type="pres">
      <dgm:prSet presAssocID="{6C64FE98-0091-4678-BFE4-322EEE88471F}" presName="sibTrans" presStyleCnt="0"/>
      <dgm:spPr/>
    </dgm:pt>
    <dgm:pt modelId="{817ED33C-EC2E-4E71-A29B-EA4F9764C622}" type="pres">
      <dgm:prSet presAssocID="{62EFBD19-7900-44C9-A6A5-3E623F3120E8}" presName="node" presStyleLbl="node1" presStyleIdx="6" presStyleCnt="22">
        <dgm:presLayoutVars>
          <dgm:bulletEnabled val="1"/>
        </dgm:presLayoutVars>
      </dgm:prSet>
      <dgm:spPr/>
    </dgm:pt>
    <dgm:pt modelId="{E97E9A06-8C67-4E0E-A2B6-E744DCBB8BF0}" type="pres">
      <dgm:prSet presAssocID="{F22D22C6-95C7-4348-B1E8-0C9294092FAA}" presName="sibTrans" presStyleCnt="0"/>
      <dgm:spPr/>
    </dgm:pt>
    <dgm:pt modelId="{005F7A53-2E02-4160-A730-635957EF4E57}" type="pres">
      <dgm:prSet presAssocID="{B19F1EDF-9FA7-4F99-95E1-708698343012}" presName="node" presStyleLbl="node1" presStyleIdx="7" presStyleCnt="22">
        <dgm:presLayoutVars>
          <dgm:bulletEnabled val="1"/>
        </dgm:presLayoutVars>
      </dgm:prSet>
      <dgm:spPr/>
    </dgm:pt>
    <dgm:pt modelId="{3F07176D-545F-4318-998C-EE6B261997B4}" type="pres">
      <dgm:prSet presAssocID="{B586827D-8E3C-4372-81FB-6DABDEE73E97}" presName="sibTrans" presStyleCnt="0"/>
      <dgm:spPr/>
    </dgm:pt>
    <dgm:pt modelId="{472B0F07-0FFF-4151-BA6D-4F522FA0C410}" type="pres">
      <dgm:prSet presAssocID="{22DCC655-59EF-47BF-A189-E47BD5C81D90}" presName="node" presStyleLbl="node1" presStyleIdx="8" presStyleCnt="22">
        <dgm:presLayoutVars>
          <dgm:bulletEnabled val="1"/>
        </dgm:presLayoutVars>
      </dgm:prSet>
      <dgm:spPr/>
    </dgm:pt>
    <dgm:pt modelId="{86C2FE96-0954-481A-8259-BD57A893E2F2}" type="pres">
      <dgm:prSet presAssocID="{01CC1AF4-6E98-42DA-81CA-7941FCC41899}" presName="sibTrans" presStyleCnt="0"/>
      <dgm:spPr/>
    </dgm:pt>
    <dgm:pt modelId="{4C7E5842-003A-4B8B-B54F-832096783E9B}" type="pres">
      <dgm:prSet presAssocID="{B437AC40-8045-4F94-80D3-1AA6B2D9DF58}" presName="node" presStyleLbl="node1" presStyleIdx="9" presStyleCnt="22">
        <dgm:presLayoutVars>
          <dgm:bulletEnabled val="1"/>
        </dgm:presLayoutVars>
      </dgm:prSet>
      <dgm:spPr/>
    </dgm:pt>
    <dgm:pt modelId="{DEF1A3BF-4269-44B2-8853-C29B7D709018}" type="pres">
      <dgm:prSet presAssocID="{9892F0A2-A14D-479A-8966-1042EE102C72}" presName="sibTrans" presStyleCnt="0"/>
      <dgm:spPr/>
    </dgm:pt>
    <dgm:pt modelId="{288D6E6B-C6DA-414D-809D-979C429EE86B}" type="pres">
      <dgm:prSet presAssocID="{50704F3D-DF00-40FA-B6D8-4C95AE253D43}" presName="node" presStyleLbl="node1" presStyleIdx="10" presStyleCnt="22">
        <dgm:presLayoutVars>
          <dgm:bulletEnabled val="1"/>
        </dgm:presLayoutVars>
      </dgm:prSet>
      <dgm:spPr/>
    </dgm:pt>
    <dgm:pt modelId="{AF52A1B9-D559-4A9B-8C49-93D0CDC6472C}" type="pres">
      <dgm:prSet presAssocID="{9FA74473-FD67-458C-B9DC-19FB4611D6B6}" presName="sibTrans" presStyleCnt="0"/>
      <dgm:spPr/>
    </dgm:pt>
    <dgm:pt modelId="{B7B49AFD-4D4A-4C0D-8DF2-14CA32B3DC6C}" type="pres">
      <dgm:prSet presAssocID="{461F60E7-B888-42FD-B6AF-B8EDECDF04AE}" presName="node" presStyleLbl="node1" presStyleIdx="11" presStyleCnt="22">
        <dgm:presLayoutVars>
          <dgm:bulletEnabled val="1"/>
        </dgm:presLayoutVars>
      </dgm:prSet>
      <dgm:spPr/>
    </dgm:pt>
    <dgm:pt modelId="{47EA2527-6CAC-4A87-8244-89F256B35975}" type="pres">
      <dgm:prSet presAssocID="{86232E58-6EC0-460B-8BDF-01E5ADF05F35}" presName="sibTrans" presStyleCnt="0"/>
      <dgm:spPr/>
    </dgm:pt>
    <dgm:pt modelId="{7D4F6DBA-0205-4688-AD0C-1F3EEEC5C1AE}" type="pres">
      <dgm:prSet presAssocID="{FDA73E04-7947-4571-A6C9-5AD14D6F364D}" presName="node" presStyleLbl="node1" presStyleIdx="12" presStyleCnt="22">
        <dgm:presLayoutVars>
          <dgm:bulletEnabled val="1"/>
        </dgm:presLayoutVars>
      </dgm:prSet>
      <dgm:spPr/>
    </dgm:pt>
    <dgm:pt modelId="{D7947AE5-7CCD-49D6-AF30-B57A7D7117DB}" type="pres">
      <dgm:prSet presAssocID="{C63D885A-01C4-4D3D-A00B-3524E5A2BA3F}" presName="sibTrans" presStyleCnt="0"/>
      <dgm:spPr/>
    </dgm:pt>
    <dgm:pt modelId="{CAB68380-0472-4CCD-803F-D6B2D40EFAC8}" type="pres">
      <dgm:prSet presAssocID="{566107D0-B441-4F59-85F1-73ED232F5C51}" presName="node" presStyleLbl="node1" presStyleIdx="13" presStyleCnt="22">
        <dgm:presLayoutVars>
          <dgm:bulletEnabled val="1"/>
        </dgm:presLayoutVars>
      </dgm:prSet>
      <dgm:spPr/>
    </dgm:pt>
    <dgm:pt modelId="{23FF5337-E9FF-4B08-B281-53BB4C4096AA}" type="pres">
      <dgm:prSet presAssocID="{3590E0B2-8C6A-4DFE-A6C8-FABAA2AA55CE}" presName="sibTrans" presStyleCnt="0"/>
      <dgm:spPr/>
    </dgm:pt>
    <dgm:pt modelId="{574ADBEC-C688-48E8-887A-B3BBAB196BF8}" type="pres">
      <dgm:prSet presAssocID="{445C725B-B36D-4603-A28C-914B09DC4D27}" presName="node" presStyleLbl="node1" presStyleIdx="14" presStyleCnt="22">
        <dgm:presLayoutVars>
          <dgm:bulletEnabled val="1"/>
        </dgm:presLayoutVars>
      </dgm:prSet>
      <dgm:spPr/>
    </dgm:pt>
    <dgm:pt modelId="{BBC11255-13AE-4FBE-AB54-959F80DDEA10}" type="pres">
      <dgm:prSet presAssocID="{9A731B82-F73A-47CC-8159-BE252CCB779C}" presName="sibTrans" presStyleCnt="0"/>
      <dgm:spPr/>
    </dgm:pt>
    <dgm:pt modelId="{D7CF9FE0-56FE-4FFB-BA31-1F64779909D4}" type="pres">
      <dgm:prSet presAssocID="{E8E46A49-AC95-46D4-84A8-72FDF79068BC}" presName="node" presStyleLbl="node1" presStyleIdx="15" presStyleCnt="22">
        <dgm:presLayoutVars>
          <dgm:bulletEnabled val="1"/>
        </dgm:presLayoutVars>
      </dgm:prSet>
      <dgm:spPr/>
    </dgm:pt>
    <dgm:pt modelId="{88FF0E3C-55FD-4757-B999-62756BD98042}" type="pres">
      <dgm:prSet presAssocID="{7687522F-660F-4BA9-B738-E61E7DF3B3EE}" presName="sibTrans" presStyleCnt="0"/>
      <dgm:spPr/>
    </dgm:pt>
    <dgm:pt modelId="{85B911FE-5F50-4CEA-9E3F-C5CBADB5C542}" type="pres">
      <dgm:prSet presAssocID="{B8235548-3769-4024-9636-6F5285EB7080}" presName="node" presStyleLbl="node1" presStyleIdx="16" presStyleCnt="22">
        <dgm:presLayoutVars>
          <dgm:bulletEnabled val="1"/>
        </dgm:presLayoutVars>
      </dgm:prSet>
      <dgm:spPr/>
    </dgm:pt>
    <dgm:pt modelId="{77D82624-24C0-422E-8CCE-EA7A1859C377}" type="pres">
      <dgm:prSet presAssocID="{370C87C7-CF13-468F-BF57-2857FD93DDF5}" presName="sibTrans" presStyleCnt="0"/>
      <dgm:spPr/>
    </dgm:pt>
    <dgm:pt modelId="{47877B0E-FB3D-4DB4-B5C7-17DB550C2AAC}" type="pres">
      <dgm:prSet presAssocID="{E15CBFDB-CDC6-4EB2-AF0D-8417DBAEAF7A}" presName="node" presStyleLbl="node1" presStyleIdx="17" presStyleCnt="22">
        <dgm:presLayoutVars>
          <dgm:bulletEnabled val="1"/>
        </dgm:presLayoutVars>
      </dgm:prSet>
      <dgm:spPr/>
    </dgm:pt>
    <dgm:pt modelId="{C6B97C05-06C0-404A-B4BE-1609E9AA0884}" type="pres">
      <dgm:prSet presAssocID="{A4D51AAB-070D-4B67-838D-1F9521B2212D}" presName="sibTrans" presStyleCnt="0"/>
      <dgm:spPr/>
    </dgm:pt>
    <dgm:pt modelId="{2083574C-FE24-45DE-B684-5F57FED79D90}" type="pres">
      <dgm:prSet presAssocID="{C18B305A-B176-4107-9799-B2705164C409}" presName="node" presStyleLbl="node1" presStyleIdx="18" presStyleCnt="22">
        <dgm:presLayoutVars>
          <dgm:bulletEnabled val="1"/>
        </dgm:presLayoutVars>
      </dgm:prSet>
      <dgm:spPr/>
    </dgm:pt>
    <dgm:pt modelId="{CEA66638-BA3F-4987-930A-F9C98ECF66BA}" type="pres">
      <dgm:prSet presAssocID="{A23FBB8D-F010-405D-93FA-B6ED516ED916}" presName="sibTrans" presStyleCnt="0"/>
      <dgm:spPr/>
    </dgm:pt>
    <dgm:pt modelId="{0099126D-52C0-4297-A18B-BA4296C40DF4}" type="pres">
      <dgm:prSet presAssocID="{761B4864-8A55-4A67-AF31-4B52F1CF8082}" presName="node" presStyleLbl="node1" presStyleIdx="19" presStyleCnt="22">
        <dgm:presLayoutVars>
          <dgm:bulletEnabled val="1"/>
        </dgm:presLayoutVars>
      </dgm:prSet>
      <dgm:spPr/>
    </dgm:pt>
    <dgm:pt modelId="{9BB2CB8D-1523-48BE-B5AF-5F770BD60056}" type="pres">
      <dgm:prSet presAssocID="{EAACEB4B-AFAE-4317-A5C9-30E41ABA1195}" presName="sibTrans" presStyleCnt="0"/>
      <dgm:spPr/>
    </dgm:pt>
    <dgm:pt modelId="{9A637D29-33EB-49C0-B1BF-A3B5492E5F41}" type="pres">
      <dgm:prSet presAssocID="{C1E0C5BC-E6F0-44C6-9741-DF9EAA983C51}" presName="node" presStyleLbl="node1" presStyleIdx="20" presStyleCnt="22">
        <dgm:presLayoutVars>
          <dgm:bulletEnabled val="1"/>
        </dgm:presLayoutVars>
      </dgm:prSet>
      <dgm:spPr/>
    </dgm:pt>
    <dgm:pt modelId="{8734BD14-45DF-4B8D-A248-22BF89493F96}" type="pres">
      <dgm:prSet presAssocID="{8D009338-5086-4CDF-BC21-2FE9124B60C4}" presName="sibTrans" presStyleCnt="0"/>
      <dgm:spPr/>
    </dgm:pt>
    <dgm:pt modelId="{F27A5972-97DE-4F2C-BE3C-02E09860BCF2}" type="pres">
      <dgm:prSet presAssocID="{AF3D0ADB-3097-4F5C-A6BB-DCC8D3C64E41}" presName="node" presStyleLbl="node1" presStyleIdx="21" presStyleCnt="22">
        <dgm:presLayoutVars>
          <dgm:bulletEnabled val="1"/>
        </dgm:presLayoutVars>
      </dgm:prSet>
      <dgm:spPr/>
    </dgm:pt>
  </dgm:ptLst>
  <dgm:cxnLst>
    <dgm:cxn modelId="{E6BE8803-A9F5-4774-8B54-CC9666AC9254}" type="presOf" srcId="{566107D0-B441-4F59-85F1-73ED232F5C51}" destId="{CAB68380-0472-4CCD-803F-D6B2D40EFAC8}" srcOrd="0" destOrd="0" presId="urn:microsoft.com/office/officeart/2005/8/layout/default"/>
    <dgm:cxn modelId="{ABD4BB08-E247-4703-8A17-4B779E315C28}" srcId="{06892611-0024-4B3B-B074-F586B8B9388C}" destId="{1208DF1A-08D1-4675-996A-5DDB8FCED5FE}" srcOrd="3" destOrd="0" parTransId="{7DF7414B-3164-4E47-9A30-3EE40173CE2B}" sibTransId="{E56CE5B2-644E-4B1E-AB61-09B74B25CE55}"/>
    <dgm:cxn modelId="{6013260C-CAD2-4B4F-9727-06BEF6D5D02B}" type="presOf" srcId="{50704F3D-DF00-40FA-B6D8-4C95AE253D43}" destId="{288D6E6B-C6DA-414D-809D-979C429EE86B}" srcOrd="0" destOrd="0" presId="urn:microsoft.com/office/officeart/2005/8/layout/default"/>
    <dgm:cxn modelId="{9D90EA11-E3F6-4863-A38B-3EDBBFE2B0D0}" type="presOf" srcId="{461F60E7-B888-42FD-B6AF-B8EDECDF04AE}" destId="{B7B49AFD-4D4A-4C0D-8DF2-14CA32B3DC6C}" srcOrd="0" destOrd="0" presId="urn:microsoft.com/office/officeart/2005/8/layout/default"/>
    <dgm:cxn modelId="{7EF5161D-02A0-42BF-B60D-99A3C9C68EBD}" type="presOf" srcId="{C1E0C5BC-E6F0-44C6-9741-DF9EAA983C51}" destId="{9A637D29-33EB-49C0-B1BF-A3B5492E5F41}" srcOrd="0" destOrd="0" presId="urn:microsoft.com/office/officeart/2005/8/layout/default"/>
    <dgm:cxn modelId="{2181C51F-746B-4984-8BF2-A6001B016189}" type="presOf" srcId="{06892611-0024-4B3B-B074-F586B8B9388C}" destId="{CD0C8D6C-39AB-48C9-8C2A-190E5E7A1B0D}" srcOrd="0" destOrd="0" presId="urn:microsoft.com/office/officeart/2005/8/layout/default"/>
    <dgm:cxn modelId="{8F691221-7EFC-4CB4-953B-41DA2C82C7C5}" srcId="{06892611-0024-4B3B-B074-F586B8B9388C}" destId="{E8E46A49-AC95-46D4-84A8-72FDF79068BC}" srcOrd="15" destOrd="0" parTransId="{8C13A6DE-5A83-4B89-BF6F-8B852BE4F6C4}" sibTransId="{7687522F-660F-4BA9-B738-E61E7DF3B3EE}"/>
    <dgm:cxn modelId="{95BF952B-C6FB-4A8D-9360-6A4046E7EDC1}" srcId="{06892611-0024-4B3B-B074-F586B8B9388C}" destId="{B19F1EDF-9FA7-4F99-95E1-708698343012}" srcOrd="7" destOrd="0" parTransId="{403A7059-F24B-47F5-9091-5A41B5814483}" sibTransId="{B586827D-8E3C-4372-81FB-6DABDEE73E97}"/>
    <dgm:cxn modelId="{C4747831-05BF-4EB6-9455-4F87FE473C47}" type="presOf" srcId="{E8E46A49-AC95-46D4-84A8-72FDF79068BC}" destId="{D7CF9FE0-56FE-4FFB-BA31-1F64779909D4}" srcOrd="0" destOrd="0" presId="urn:microsoft.com/office/officeart/2005/8/layout/default"/>
    <dgm:cxn modelId="{2F075E34-934B-4249-9292-2F2230A9CA1A}" srcId="{06892611-0024-4B3B-B074-F586B8B9388C}" destId="{C18B305A-B176-4107-9799-B2705164C409}" srcOrd="18" destOrd="0" parTransId="{7CBE4357-52EB-43D2-BC77-1921D4EDD0F2}" sibTransId="{A23FBB8D-F010-405D-93FA-B6ED516ED916}"/>
    <dgm:cxn modelId="{0EA87D37-312E-4E55-97B2-812D306AB2CB}" srcId="{06892611-0024-4B3B-B074-F586B8B9388C}" destId="{A24A61DF-9E0B-4752-AC17-64F2B5CDEEB8}" srcOrd="0" destOrd="0" parTransId="{4B9E843C-42E1-4D8A-9BF0-4AA7591BCA77}" sibTransId="{9FE2135B-2F3C-48C0-BAEB-4360F015F871}"/>
    <dgm:cxn modelId="{D840E83D-FC67-4B87-976E-AFEDFCA743DE}" srcId="{06892611-0024-4B3B-B074-F586B8B9388C}" destId="{B437AC40-8045-4F94-80D3-1AA6B2D9DF58}" srcOrd="9" destOrd="0" parTransId="{45A0703C-3CDA-4DF0-8542-48C8A3A4F37F}" sibTransId="{9892F0A2-A14D-479A-8966-1042EE102C72}"/>
    <dgm:cxn modelId="{76C19F60-0B06-40EF-A440-3E2C5C483C78}" type="presOf" srcId="{445C725B-B36D-4603-A28C-914B09DC4D27}" destId="{574ADBEC-C688-48E8-887A-B3BBAB196BF8}" srcOrd="0" destOrd="0" presId="urn:microsoft.com/office/officeart/2005/8/layout/default"/>
    <dgm:cxn modelId="{812BDD65-6A94-4E8D-BD0F-0F21807AFDD5}" srcId="{06892611-0024-4B3B-B074-F586B8B9388C}" destId="{761B4864-8A55-4A67-AF31-4B52F1CF8082}" srcOrd="19" destOrd="0" parTransId="{718DCC2A-06D1-4179-9115-897739C0B053}" sibTransId="{EAACEB4B-AFAE-4317-A5C9-30E41ABA1195}"/>
    <dgm:cxn modelId="{38C4FC45-5299-4413-97CD-7AC20519C65B}" type="presOf" srcId="{B19F1EDF-9FA7-4F99-95E1-708698343012}" destId="{005F7A53-2E02-4160-A730-635957EF4E57}" srcOrd="0" destOrd="0" presId="urn:microsoft.com/office/officeart/2005/8/layout/default"/>
    <dgm:cxn modelId="{90CB8E68-D940-4967-942B-9A9A7FF41EB0}" srcId="{06892611-0024-4B3B-B074-F586B8B9388C}" destId="{CC86FA00-CBAB-4BEE-BB13-2521549B7257}" srcOrd="1" destOrd="0" parTransId="{DF58DE0B-C71B-4725-93DE-CAEFB5AFFC1D}" sibTransId="{A95F8D00-4286-4DED-B2B7-1E79CE523944}"/>
    <dgm:cxn modelId="{EB43854C-A39C-4047-9FD0-3453B09C6167}" type="presOf" srcId="{B8235548-3769-4024-9636-6F5285EB7080}" destId="{85B911FE-5F50-4CEA-9E3F-C5CBADB5C542}" srcOrd="0" destOrd="0" presId="urn:microsoft.com/office/officeart/2005/8/layout/default"/>
    <dgm:cxn modelId="{96209F6C-64AA-470A-A3C9-C5294D68D778}" srcId="{06892611-0024-4B3B-B074-F586B8B9388C}" destId="{C1E0C5BC-E6F0-44C6-9741-DF9EAA983C51}" srcOrd="20" destOrd="0" parTransId="{098E5A15-FE95-496C-8BA0-FCFB2791AE5A}" sibTransId="{8D009338-5086-4CDF-BC21-2FE9124B60C4}"/>
    <dgm:cxn modelId="{E127FA4C-764A-4965-BBE3-A6BEDD429911}" type="presOf" srcId="{FDA73E04-7947-4571-A6C9-5AD14D6F364D}" destId="{7D4F6DBA-0205-4688-AD0C-1F3EEEC5C1AE}" srcOrd="0" destOrd="0" presId="urn:microsoft.com/office/officeart/2005/8/layout/default"/>
    <dgm:cxn modelId="{A70C3151-BC20-4541-945B-E2FF4B609A09}" type="presOf" srcId="{64990AEE-A099-4423-91A8-A4D046C09063}" destId="{28958AD0-054C-46CF-BC6C-84C6A4F657E3}" srcOrd="0" destOrd="0" presId="urn:microsoft.com/office/officeart/2005/8/layout/default"/>
    <dgm:cxn modelId="{2FC11D58-C303-4A90-93AD-2E841B0817A5}" type="presOf" srcId="{FB6C3676-5899-440B-B121-ACF1EDE61D17}" destId="{F7B41C04-16FA-47F3-9BF1-FF182B2AE849}" srcOrd="0" destOrd="0" presId="urn:microsoft.com/office/officeart/2005/8/layout/default"/>
    <dgm:cxn modelId="{63096859-28DD-47C7-B41F-BFAA4224AF1D}" srcId="{06892611-0024-4B3B-B074-F586B8B9388C}" destId="{E15CBFDB-CDC6-4EB2-AF0D-8417DBAEAF7A}" srcOrd="17" destOrd="0" parTransId="{009EE1FF-F433-43FE-9CAF-C0970BCA4D9E}" sibTransId="{A4D51AAB-070D-4B67-838D-1F9521B2212D}"/>
    <dgm:cxn modelId="{744EB884-3B50-434D-8B0A-20046CC211CA}" type="presOf" srcId="{CC86FA00-CBAB-4BEE-BB13-2521549B7257}" destId="{156E06FC-5918-4F60-9A32-4AE152047CCC}" srcOrd="0" destOrd="0" presId="urn:microsoft.com/office/officeart/2005/8/layout/default"/>
    <dgm:cxn modelId="{4F0B1F86-0C8B-4BA8-9C3E-A0B70BAD5EB3}" type="presOf" srcId="{C18B305A-B176-4107-9799-B2705164C409}" destId="{2083574C-FE24-45DE-B684-5F57FED79D90}" srcOrd="0" destOrd="0" presId="urn:microsoft.com/office/officeart/2005/8/layout/default"/>
    <dgm:cxn modelId="{0E091095-D5CB-4D51-8162-D7C7AE96FEB1}" type="presOf" srcId="{22DCC655-59EF-47BF-A189-E47BD5C81D90}" destId="{472B0F07-0FFF-4151-BA6D-4F522FA0C410}" srcOrd="0" destOrd="0" presId="urn:microsoft.com/office/officeart/2005/8/layout/default"/>
    <dgm:cxn modelId="{92A0FD95-D95B-4E86-823B-DD91FD44BD2D}" type="presOf" srcId="{62EFBD19-7900-44C9-A6A5-3E623F3120E8}" destId="{817ED33C-EC2E-4E71-A29B-EA4F9764C622}" srcOrd="0" destOrd="0" presId="urn:microsoft.com/office/officeart/2005/8/layout/default"/>
    <dgm:cxn modelId="{408A9D9E-AEEB-4EFA-B662-3F7625AEAA2B}" type="presOf" srcId="{AF3D0ADB-3097-4F5C-A6BB-DCC8D3C64E41}" destId="{F27A5972-97DE-4F2C-BE3C-02E09860BCF2}" srcOrd="0" destOrd="0" presId="urn:microsoft.com/office/officeart/2005/8/layout/default"/>
    <dgm:cxn modelId="{D4A2359F-8D92-4F31-9F50-B9AD04C03749}" srcId="{06892611-0024-4B3B-B074-F586B8B9388C}" destId="{22DCC655-59EF-47BF-A189-E47BD5C81D90}" srcOrd="8" destOrd="0" parTransId="{651B4BDD-F646-4059-8125-F173D09ECC6C}" sibTransId="{01CC1AF4-6E98-42DA-81CA-7941FCC41899}"/>
    <dgm:cxn modelId="{010D3CB7-8313-491B-88B5-2E703C3E82C5}" srcId="{06892611-0024-4B3B-B074-F586B8B9388C}" destId="{A1C12DAF-74C0-4486-B1DF-185EDBD88C2E}" srcOrd="2" destOrd="0" parTransId="{1C9DF90A-5FB3-4666-9C13-E183E7ED0993}" sibTransId="{B6C7783D-38C8-484D-AC77-24A2BEB3981E}"/>
    <dgm:cxn modelId="{8486C0B7-3D1C-4F15-831D-607F75B51992}" srcId="{06892611-0024-4B3B-B074-F586B8B9388C}" destId="{64990AEE-A099-4423-91A8-A4D046C09063}" srcOrd="4" destOrd="0" parTransId="{C1E15794-E069-445A-87E2-14D31BE2955F}" sibTransId="{287CC1FE-2424-4896-BB82-279096FD7F66}"/>
    <dgm:cxn modelId="{390AC6B7-6F22-4A7C-9898-3324CD44EE1C}" srcId="{06892611-0024-4B3B-B074-F586B8B9388C}" destId="{FB6C3676-5899-440B-B121-ACF1EDE61D17}" srcOrd="5" destOrd="0" parTransId="{1D21C0D9-88B2-4860-8005-837B8B816789}" sibTransId="{6C64FE98-0091-4678-BFE4-322EEE88471F}"/>
    <dgm:cxn modelId="{B8B36DBB-C31E-4F7E-B844-215552BC661D}" type="presOf" srcId="{A1C12DAF-74C0-4486-B1DF-185EDBD88C2E}" destId="{84D8A8CC-F064-405A-B0E1-151212030036}" srcOrd="0" destOrd="0" presId="urn:microsoft.com/office/officeart/2005/8/layout/default"/>
    <dgm:cxn modelId="{4F0771C0-48BF-4C14-94B9-C79B84659325}" srcId="{06892611-0024-4B3B-B074-F586B8B9388C}" destId="{B8235548-3769-4024-9636-6F5285EB7080}" srcOrd="16" destOrd="0" parTransId="{ECE8925B-34A7-41BA-B760-2BA034698678}" sibTransId="{370C87C7-CF13-468F-BF57-2857FD93DDF5}"/>
    <dgm:cxn modelId="{B73255C4-A6BC-4CE8-AD0C-E6CD94F882D4}" type="presOf" srcId="{E15CBFDB-CDC6-4EB2-AF0D-8417DBAEAF7A}" destId="{47877B0E-FB3D-4DB4-B5C7-17DB550C2AAC}" srcOrd="0" destOrd="0" presId="urn:microsoft.com/office/officeart/2005/8/layout/default"/>
    <dgm:cxn modelId="{173047C7-D085-4ACA-B20A-19F618169D47}" srcId="{06892611-0024-4B3B-B074-F586B8B9388C}" destId="{461F60E7-B888-42FD-B6AF-B8EDECDF04AE}" srcOrd="11" destOrd="0" parTransId="{28565AFD-4C23-48C5-9A82-03C69D99133E}" sibTransId="{86232E58-6EC0-460B-8BDF-01E5ADF05F35}"/>
    <dgm:cxn modelId="{12C4D6C8-3BC6-42DF-B346-80BE65E6C96E}" type="presOf" srcId="{1208DF1A-08D1-4675-996A-5DDB8FCED5FE}" destId="{BEF7653B-948D-42CF-91CD-218B25479818}" srcOrd="0" destOrd="0" presId="urn:microsoft.com/office/officeart/2005/8/layout/default"/>
    <dgm:cxn modelId="{ACD083CF-6295-4AAE-BB38-70ED2E0F9E63}" srcId="{06892611-0024-4B3B-B074-F586B8B9388C}" destId="{FDA73E04-7947-4571-A6C9-5AD14D6F364D}" srcOrd="12" destOrd="0" parTransId="{8CEDD201-2A2D-4DDB-90F8-D65067EB51D0}" sibTransId="{C63D885A-01C4-4D3D-A00B-3524E5A2BA3F}"/>
    <dgm:cxn modelId="{ED8375D2-4D14-44C4-AC8B-746ADF9A073D}" type="presOf" srcId="{B437AC40-8045-4F94-80D3-1AA6B2D9DF58}" destId="{4C7E5842-003A-4B8B-B54F-832096783E9B}" srcOrd="0" destOrd="0" presId="urn:microsoft.com/office/officeart/2005/8/layout/default"/>
    <dgm:cxn modelId="{0702D9D8-13B9-493E-903B-853DD29EDF56}" srcId="{06892611-0024-4B3B-B074-F586B8B9388C}" destId="{62EFBD19-7900-44C9-A6A5-3E623F3120E8}" srcOrd="6" destOrd="0" parTransId="{D5037FBA-76B4-4EAB-B375-3196D44D7DFB}" sibTransId="{F22D22C6-95C7-4348-B1E8-0C9294092FAA}"/>
    <dgm:cxn modelId="{4E0ED8E9-2121-4283-91B2-1E8431C3F88E}" srcId="{06892611-0024-4B3B-B074-F586B8B9388C}" destId="{445C725B-B36D-4603-A28C-914B09DC4D27}" srcOrd="14" destOrd="0" parTransId="{A879D089-C2F0-46CE-A591-AFFF1E07A256}" sibTransId="{9A731B82-F73A-47CC-8159-BE252CCB779C}"/>
    <dgm:cxn modelId="{D675F6EF-828F-4E46-A736-C60620599141}" srcId="{06892611-0024-4B3B-B074-F586B8B9388C}" destId="{50704F3D-DF00-40FA-B6D8-4C95AE253D43}" srcOrd="10" destOrd="0" parTransId="{7894E870-8DDE-4857-B4DA-189447E02711}" sibTransId="{9FA74473-FD67-458C-B9DC-19FB4611D6B6}"/>
    <dgm:cxn modelId="{E05FCBF1-244A-4868-8138-67E9634FDEE9}" type="presOf" srcId="{761B4864-8A55-4A67-AF31-4B52F1CF8082}" destId="{0099126D-52C0-4297-A18B-BA4296C40DF4}" srcOrd="0" destOrd="0" presId="urn:microsoft.com/office/officeart/2005/8/layout/default"/>
    <dgm:cxn modelId="{3ADBF1F1-0B72-4ED1-B953-07659405A987}" type="presOf" srcId="{A24A61DF-9E0B-4752-AC17-64F2B5CDEEB8}" destId="{2CE630B1-1265-4A3E-A57B-9B477B779A54}" srcOrd="0" destOrd="0" presId="urn:microsoft.com/office/officeart/2005/8/layout/default"/>
    <dgm:cxn modelId="{A77A1DFD-0414-42AE-9614-DFB6F5A67F7B}" srcId="{06892611-0024-4B3B-B074-F586B8B9388C}" destId="{566107D0-B441-4F59-85F1-73ED232F5C51}" srcOrd="13" destOrd="0" parTransId="{8EAE91EA-EEED-4791-9FA6-3DDC15562154}" sibTransId="{3590E0B2-8C6A-4DFE-A6C8-FABAA2AA55CE}"/>
    <dgm:cxn modelId="{5D85FBFD-1D8A-439F-8418-94E7BF83E8B4}" srcId="{06892611-0024-4B3B-B074-F586B8B9388C}" destId="{AF3D0ADB-3097-4F5C-A6BB-DCC8D3C64E41}" srcOrd="21" destOrd="0" parTransId="{9FBE1CAF-DD45-404D-A85E-7E0BFFC3A3C4}" sibTransId="{4BF27477-2320-4616-B5BE-F2C173DE9F8D}"/>
    <dgm:cxn modelId="{694DF9B8-8381-4DDA-A1B3-A576085A7700}" type="presParOf" srcId="{CD0C8D6C-39AB-48C9-8C2A-190E5E7A1B0D}" destId="{2CE630B1-1265-4A3E-A57B-9B477B779A54}" srcOrd="0" destOrd="0" presId="urn:microsoft.com/office/officeart/2005/8/layout/default"/>
    <dgm:cxn modelId="{AF80DF48-7A3A-4083-B003-2615312C6844}" type="presParOf" srcId="{CD0C8D6C-39AB-48C9-8C2A-190E5E7A1B0D}" destId="{05E2CA37-3468-448B-AC05-4E8F00BB0DE2}" srcOrd="1" destOrd="0" presId="urn:microsoft.com/office/officeart/2005/8/layout/default"/>
    <dgm:cxn modelId="{79C6096D-4C5D-4315-9BFE-474813C25584}" type="presParOf" srcId="{CD0C8D6C-39AB-48C9-8C2A-190E5E7A1B0D}" destId="{156E06FC-5918-4F60-9A32-4AE152047CCC}" srcOrd="2" destOrd="0" presId="urn:microsoft.com/office/officeart/2005/8/layout/default"/>
    <dgm:cxn modelId="{BE9DDED6-9084-4CA2-8EAE-9AC1973216F1}" type="presParOf" srcId="{CD0C8D6C-39AB-48C9-8C2A-190E5E7A1B0D}" destId="{8C3DE374-5B1E-4ABE-B7B2-AB3AF393B188}" srcOrd="3" destOrd="0" presId="urn:microsoft.com/office/officeart/2005/8/layout/default"/>
    <dgm:cxn modelId="{B6E00485-9712-4FD0-A327-4C76953FBDA3}" type="presParOf" srcId="{CD0C8D6C-39AB-48C9-8C2A-190E5E7A1B0D}" destId="{84D8A8CC-F064-405A-B0E1-151212030036}" srcOrd="4" destOrd="0" presId="urn:microsoft.com/office/officeart/2005/8/layout/default"/>
    <dgm:cxn modelId="{0CEED336-68C1-4EAD-9207-FCD641D54758}" type="presParOf" srcId="{CD0C8D6C-39AB-48C9-8C2A-190E5E7A1B0D}" destId="{8DA07D7C-4C02-4CB6-B60A-DFC0B817D2C4}" srcOrd="5" destOrd="0" presId="urn:microsoft.com/office/officeart/2005/8/layout/default"/>
    <dgm:cxn modelId="{BC8B3EBF-1882-470C-8A7A-34C8DC1B8179}" type="presParOf" srcId="{CD0C8D6C-39AB-48C9-8C2A-190E5E7A1B0D}" destId="{BEF7653B-948D-42CF-91CD-218B25479818}" srcOrd="6" destOrd="0" presId="urn:microsoft.com/office/officeart/2005/8/layout/default"/>
    <dgm:cxn modelId="{2D972E26-52B8-4328-8CA2-4714EEDE4EAE}" type="presParOf" srcId="{CD0C8D6C-39AB-48C9-8C2A-190E5E7A1B0D}" destId="{D2A69EFA-C15C-4B8B-813F-EC78F61106AB}" srcOrd="7" destOrd="0" presId="urn:microsoft.com/office/officeart/2005/8/layout/default"/>
    <dgm:cxn modelId="{222624B9-F11F-429C-B05F-6891B371621E}" type="presParOf" srcId="{CD0C8D6C-39AB-48C9-8C2A-190E5E7A1B0D}" destId="{28958AD0-054C-46CF-BC6C-84C6A4F657E3}" srcOrd="8" destOrd="0" presId="urn:microsoft.com/office/officeart/2005/8/layout/default"/>
    <dgm:cxn modelId="{81F05C5C-1BAF-45F5-AA1E-DA28A5F44023}" type="presParOf" srcId="{CD0C8D6C-39AB-48C9-8C2A-190E5E7A1B0D}" destId="{5D7F0A0B-496F-4B48-B585-CB935BB2692F}" srcOrd="9" destOrd="0" presId="urn:microsoft.com/office/officeart/2005/8/layout/default"/>
    <dgm:cxn modelId="{C8FF820B-32C8-49F8-B0E2-C44A84B70DDE}" type="presParOf" srcId="{CD0C8D6C-39AB-48C9-8C2A-190E5E7A1B0D}" destId="{F7B41C04-16FA-47F3-9BF1-FF182B2AE849}" srcOrd="10" destOrd="0" presId="urn:microsoft.com/office/officeart/2005/8/layout/default"/>
    <dgm:cxn modelId="{1F332E4A-1E9B-4B28-A849-46A30DBFF11B}" type="presParOf" srcId="{CD0C8D6C-39AB-48C9-8C2A-190E5E7A1B0D}" destId="{F43D1F25-3731-4A9F-88A0-2A89D5B9C894}" srcOrd="11" destOrd="0" presId="urn:microsoft.com/office/officeart/2005/8/layout/default"/>
    <dgm:cxn modelId="{CA6A08B2-69E4-40E3-B8EB-5FCC36170227}" type="presParOf" srcId="{CD0C8D6C-39AB-48C9-8C2A-190E5E7A1B0D}" destId="{817ED33C-EC2E-4E71-A29B-EA4F9764C622}" srcOrd="12" destOrd="0" presId="urn:microsoft.com/office/officeart/2005/8/layout/default"/>
    <dgm:cxn modelId="{515383DA-9041-4C06-9FB9-8D66E24B0A3D}" type="presParOf" srcId="{CD0C8D6C-39AB-48C9-8C2A-190E5E7A1B0D}" destId="{E97E9A06-8C67-4E0E-A2B6-E744DCBB8BF0}" srcOrd="13" destOrd="0" presId="urn:microsoft.com/office/officeart/2005/8/layout/default"/>
    <dgm:cxn modelId="{B1D973F5-AB2B-429E-A73F-A63DFF98053F}" type="presParOf" srcId="{CD0C8D6C-39AB-48C9-8C2A-190E5E7A1B0D}" destId="{005F7A53-2E02-4160-A730-635957EF4E57}" srcOrd="14" destOrd="0" presId="urn:microsoft.com/office/officeart/2005/8/layout/default"/>
    <dgm:cxn modelId="{B014349E-4AA4-40D3-AF32-01EE33B837D3}" type="presParOf" srcId="{CD0C8D6C-39AB-48C9-8C2A-190E5E7A1B0D}" destId="{3F07176D-545F-4318-998C-EE6B261997B4}" srcOrd="15" destOrd="0" presId="urn:microsoft.com/office/officeart/2005/8/layout/default"/>
    <dgm:cxn modelId="{4FC48894-88FD-4837-8A2B-BD9671090CE5}" type="presParOf" srcId="{CD0C8D6C-39AB-48C9-8C2A-190E5E7A1B0D}" destId="{472B0F07-0FFF-4151-BA6D-4F522FA0C410}" srcOrd="16" destOrd="0" presId="urn:microsoft.com/office/officeart/2005/8/layout/default"/>
    <dgm:cxn modelId="{FEC13A94-CB8A-4641-B51B-B94425F7101F}" type="presParOf" srcId="{CD0C8D6C-39AB-48C9-8C2A-190E5E7A1B0D}" destId="{86C2FE96-0954-481A-8259-BD57A893E2F2}" srcOrd="17" destOrd="0" presId="urn:microsoft.com/office/officeart/2005/8/layout/default"/>
    <dgm:cxn modelId="{A18F606F-31EA-4B6C-8D24-EDFEC0AD41CC}" type="presParOf" srcId="{CD0C8D6C-39AB-48C9-8C2A-190E5E7A1B0D}" destId="{4C7E5842-003A-4B8B-B54F-832096783E9B}" srcOrd="18" destOrd="0" presId="urn:microsoft.com/office/officeart/2005/8/layout/default"/>
    <dgm:cxn modelId="{686F7BB5-73C6-495E-B74F-5A0782E5B120}" type="presParOf" srcId="{CD0C8D6C-39AB-48C9-8C2A-190E5E7A1B0D}" destId="{DEF1A3BF-4269-44B2-8853-C29B7D709018}" srcOrd="19" destOrd="0" presId="urn:microsoft.com/office/officeart/2005/8/layout/default"/>
    <dgm:cxn modelId="{8A65A645-98C1-4F0F-AA00-337B1E5B94CF}" type="presParOf" srcId="{CD0C8D6C-39AB-48C9-8C2A-190E5E7A1B0D}" destId="{288D6E6B-C6DA-414D-809D-979C429EE86B}" srcOrd="20" destOrd="0" presId="urn:microsoft.com/office/officeart/2005/8/layout/default"/>
    <dgm:cxn modelId="{3EC64AC9-22DB-465B-BA95-1645D5694B98}" type="presParOf" srcId="{CD0C8D6C-39AB-48C9-8C2A-190E5E7A1B0D}" destId="{AF52A1B9-D559-4A9B-8C49-93D0CDC6472C}" srcOrd="21" destOrd="0" presId="urn:microsoft.com/office/officeart/2005/8/layout/default"/>
    <dgm:cxn modelId="{DF4FB104-2C50-473C-A4A7-A1693C381E54}" type="presParOf" srcId="{CD0C8D6C-39AB-48C9-8C2A-190E5E7A1B0D}" destId="{B7B49AFD-4D4A-4C0D-8DF2-14CA32B3DC6C}" srcOrd="22" destOrd="0" presId="urn:microsoft.com/office/officeart/2005/8/layout/default"/>
    <dgm:cxn modelId="{4709424E-D635-4E08-8BBE-660ACB79922E}" type="presParOf" srcId="{CD0C8D6C-39AB-48C9-8C2A-190E5E7A1B0D}" destId="{47EA2527-6CAC-4A87-8244-89F256B35975}" srcOrd="23" destOrd="0" presId="urn:microsoft.com/office/officeart/2005/8/layout/default"/>
    <dgm:cxn modelId="{C02438D8-170F-4021-A98C-0B912ED90957}" type="presParOf" srcId="{CD0C8D6C-39AB-48C9-8C2A-190E5E7A1B0D}" destId="{7D4F6DBA-0205-4688-AD0C-1F3EEEC5C1AE}" srcOrd="24" destOrd="0" presId="urn:microsoft.com/office/officeart/2005/8/layout/default"/>
    <dgm:cxn modelId="{897D91F3-2016-43BC-B8A0-560E49E478D5}" type="presParOf" srcId="{CD0C8D6C-39AB-48C9-8C2A-190E5E7A1B0D}" destId="{D7947AE5-7CCD-49D6-AF30-B57A7D7117DB}" srcOrd="25" destOrd="0" presId="urn:microsoft.com/office/officeart/2005/8/layout/default"/>
    <dgm:cxn modelId="{1E383752-5219-4D5F-9139-9F3AB0DC4C33}" type="presParOf" srcId="{CD0C8D6C-39AB-48C9-8C2A-190E5E7A1B0D}" destId="{CAB68380-0472-4CCD-803F-D6B2D40EFAC8}" srcOrd="26" destOrd="0" presId="urn:microsoft.com/office/officeart/2005/8/layout/default"/>
    <dgm:cxn modelId="{C4CD0DDF-5D31-4631-B5BC-3DCD591DA861}" type="presParOf" srcId="{CD0C8D6C-39AB-48C9-8C2A-190E5E7A1B0D}" destId="{23FF5337-E9FF-4B08-B281-53BB4C4096AA}" srcOrd="27" destOrd="0" presId="urn:microsoft.com/office/officeart/2005/8/layout/default"/>
    <dgm:cxn modelId="{592864B8-B8FD-41C4-A2F2-11EC2507CB0B}" type="presParOf" srcId="{CD0C8D6C-39AB-48C9-8C2A-190E5E7A1B0D}" destId="{574ADBEC-C688-48E8-887A-B3BBAB196BF8}" srcOrd="28" destOrd="0" presId="urn:microsoft.com/office/officeart/2005/8/layout/default"/>
    <dgm:cxn modelId="{1C842E5D-7308-4860-9E9A-D43378E93CDE}" type="presParOf" srcId="{CD0C8D6C-39AB-48C9-8C2A-190E5E7A1B0D}" destId="{BBC11255-13AE-4FBE-AB54-959F80DDEA10}" srcOrd="29" destOrd="0" presId="urn:microsoft.com/office/officeart/2005/8/layout/default"/>
    <dgm:cxn modelId="{0352EA5E-E58B-41C1-9E8D-594AE1627D05}" type="presParOf" srcId="{CD0C8D6C-39AB-48C9-8C2A-190E5E7A1B0D}" destId="{D7CF9FE0-56FE-4FFB-BA31-1F64779909D4}" srcOrd="30" destOrd="0" presId="urn:microsoft.com/office/officeart/2005/8/layout/default"/>
    <dgm:cxn modelId="{BAF6D92A-BF19-4574-AD2A-7863A4C84299}" type="presParOf" srcId="{CD0C8D6C-39AB-48C9-8C2A-190E5E7A1B0D}" destId="{88FF0E3C-55FD-4757-B999-62756BD98042}" srcOrd="31" destOrd="0" presId="urn:microsoft.com/office/officeart/2005/8/layout/default"/>
    <dgm:cxn modelId="{EBB69D6E-8DA0-4154-A972-BD94D6C24BC3}" type="presParOf" srcId="{CD0C8D6C-39AB-48C9-8C2A-190E5E7A1B0D}" destId="{85B911FE-5F50-4CEA-9E3F-C5CBADB5C542}" srcOrd="32" destOrd="0" presId="urn:microsoft.com/office/officeart/2005/8/layout/default"/>
    <dgm:cxn modelId="{B9E4A259-7A11-4BD2-B21B-EFD08B4E1490}" type="presParOf" srcId="{CD0C8D6C-39AB-48C9-8C2A-190E5E7A1B0D}" destId="{77D82624-24C0-422E-8CCE-EA7A1859C377}" srcOrd="33" destOrd="0" presId="urn:microsoft.com/office/officeart/2005/8/layout/default"/>
    <dgm:cxn modelId="{8326E801-F40A-4D28-BBB5-74D72FBB6CA0}" type="presParOf" srcId="{CD0C8D6C-39AB-48C9-8C2A-190E5E7A1B0D}" destId="{47877B0E-FB3D-4DB4-B5C7-17DB550C2AAC}" srcOrd="34" destOrd="0" presId="urn:microsoft.com/office/officeart/2005/8/layout/default"/>
    <dgm:cxn modelId="{C9D85F21-3F7C-49B1-949C-26364A82DE95}" type="presParOf" srcId="{CD0C8D6C-39AB-48C9-8C2A-190E5E7A1B0D}" destId="{C6B97C05-06C0-404A-B4BE-1609E9AA0884}" srcOrd="35" destOrd="0" presId="urn:microsoft.com/office/officeart/2005/8/layout/default"/>
    <dgm:cxn modelId="{27AE7C59-A82A-40DD-85F3-3EBB579F90FB}" type="presParOf" srcId="{CD0C8D6C-39AB-48C9-8C2A-190E5E7A1B0D}" destId="{2083574C-FE24-45DE-B684-5F57FED79D90}" srcOrd="36" destOrd="0" presId="urn:microsoft.com/office/officeart/2005/8/layout/default"/>
    <dgm:cxn modelId="{C56059F1-B12F-4E15-B414-9167096D3CF1}" type="presParOf" srcId="{CD0C8D6C-39AB-48C9-8C2A-190E5E7A1B0D}" destId="{CEA66638-BA3F-4987-930A-F9C98ECF66BA}" srcOrd="37" destOrd="0" presId="urn:microsoft.com/office/officeart/2005/8/layout/default"/>
    <dgm:cxn modelId="{A0996453-5050-413D-8F21-183DF889864C}" type="presParOf" srcId="{CD0C8D6C-39AB-48C9-8C2A-190E5E7A1B0D}" destId="{0099126D-52C0-4297-A18B-BA4296C40DF4}" srcOrd="38" destOrd="0" presId="urn:microsoft.com/office/officeart/2005/8/layout/default"/>
    <dgm:cxn modelId="{A175A3C5-E9D1-4E5F-8B5D-635EA7B6F5A9}" type="presParOf" srcId="{CD0C8D6C-39AB-48C9-8C2A-190E5E7A1B0D}" destId="{9BB2CB8D-1523-48BE-B5AF-5F770BD60056}" srcOrd="39" destOrd="0" presId="urn:microsoft.com/office/officeart/2005/8/layout/default"/>
    <dgm:cxn modelId="{30855289-F04E-4D8B-B10A-47284FBA215C}" type="presParOf" srcId="{CD0C8D6C-39AB-48C9-8C2A-190E5E7A1B0D}" destId="{9A637D29-33EB-49C0-B1BF-A3B5492E5F41}" srcOrd="40" destOrd="0" presId="urn:microsoft.com/office/officeart/2005/8/layout/default"/>
    <dgm:cxn modelId="{385E0279-6737-49A5-87EE-D22B23D8BCFC}" type="presParOf" srcId="{CD0C8D6C-39AB-48C9-8C2A-190E5E7A1B0D}" destId="{8734BD14-45DF-4B8D-A248-22BF89493F96}" srcOrd="41" destOrd="0" presId="urn:microsoft.com/office/officeart/2005/8/layout/default"/>
    <dgm:cxn modelId="{24621E9A-D22E-4757-80D4-BFDD6DE4E3EA}" type="presParOf" srcId="{CD0C8D6C-39AB-48C9-8C2A-190E5E7A1B0D}" destId="{F27A5972-97DE-4F2C-BE3C-02E09860BCF2}" srcOrd="42"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FA79F7-EB90-4E21-A201-77BC1CBD209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26D86F1-1D18-48B8-A571-27E21B90227A}">
      <dgm:prSet/>
      <dgm:spPr/>
      <dgm:t>
        <a:bodyPr/>
        <a:lstStyle/>
        <a:p>
          <a:r>
            <a:rPr lang="tr-TR" dirty="0">
              <a:latin typeface="Segoe UI" panose="020B0502040204020203" pitchFamily="34" charset="0"/>
              <a:cs typeface="Segoe UI" panose="020B0502040204020203" pitchFamily="34" charset="0"/>
            </a:rPr>
            <a:t>Konuşma</a:t>
          </a:r>
          <a:endParaRPr lang="en-US" dirty="0">
            <a:latin typeface="Segoe UI" panose="020B0502040204020203" pitchFamily="34" charset="0"/>
            <a:cs typeface="Segoe UI" panose="020B0502040204020203" pitchFamily="34" charset="0"/>
          </a:endParaRPr>
        </a:p>
      </dgm:t>
    </dgm:pt>
    <dgm:pt modelId="{1CB4FEBE-4DE0-4699-BAA6-19AB159CC3B6}" type="parTrans" cxnId="{4893D8FA-EC7E-4D5F-87B5-07F5E644A21E}">
      <dgm:prSet/>
      <dgm:spPr/>
      <dgm:t>
        <a:bodyPr/>
        <a:lstStyle/>
        <a:p>
          <a:endParaRPr lang="en-US">
            <a:latin typeface="Segoe UI" panose="020B0502040204020203" pitchFamily="34" charset="0"/>
            <a:cs typeface="Segoe UI" panose="020B0502040204020203" pitchFamily="34" charset="0"/>
          </a:endParaRPr>
        </a:p>
      </dgm:t>
    </dgm:pt>
    <dgm:pt modelId="{BEFFF91B-2138-41ED-A00E-FDD97ABF68CB}" type="sibTrans" cxnId="{4893D8FA-EC7E-4D5F-87B5-07F5E644A21E}">
      <dgm:prSet/>
      <dgm:spPr/>
      <dgm:t>
        <a:bodyPr/>
        <a:lstStyle/>
        <a:p>
          <a:endParaRPr lang="en-US">
            <a:latin typeface="Segoe UI" panose="020B0502040204020203" pitchFamily="34" charset="0"/>
            <a:cs typeface="Segoe UI" panose="020B0502040204020203" pitchFamily="34" charset="0"/>
          </a:endParaRPr>
        </a:p>
      </dgm:t>
    </dgm:pt>
    <dgm:pt modelId="{E9A11F9B-710F-4E83-89FF-0F440A7EC5D6}">
      <dgm:prSet/>
      <dgm:spPr/>
      <dgm:t>
        <a:bodyPr/>
        <a:lstStyle/>
        <a:p>
          <a:r>
            <a:rPr lang="tr-TR" dirty="0">
              <a:latin typeface="Segoe UI" panose="020B0502040204020203" pitchFamily="34" charset="0"/>
              <a:cs typeface="Segoe UI" panose="020B0502040204020203" pitchFamily="34" charset="0"/>
            </a:rPr>
            <a:t>Sözsüz İletişim</a:t>
          </a:r>
          <a:endParaRPr lang="en-US" dirty="0">
            <a:latin typeface="Segoe UI" panose="020B0502040204020203" pitchFamily="34" charset="0"/>
            <a:cs typeface="Segoe UI" panose="020B0502040204020203" pitchFamily="34" charset="0"/>
          </a:endParaRPr>
        </a:p>
      </dgm:t>
    </dgm:pt>
    <dgm:pt modelId="{9E458FDF-A8C0-4B57-BBF5-B7C7A010D259}" type="parTrans" cxnId="{4E1CE983-A3F9-4819-BC3B-C11A5781FB21}">
      <dgm:prSet/>
      <dgm:spPr/>
      <dgm:t>
        <a:bodyPr/>
        <a:lstStyle/>
        <a:p>
          <a:endParaRPr lang="tr-TR">
            <a:latin typeface="Segoe UI" panose="020B0502040204020203" pitchFamily="34" charset="0"/>
            <a:cs typeface="Segoe UI" panose="020B0502040204020203" pitchFamily="34" charset="0"/>
          </a:endParaRPr>
        </a:p>
      </dgm:t>
    </dgm:pt>
    <dgm:pt modelId="{2ED55675-7D7E-4E36-8738-5CC8D83A74CD}" type="sibTrans" cxnId="{4E1CE983-A3F9-4819-BC3B-C11A5781FB21}">
      <dgm:prSet/>
      <dgm:spPr/>
      <dgm:t>
        <a:bodyPr/>
        <a:lstStyle/>
        <a:p>
          <a:endParaRPr lang="tr-TR">
            <a:latin typeface="Segoe UI" panose="020B0502040204020203" pitchFamily="34" charset="0"/>
            <a:cs typeface="Segoe UI" panose="020B0502040204020203" pitchFamily="34" charset="0"/>
          </a:endParaRPr>
        </a:p>
      </dgm:t>
    </dgm:pt>
    <dgm:pt modelId="{F77110BC-F1F5-4776-A919-25900F5CD2B1}">
      <dgm:prSet/>
      <dgm:spPr/>
      <dgm:t>
        <a:bodyPr/>
        <a:lstStyle/>
        <a:p>
          <a:r>
            <a:rPr lang="tr-TR" dirty="0">
              <a:latin typeface="Segoe UI" panose="020B0502040204020203" pitchFamily="34" charset="0"/>
              <a:cs typeface="Segoe UI" panose="020B0502040204020203" pitchFamily="34" charset="0"/>
            </a:rPr>
            <a:t>Yazılı İletişim</a:t>
          </a:r>
          <a:endParaRPr lang="en-US" dirty="0">
            <a:latin typeface="Segoe UI" panose="020B0502040204020203" pitchFamily="34" charset="0"/>
            <a:cs typeface="Segoe UI" panose="020B0502040204020203" pitchFamily="34" charset="0"/>
          </a:endParaRPr>
        </a:p>
      </dgm:t>
    </dgm:pt>
    <dgm:pt modelId="{49CD13BE-651B-4986-95F6-7A6F2813B868}" type="parTrans" cxnId="{B86751A6-1203-4B62-806B-D1F7876C2001}">
      <dgm:prSet/>
      <dgm:spPr/>
      <dgm:t>
        <a:bodyPr/>
        <a:lstStyle/>
        <a:p>
          <a:endParaRPr lang="tr-TR">
            <a:latin typeface="Segoe UI" panose="020B0502040204020203" pitchFamily="34" charset="0"/>
            <a:cs typeface="Segoe UI" panose="020B0502040204020203" pitchFamily="34" charset="0"/>
          </a:endParaRPr>
        </a:p>
      </dgm:t>
    </dgm:pt>
    <dgm:pt modelId="{7DF7C37A-B089-469C-9E45-17E01AC46A33}" type="sibTrans" cxnId="{B86751A6-1203-4B62-806B-D1F7876C2001}">
      <dgm:prSet/>
      <dgm:spPr/>
      <dgm:t>
        <a:bodyPr/>
        <a:lstStyle/>
        <a:p>
          <a:endParaRPr lang="tr-TR">
            <a:latin typeface="Segoe UI" panose="020B0502040204020203" pitchFamily="34" charset="0"/>
            <a:cs typeface="Segoe UI" panose="020B0502040204020203" pitchFamily="34" charset="0"/>
          </a:endParaRPr>
        </a:p>
      </dgm:t>
    </dgm:pt>
    <dgm:pt modelId="{9F9A615E-0281-4713-BDFB-BBEC967B5516}">
      <dgm:prSet/>
      <dgm:spPr/>
      <dgm:t>
        <a:bodyPr/>
        <a:lstStyle/>
        <a:p>
          <a:r>
            <a:rPr lang="tr-TR" dirty="0">
              <a:latin typeface="Segoe UI" panose="020B0502040204020203" pitchFamily="34" charset="0"/>
              <a:cs typeface="Segoe UI" panose="020B0502040204020203" pitchFamily="34" charset="0"/>
            </a:rPr>
            <a:t>Telefonda İletişim</a:t>
          </a:r>
          <a:endParaRPr lang="en-US" dirty="0">
            <a:latin typeface="Segoe UI" panose="020B0502040204020203" pitchFamily="34" charset="0"/>
            <a:cs typeface="Segoe UI" panose="020B0502040204020203" pitchFamily="34" charset="0"/>
          </a:endParaRPr>
        </a:p>
      </dgm:t>
    </dgm:pt>
    <dgm:pt modelId="{27590F37-1A9C-4CEE-8C32-34C912E31591}" type="parTrans" cxnId="{20B1A67E-82DE-4292-A466-25061FF01D82}">
      <dgm:prSet/>
      <dgm:spPr/>
      <dgm:t>
        <a:bodyPr/>
        <a:lstStyle/>
        <a:p>
          <a:endParaRPr lang="tr-TR">
            <a:latin typeface="Segoe UI" panose="020B0502040204020203" pitchFamily="34" charset="0"/>
            <a:cs typeface="Segoe UI" panose="020B0502040204020203" pitchFamily="34" charset="0"/>
          </a:endParaRPr>
        </a:p>
      </dgm:t>
    </dgm:pt>
    <dgm:pt modelId="{80182FBC-A472-484E-AB6F-CC7DBE4094F8}" type="sibTrans" cxnId="{20B1A67E-82DE-4292-A466-25061FF01D82}">
      <dgm:prSet/>
      <dgm:spPr/>
      <dgm:t>
        <a:bodyPr/>
        <a:lstStyle/>
        <a:p>
          <a:endParaRPr lang="tr-TR">
            <a:latin typeface="Segoe UI" panose="020B0502040204020203" pitchFamily="34" charset="0"/>
            <a:cs typeface="Segoe UI" panose="020B0502040204020203" pitchFamily="34" charset="0"/>
          </a:endParaRPr>
        </a:p>
      </dgm:t>
    </dgm:pt>
    <dgm:pt modelId="{C852ACF1-9B84-4933-A405-723FB200EC1A}">
      <dgm:prSet/>
      <dgm:spPr/>
      <dgm:t>
        <a:bodyPr/>
        <a:lstStyle/>
        <a:p>
          <a:r>
            <a:rPr lang="tr-TR" dirty="0">
              <a:latin typeface="Segoe UI" panose="020B0502040204020203" pitchFamily="34" charset="0"/>
              <a:cs typeface="Segoe UI" panose="020B0502040204020203" pitchFamily="34" charset="0"/>
            </a:rPr>
            <a:t>Soru Sorma</a:t>
          </a:r>
          <a:endParaRPr lang="en-US" dirty="0">
            <a:latin typeface="Segoe UI" panose="020B0502040204020203" pitchFamily="34" charset="0"/>
            <a:cs typeface="Segoe UI" panose="020B0502040204020203" pitchFamily="34" charset="0"/>
          </a:endParaRPr>
        </a:p>
      </dgm:t>
    </dgm:pt>
    <dgm:pt modelId="{473BE2B4-D18D-4220-97BB-248ACE7642AC}" type="sibTrans" cxnId="{0E6ED0A9-ADD8-4CC1-9515-5F6BFCCC7219}">
      <dgm:prSet/>
      <dgm:spPr/>
      <dgm:t>
        <a:bodyPr/>
        <a:lstStyle/>
        <a:p>
          <a:endParaRPr lang="en-US">
            <a:latin typeface="Segoe UI" panose="020B0502040204020203" pitchFamily="34" charset="0"/>
            <a:cs typeface="Segoe UI" panose="020B0502040204020203" pitchFamily="34" charset="0"/>
          </a:endParaRPr>
        </a:p>
      </dgm:t>
    </dgm:pt>
    <dgm:pt modelId="{496598F8-E8D4-476B-9D5F-E5741DA47097}" type="parTrans" cxnId="{0E6ED0A9-ADD8-4CC1-9515-5F6BFCCC7219}">
      <dgm:prSet/>
      <dgm:spPr/>
      <dgm:t>
        <a:bodyPr/>
        <a:lstStyle/>
        <a:p>
          <a:endParaRPr lang="en-US">
            <a:latin typeface="Segoe UI" panose="020B0502040204020203" pitchFamily="34" charset="0"/>
            <a:cs typeface="Segoe UI" panose="020B0502040204020203" pitchFamily="34" charset="0"/>
          </a:endParaRPr>
        </a:p>
      </dgm:t>
    </dgm:pt>
    <dgm:pt modelId="{56BAA992-342A-4124-B1F6-DBE6A5166BCB}">
      <dgm:prSet/>
      <dgm:spPr/>
      <dgm:t>
        <a:bodyPr/>
        <a:lstStyle/>
        <a:p>
          <a:r>
            <a:rPr lang="tr-TR" dirty="0">
              <a:latin typeface="Segoe UI" panose="020B0502040204020203" pitchFamily="34" charset="0"/>
              <a:cs typeface="Segoe UI" panose="020B0502040204020203" pitchFamily="34" charset="0"/>
            </a:rPr>
            <a:t>Dinleme</a:t>
          </a:r>
          <a:endParaRPr lang="en-US" dirty="0">
            <a:latin typeface="Segoe UI" panose="020B0502040204020203" pitchFamily="34" charset="0"/>
            <a:cs typeface="Segoe UI" panose="020B0502040204020203" pitchFamily="34" charset="0"/>
          </a:endParaRPr>
        </a:p>
      </dgm:t>
    </dgm:pt>
    <dgm:pt modelId="{FCE85124-7F4D-42AC-AC01-4F1ABE240F97}" type="sibTrans" cxnId="{FB6DB890-F404-4011-A08F-3B2CF7C5CDCF}">
      <dgm:prSet/>
      <dgm:spPr/>
      <dgm:t>
        <a:bodyPr/>
        <a:lstStyle/>
        <a:p>
          <a:endParaRPr lang="en-US">
            <a:latin typeface="Segoe UI" panose="020B0502040204020203" pitchFamily="34" charset="0"/>
            <a:cs typeface="Segoe UI" panose="020B0502040204020203" pitchFamily="34" charset="0"/>
          </a:endParaRPr>
        </a:p>
      </dgm:t>
    </dgm:pt>
    <dgm:pt modelId="{853826CB-CA6E-4CC0-8DB4-35AB4F705BF1}" type="parTrans" cxnId="{FB6DB890-F404-4011-A08F-3B2CF7C5CDCF}">
      <dgm:prSet/>
      <dgm:spPr/>
      <dgm:t>
        <a:bodyPr/>
        <a:lstStyle/>
        <a:p>
          <a:endParaRPr lang="en-US">
            <a:latin typeface="Segoe UI" panose="020B0502040204020203" pitchFamily="34" charset="0"/>
            <a:cs typeface="Segoe UI" panose="020B0502040204020203" pitchFamily="34" charset="0"/>
          </a:endParaRPr>
        </a:p>
      </dgm:t>
    </dgm:pt>
    <dgm:pt modelId="{217F5590-2DBA-4C30-9AE3-63D28FF38054}">
      <dgm:prSet/>
      <dgm:spPr/>
      <dgm:t>
        <a:bodyPr/>
        <a:lstStyle/>
        <a:p>
          <a:r>
            <a:rPr lang="tr-TR" dirty="0">
              <a:latin typeface="Segoe UI" panose="020B0502040204020203" pitchFamily="34" charset="0"/>
              <a:cs typeface="Segoe UI" panose="020B0502040204020203" pitchFamily="34" charset="0"/>
            </a:rPr>
            <a:t>Empati</a:t>
          </a:r>
          <a:endParaRPr lang="en-US" dirty="0">
            <a:latin typeface="Segoe UI" panose="020B0502040204020203" pitchFamily="34" charset="0"/>
            <a:cs typeface="Segoe UI" panose="020B0502040204020203" pitchFamily="34" charset="0"/>
          </a:endParaRPr>
        </a:p>
      </dgm:t>
    </dgm:pt>
    <dgm:pt modelId="{79996DE2-2AA5-4F87-9F54-228AE2FF0BBA}" type="sibTrans" cxnId="{A47990DD-CE9B-4A60-A778-C254B40D4317}">
      <dgm:prSet/>
      <dgm:spPr/>
      <dgm:t>
        <a:bodyPr/>
        <a:lstStyle/>
        <a:p>
          <a:endParaRPr lang="en-US">
            <a:latin typeface="Segoe UI" panose="020B0502040204020203" pitchFamily="34" charset="0"/>
            <a:cs typeface="Segoe UI" panose="020B0502040204020203" pitchFamily="34" charset="0"/>
          </a:endParaRPr>
        </a:p>
      </dgm:t>
    </dgm:pt>
    <dgm:pt modelId="{CAF9D7D6-3ECC-4A0D-8DC8-647B38013037}" type="parTrans" cxnId="{A47990DD-CE9B-4A60-A778-C254B40D4317}">
      <dgm:prSet/>
      <dgm:spPr/>
      <dgm:t>
        <a:bodyPr/>
        <a:lstStyle/>
        <a:p>
          <a:endParaRPr lang="en-US">
            <a:latin typeface="Segoe UI" panose="020B0502040204020203" pitchFamily="34" charset="0"/>
            <a:cs typeface="Segoe UI" panose="020B0502040204020203" pitchFamily="34" charset="0"/>
          </a:endParaRPr>
        </a:p>
      </dgm:t>
    </dgm:pt>
    <dgm:pt modelId="{C15E7738-DB2A-471E-B48A-BB0C5D1EA296}">
      <dgm:prSet/>
      <dgm:spPr/>
      <dgm:t>
        <a:bodyPr/>
        <a:lstStyle/>
        <a:p>
          <a:r>
            <a:rPr lang="tr-TR" dirty="0">
              <a:latin typeface="Segoe UI" panose="020B0502040204020203" pitchFamily="34" charset="0"/>
              <a:cs typeface="Segoe UI" panose="020B0502040204020203" pitchFamily="34" charset="0"/>
            </a:rPr>
            <a:t>Şiddetsiz İletişim</a:t>
          </a:r>
          <a:endParaRPr lang="en-US" dirty="0">
            <a:latin typeface="Segoe UI" panose="020B0502040204020203" pitchFamily="34" charset="0"/>
            <a:cs typeface="Segoe UI" panose="020B0502040204020203" pitchFamily="34" charset="0"/>
          </a:endParaRPr>
        </a:p>
      </dgm:t>
    </dgm:pt>
    <dgm:pt modelId="{D115053A-3833-4885-9112-0FADA95A960A}" type="parTrans" cxnId="{CF54D430-CF7D-448F-8A15-30DE4B0C92BD}">
      <dgm:prSet/>
      <dgm:spPr/>
      <dgm:t>
        <a:bodyPr/>
        <a:lstStyle/>
        <a:p>
          <a:endParaRPr lang="tr-TR"/>
        </a:p>
      </dgm:t>
    </dgm:pt>
    <dgm:pt modelId="{B3C309D0-3DC5-43E6-837E-CFEBBF7B3E0F}" type="sibTrans" cxnId="{CF54D430-CF7D-448F-8A15-30DE4B0C92BD}">
      <dgm:prSet/>
      <dgm:spPr/>
      <dgm:t>
        <a:bodyPr/>
        <a:lstStyle/>
        <a:p>
          <a:endParaRPr lang="tr-TR"/>
        </a:p>
      </dgm:t>
    </dgm:pt>
    <dgm:pt modelId="{2FCE1ED2-F765-4D1E-ADEF-D334EF59416E}" type="pres">
      <dgm:prSet presAssocID="{A6FA79F7-EB90-4E21-A201-77BC1CBD209C}" presName="vert0" presStyleCnt="0">
        <dgm:presLayoutVars>
          <dgm:dir/>
          <dgm:animOne val="branch"/>
          <dgm:animLvl val="lvl"/>
        </dgm:presLayoutVars>
      </dgm:prSet>
      <dgm:spPr/>
    </dgm:pt>
    <dgm:pt modelId="{E2CF9EED-B88F-4D91-B6AE-A4CFA72EB3DA}" type="pres">
      <dgm:prSet presAssocID="{426D86F1-1D18-48B8-A571-27E21B90227A}" presName="thickLine" presStyleLbl="alignNode1" presStyleIdx="0" presStyleCnt="8"/>
      <dgm:spPr/>
    </dgm:pt>
    <dgm:pt modelId="{F620480B-BC2A-4055-803A-A06215D7D54E}" type="pres">
      <dgm:prSet presAssocID="{426D86F1-1D18-48B8-A571-27E21B90227A}" presName="horz1" presStyleCnt="0"/>
      <dgm:spPr/>
    </dgm:pt>
    <dgm:pt modelId="{75EA908B-F47D-4B06-AB52-3F7867004F16}" type="pres">
      <dgm:prSet presAssocID="{426D86F1-1D18-48B8-A571-27E21B90227A}" presName="tx1" presStyleLbl="revTx" presStyleIdx="0" presStyleCnt="8"/>
      <dgm:spPr/>
    </dgm:pt>
    <dgm:pt modelId="{75000E02-6EC2-403E-90B1-A26DCAC71366}" type="pres">
      <dgm:prSet presAssocID="{426D86F1-1D18-48B8-A571-27E21B90227A}" presName="vert1" presStyleCnt="0"/>
      <dgm:spPr/>
    </dgm:pt>
    <dgm:pt modelId="{021463BA-6A97-4B89-8E40-0213104338CA}" type="pres">
      <dgm:prSet presAssocID="{C852ACF1-9B84-4933-A405-723FB200EC1A}" presName="thickLine" presStyleLbl="alignNode1" presStyleIdx="1" presStyleCnt="8"/>
      <dgm:spPr/>
    </dgm:pt>
    <dgm:pt modelId="{8E394208-1238-4FE4-B69B-2188556DA6F1}" type="pres">
      <dgm:prSet presAssocID="{C852ACF1-9B84-4933-A405-723FB200EC1A}" presName="horz1" presStyleCnt="0"/>
      <dgm:spPr/>
    </dgm:pt>
    <dgm:pt modelId="{2ED2B0F8-1E12-4A03-A931-B1A29717BCFE}" type="pres">
      <dgm:prSet presAssocID="{C852ACF1-9B84-4933-A405-723FB200EC1A}" presName="tx1" presStyleLbl="revTx" presStyleIdx="1" presStyleCnt="8"/>
      <dgm:spPr/>
    </dgm:pt>
    <dgm:pt modelId="{84FA84F0-0B41-4E3B-9D88-42744B682D3A}" type="pres">
      <dgm:prSet presAssocID="{C852ACF1-9B84-4933-A405-723FB200EC1A}" presName="vert1" presStyleCnt="0"/>
      <dgm:spPr/>
    </dgm:pt>
    <dgm:pt modelId="{1B721BA5-3390-4D6C-A143-D97E90F46AD8}" type="pres">
      <dgm:prSet presAssocID="{56BAA992-342A-4124-B1F6-DBE6A5166BCB}" presName="thickLine" presStyleLbl="alignNode1" presStyleIdx="2" presStyleCnt="8"/>
      <dgm:spPr/>
    </dgm:pt>
    <dgm:pt modelId="{F52522F6-AE94-4214-93A0-8C974CE84494}" type="pres">
      <dgm:prSet presAssocID="{56BAA992-342A-4124-B1F6-DBE6A5166BCB}" presName="horz1" presStyleCnt="0"/>
      <dgm:spPr/>
    </dgm:pt>
    <dgm:pt modelId="{46D665A5-DAE5-4256-BC8D-C7A5AA0A973F}" type="pres">
      <dgm:prSet presAssocID="{56BAA992-342A-4124-B1F6-DBE6A5166BCB}" presName="tx1" presStyleLbl="revTx" presStyleIdx="2" presStyleCnt="8"/>
      <dgm:spPr/>
    </dgm:pt>
    <dgm:pt modelId="{3B9CBDC7-1866-48A3-950D-1B38EF8C5461}" type="pres">
      <dgm:prSet presAssocID="{56BAA992-342A-4124-B1F6-DBE6A5166BCB}" presName="vert1" presStyleCnt="0"/>
      <dgm:spPr/>
    </dgm:pt>
    <dgm:pt modelId="{D418CC25-A4C9-448E-9B8F-8BA42111E0C2}" type="pres">
      <dgm:prSet presAssocID="{217F5590-2DBA-4C30-9AE3-63D28FF38054}" presName="thickLine" presStyleLbl="alignNode1" presStyleIdx="3" presStyleCnt="8"/>
      <dgm:spPr/>
    </dgm:pt>
    <dgm:pt modelId="{0CAB54F6-6BAD-4C90-AF86-7EB044560F8E}" type="pres">
      <dgm:prSet presAssocID="{217F5590-2DBA-4C30-9AE3-63D28FF38054}" presName="horz1" presStyleCnt="0"/>
      <dgm:spPr/>
    </dgm:pt>
    <dgm:pt modelId="{4AEE3B6F-EB08-4C47-AB9A-04387E9195E1}" type="pres">
      <dgm:prSet presAssocID="{217F5590-2DBA-4C30-9AE3-63D28FF38054}" presName="tx1" presStyleLbl="revTx" presStyleIdx="3" presStyleCnt="8"/>
      <dgm:spPr/>
    </dgm:pt>
    <dgm:pt modelId="{9E357590-472C-43B5-99A3-106D1FA8AC72}" type="pres">
      <dgm:prSet presAssocID="{217F5590-2DBA-4C30-9AE3-63D28FF38054}" presName="vert1" presStyleCnt="0"/>
      <dgm:spPr/>
    </dgm:pt>
    <dgm:pt modelId="{D0756AB7-DC31-4C1C-B062-F4E226CFCB81}" type="pres">
      <dgm:prSet presAssocID="{E9A11F9B-710F-4E83-89FF-0F440A7EC5D6}" presName="thickLine" presStyleLbl="alignNode1" presStyleIdx="4" presStyleCnt="8"/>
      <dgm:spPr/>
    </dgm:pt>
    <dgm:pt modelId="{D264D9EE-EF6F-42E6-A75C-4EE6B7A19499}" type="pres">
      <dgm:prSet presAssocID="{E9A11F9B-710F-4E83-89FF-0F440A7EC5D6}" presName="horz1" presStyleCnt="0"/>
      <dgm:spPr/>
    </dgm:pt>
    <dgm:pt modelId="{99FC939A-733E-486F-860E-3E9767FA7382}" type="pres">
      <dgm:prSet presAssocID="{E9A11F9B-710F-4E83-89FF-0F440A7EC5D6}" presName="tx1" presStyleLbl="revTx" presStyleIdx="4" presStyleCnt="8"/>
      <dgm:spPr/>
    </dgm:pt>
    <dgm:pt modelId="{DD258B66-3B8F-46CC-89D4-848F8BE6D245}" type="pres">
      <dgm:prSet presAssocID="{E9A11F9B-710F-4E83-89FF-0F440A7EC5D6}" presName="vert1" presStyleCnt="0"/>
      <dgm:spPr/>
    </dgm:pt>
    <dgm:pt modelId="{65ED6423-AAF6-460C-80F7-C21752073E58}" type="pres">
      <dgm:prSet presAssocID="{F77110BC-F1F5-4776-A919-25900F5CD2B1}" presName="thickLine" presStyleLbl="alignNode1" presStyleIdx="5" presStyleCnt="8"/>
      <dgm:spPr/>
    </dgm:pt>
    <dgm:pt modelId="{E0FF05F4-A397-45E8-9103-6592B741793A}" type="pres">
      <dgm:prSet presAssocID="{F77110BC-F1F5-4776-A919-25900F5CD2B1}" presName="horz1" presStyleCnt="0"/>
      <dgm:spPr/>
    </dgm:pt>
    <dgm:pt modelId="{799F7BAE-433A-494E-B584-5834338735A0}" type="pres">
      <dgm:prSet presAssocID="{F77110BC-F1F5-4776-A919-25900F5CD2B1}" presName="tx1" presStyleLbl="revTx" presStyleIdx="5" presStyleCnt="8"/>
      <dgm:spPr/>
    </dgm:pt>
    <dgm:pt modelId="{4A188314-4D40-45BE-82B9-FE5EB5252C8C}" type="pres">
      <dgm:prSet presAssocID="{F77110BC-F1F5-4776-A919-25900F5CD2B1}" presName="vert1" presStyleCnt="0"/>
      <dgm:spPr/>
    </dgm:pt>
    <dgm:pt modelId="{7FF55F46-6DE5-4C1F-B696-9443B2EAAAEB}" type="pres">
      <dgm:prSet presAssocID="{9F9A615E-0281-4713-BDFB-BBEC967B5516}" presName="thickLine" presStyleLbl="alignNode1" presStyleIdx="6" presStyleCnt="8"/>
      <dgm:spPr/>
    </dgm:pt>
    <dgm:pt modelId="{34A38A28-0E4E-454A-BA6A-08F9FFB99803}" type="pres">
      <dgm:prSet presAssocID="{9F9A615E-0281-4713-BDFB-BBEC967B5516}" presName="horz1" presStyleCnt="0"/>
      <dgm:spPr/>
    </dgm:pt>
    <dgm:pt modelId="{893442D8-BF23-4974-A758-0250A0AF11C6}" type="pres">
      <dgm:prSet presAssocID="{9F9A615E-0281-4713-BDFB-BBEC967B5516}" presName="tx1" presStyleLbl="revTx" presStyleIdx="6" presStyleCnt="8"/>
      <dgm:spPr/>
    </dgm:pt>
    <dgm:pt modelId="{C7E21150-75A9-4B10-BE0D-F6D9BBF4FD5F}" type="pres">
      <dgm:prSet presAssocID="{9F9A615E-0281-4713-BDFB-BBEC967B5516}" presName="vert1" presStyleCnt="0"/>
      <dgm:spPr/>
    </dgm:pt>
    <dgm:pt modelId="{5CA6396E-B75A-45C9-AC23-E702462C8054}" type="pres">
      <dgm:prSet presAssocID="{C15E7738-DB2A-471E-B48A-BB0C5D1EA296}" presName="thickLine" presStyleLbl="alignNode1" presStyleIdx="7" presStyleCnt="8"/>
      <dgm:spPr/>
    </dgm:pt>
    <dgm:pt modelId="{341356DA-8D57-4001-9441-9E813450DC2D}" type="pres">
      <dgm:prSet presAssocID="{C15E7738-DB2A-471E-B48A-BB0C5D1EA296}" presName="horz1" presStyleCnt="0"/>
      <dgm:spPr/>
    </dgm:pt>
    <dgm:pt modelId="{2C32D8F8-20FB-411D-9635-368D55EB7CEF}" type="pres">
      <dgm:prSet presAssocID="{C15E7738-DB2A-471E-B48A-BB0C5D1EA296}" presName="tx1" presStyleLbl="revTx" presStyleIdx="7" presStyleCnt="8"/>
      <dgm:spPr/>
    </dgm:pt>
    <dgm:pt modelId="{5C5D245F-FCB6-4BC5-B02D-65BB497D8E02}" type="pres">
      <dgm:prSet presAssocID="{C15E7738-DB2A-471E-B48A-BB0C5D1EA296}" presName="vert1" presStyleCnt="0"/>
      <dgm:spPr/>
    </dgm:pt>
  </dgm:ptLst>
  <dgm:cxnLst>
    <dgm:cxn modelId="{4DB88113-2F11-44A7-868B-6D09E68E444A}" type="presOf" srcId="{A6FA79F7-EB90-4E21-A201-77BC1CBD209C}" destId="{2FCE1ED2-F765-4D1E-ADEF-D334EF59416E}" srcOrd="0" destOrd="0" presId="urn:microsoft.com/office/officeart/2008/layout/LinedList"/>
    <dgm:cxn modelId="{CF54D430-CF7D-448F-8A15-30DE4B0C92BD}" srcId="{A6FA79F7-EB90-4E21-A201-77BC1CBD209C}" destId="{C15E7738-DB2A-471E-B48A-BB0C5D1EA296}" srcOrd="7" destOrd="0" parTransId="{D115053A-3833-4885-9112-0FADA95A960A}" sibTransId="{B3C309D0-3DC5-43E6-837E-CFEBBF7B3E0F}"/>
    <dgm:cxn modelId="{D74B3776-02A5-4420-BC50-422304CA83BA}" type="presOf" srcId="{C15E7738-DB2A-471E-B48A-BB0C5D1EA296}" destId="{2C32D8F8-20FB-411D-9635-368D55EB7CEF}" srcOrd="0" destOrd="0" presId="urn:microsoft.com/office/officeart/2008/layout/LinedList"/>
    <dgm:cxn modelId="{C0650D77-15CC-483A-8140-D4139D1E03E8}" type="presOf" srcId="{C852ACF1-9B84-4933-A405-723FB200EC1A}" destId="{2ED2B0F8-1E12-4A03-A931-B1A29717BCFE}" srcOrd="0" destOrd="0" presId="urn:microsoft.com/office/officeart/2008/layout/LinedList"/>
    <dgm:cxn modelId="{20B1A67E-82DE-4292-A466-25061FF01D82}" srcId="{A6FA79F7-EB90-4E21-A201-77BC1CBD209C}" destId="{9F9A615E-0281-4713-BDFB-BBEC967B5516}" srcOrd="6" destOrd="0" parTransId="{27590F37-1A9C-4CEE-8C32-34C912E31591}" sibTransId="{80182FBC-A472-484E-AB6F-CC7DBE4094F8}"/>
    <dgm:cxn modelId="{4E1CE983-A3F9-4819-BC3B-C11A5781FB21}" srcId="{A6FA79F7-EB90-4E21-A201-77BC1CBD209C}" destId="{E9A11F9B-710F-4E83-89FF-0F440A7EC5D6}" srcOrd="4" destOrd="0" parTransId="{9E458FDF-A8C0-4B57-BBF5-B7C7A010D259}" sibTransId="{2ED55675-7D7E-4E36-8738-5CC8D83A74CD}"/>
    <dgm:cxn modelId="{FB6DB890-F404-4011-A08F-3B2CF7C5CDCF}" srcId="{A6FA79F7-EB90-4E21-A201-77BC1CBD209C}" destId="{56BAA992-342A-4124-B1F6-DBE6A5166BCB}" srcOrd="2" destOrd="0" parTransId="{853826CB-CA6E-4CC0-8DB4-35AB4F705BF1}" sibTransId="{FCE85124-7F4D-42AC-AC01-4F1ABE240F97}"/>
    <dgm:cxn modelId="{EECF63A1-EC6B-4C58-B9CF-0882A58E3E06}" type="presOf" srcId="{9F9A615E-0281-4713-BDFB-BBEC967B5516}" destId="{893442D8-BF23-4974-A758-0250A0AF11C6}" srcOrd="0" destOrd="0" presId="urn:microsoft.com/office/officeart/2008/layout/LinedList"/>
    <dgm:cxn modelId="{B86751A6-1203-4B62-806B-D1F7876C2001}" srcId="{A6FA79F7-EB90-4E21-A201-77BC1CBD209C}" destId="{F77110BC-F1F5-4776-A919-25900F5CD2B1}" srcOrd="5" destOrd="0" parTransId="{49CD13BE-651B-4986-95F6-7A6F2813B868}" sibTransId="{7DF7C37A-B089-469C-9E45-17E01AC46A33}"/>
    <dgm:cxn modelId="{0E6ED0A9-ADD8-4CC1-9515-5F6BFCCC7219}" srcId="{A6FA79F7-EB90-4E21-A201-77BC1CBD209C}" destId="{C852ACF1-9B84-4933-A405-723FB200EC1A}" srcOrd="1" destOrd="0" parTransId="{496598F8-E8D4-476B-9D5F-E5741DA47097}" sibTransId="{473BE2B4-D18D-4220-97BB-248ACE7642AC}"/>
    <dgm:cxn modelId="{23B772BB-3E64-4DE1-B52D-32BAAB1D9AC4}" type="presOf" srcId="{E9A11F9B-710F-4E83-89FF-0F440A7EC5D6}" destId="{99FC939A-733E-486F-860E-3E9767FA7382}" srcOrd="0" destOrd="0" presId="urn:microsoft.com/office/officeart/2008/layout/LinedList"/>
    <dgm:cxn modelId="{599CFFCF-83E3-4A94-82E1-019D4791EB29}" type="presOf" srcId="{217F5590-2DBA-4C30-9AE3-63D28FF38054}" destId="{4AEE3B6F-EB08-4C47-AB9A-04387E9195E1}" srcOrd="0" destOrd="0" presId="urn:microsoft.com/office/officeart/2008/layout/LinedList"/>
    <dgm:cxn modelId="{308110D4-EF6C-4EDB-9303-76EEC1C5A0C2}" type="presOf" srcId="{F77110BC-F1F5-4776-A919-25900F5CD2B1}" destId="{799F7BAE-433A-494E-B584-5834338735A0}" srcOrd="0" destOrd="0" presId="urn:microsoft.com/office/officeart/2008/layout/LinedList"/>
    <dgm:cxn modelId="{A47990DD-CE9B-4A60-A778-C254B40D4317}" srcId="{A6FA79F7-EB90-4E21-A201-77BC1CBD209C}" destId="{217F5590-2DBA-4C30-9AE3-63D28FF38054}" srcOrd="3" destOrd="0" parTransId="{CAF9D7D6-3ECC-4A0D-8DC8-647B38013037}" sibTransId="{79996DE2-2AA5-4F87-9F54-228AE2FF0BBA}"/>
    <dgm:cxn modelId="{9F2907E4-AF05-4894-BABF-A86DD93E7648}" type="presOf" srcId="{426D86F1-1D18-48B8-A571-27E21B90227A}" destId="{75EA908B-F47D-4B06-AB52-3F7867004F16}" srcOrd="0" destOrd="0" presId="urn:microsoft.com/office/officeart/2008/layout/LinedList"/>
    <dgm:cxn modelId="{4893D8FA-EC7E-4D5F-87B5-07F5E644A21E}" srcId="{A6FA79F7-EB90-4E21-A201-77BC1CBD209C}" destId="{426D86F1-1D18-48B8-A571-27E21B90227A}" srcOrd="0" destOrd="0" parTransId="{1CB4FEBE-4DE0-4699-BAA6-19AB159CC3B6}" sibTransId="{BEFFF91B-2138-41ED-A00E-FDD97ABF68CB}"/>
    <dgm:cxn modelId="{7AD5F3FB-16CD-45A8-B791-59DC36431BE9}" type="presOf" srcId="{56BAA992-342A-4124-B1F6-DBE6A5166BCB}" destId="{46D665A5-DAE5-4256-BC8D-C7A5AA0A973F}" srcOrd="0" destOrd="0" presId="urn:microsoft.com/office/officeart/2008/layout/LinedList"/>
    <dgm:cxn modelId="{60FEC004-794F-49BA-B185-A29093F854E9}" type="presParOf" srcId="{2FCE1ED2-F765-4D1E-ADEF-D334EF59416E}" destId="{E2CF9EED-B88F-4D91-B6AE-A4CFA72EB3DA}" srcOrd="0" destOrd="0" presId="urn:microsoft.com/office/officeart/2008/layout/LinedList"/>
    <dgm:cxn modelId="{48A70962-E382-41BA-9779-576FB50CA151}" type="presParOf" srcId="{2FCE1ED2-F765-4D1E-ADEF-D334EF59416E}" destId="{F620480B-BC2A-4055-803A-A06215D7D54E}" srcOrd="1" destOrd="0" presId="urn:microsoft.com/office/officeart/2008/layout/LinedList"/>
    <dgm:cxn modelId="{CE9B19C0-B198-4E9F-8CF7-C7D607FD6B0A}" type="presParOf" srcId="{F620480B-BC2A-4055-803A-A06215D7D54E}" destId="{75EA908B-F47D-4B06-AB52-3F7867004F16}" srcOrd="0" destOrd="0" presId="urn:microsoft.com/office/officeart/2008/layout/LinedList"/>
    <dgm:cxn modelId="{58D181DE-A8D9-4967-BBF7-4CB8D05640B3}" type="presParOf" srcId="{F620480B-BC2A-4055-803A-A06215D7D54E}" destId="{75000E02-6EC2-403E-90B1-A26DCAC71366}" srcOrd="1" destOrd="0" presId="urn:microsoft.com/office/officeart/2008/layout/LinedList"/>
    <dgm:cxn modelId="{914376C1-A5F6-422F-A178-24B84FA1878D}" type="presParOf" srcId="{2FCE1ED2-F765-4D1E-ADEF-D334EF59416E}" destId="{021463BA-6A97-4B89-8E40-0213104338CA}" srcOrd="2" destOrd="0" presId="urn:microsoft.com/office/officeart/2008/layout/LinedList"/>
    <dgm:cxn modelId="{3655EC97-521A-4C7E-8756-ADFCEE165C5D}" type="presParOf" srcId="{2FCE1ED2-F765-4D1E-ADEF-D334EF59416E}" destId="{8E394208-1238-4FE4-B69B-2188556DA6F1}" srcOrd="3" destOrd="0" presId="urn:microsoft.com/office/officeart/2008/layout/LinedList"/>
    <dgm:cxn modelId="{0672956C-4849-4DC1-8CD7-419A1C4E1B67}" type="presParOf" srcId="{8E394208-1238-4FE4-B69B-2188556DA6F1}" destId="{2ED2B0F8-1E12-4A03-A931-B1A29717BCFE}" srcOrd="0" destOrd="0" presId="urn:microsoft.com/office/officeart/2008/layout/LinedList"/>
    <dgm:cxn modelId="{3AD0D6B6-07C3-4550-AC79-B4ACAE4E6C23}" type="presParOf" srcId="{8E394208-1238-4FE4-B69B-2188556DA6F1}" destId="{84FA84F0-0B41-4E3B-9D88-42744B682D3A}" srcOrd="1" destOrd="0" presId="urn:microsoft.com/office/officeart/2008/layout/LinedList"/>
    <dgm:cxn modelId="{AA5D696B-7461-4125-AD32-12C994DB3F9A}" type="presParOf" srcId="{2FCE1ED2-F765-4D1E-ADEF-D334EF59416E}" destId="{1B721BA5-3390-4D6C-A143-D97E90F46AD8}" srcOrd="4" destOrd="0" presId="urn:microsoft.com/office/officeart/2008/layout/LinedList"/>
    <dgm:cxn modelId="{8798738E-E080-4F43-B4D2-17A5A3747F32}" type="presParOf" srcId="{2FCE1ED2-F765-4D1E-ADEF-D334EF59416E}" destId="{F52522F6-AE94-4214-93A0-8C974CE84494}" srcOrd="5" destOrd="0" presId="urn:microsoft.com/office/officeart/2008/layout/LinedList"/>
    <dgm:cxn modelId="{162D73EC-832D-4FB2-A864-DFCBE6F4E8AC}" type="presParOf" srcId="{F52522F6-AE94-4214-93A0-8C974CE84494}" destId="{46D665A5-DAE5-4256-BC8D-C7A5AA0A973F}" srcOrd="0" destOrd="0" presId="urn:microsoft.com/office/officeart/2008/layout/LinedList"/>
    <dgm:cxn modelId="{59C5D07D-66B3-4EDE-A467-4F2BFA6B1C18}" type="presParOf" srcId="{F52522F6-AE94-4214-93A0-8C974CE84494}" destId="{3B9CBDC7-1866-48A3-950D-1B38EF8C5461}" srcOrd="1" destOrd="0" presId="urn:microsoft.com/office/officeart/2008/layout/LinedList"/>
    <dgm:cxn modelId="{F8982A40-8D24-47A9-BF39-DC8423FA5402}" type="presParOf" srcId="{2FCE1ED2-F765-4D1E-ADEF-D334EF59416E}" destId="{D418CC25-A4C9-448E-9B8F-8BA42111E0C2}" srcOrd="6" destOrd="0" presId="urn:microsoft.com/office/officeart/2008/layout/LinedList"/>
    <dgm:cxn modelId="{4827522D-3BA5-47FB-BECB-ED1E686CCA8E}" type="presParOf" srcId="{2FCE1ED2-F765-4D1E-ADEF-D334EF59416E}" destId="{0CAB54F6-6BAD-4C90-AF86-7EB044560F8E}" srcOrd="7" destOrd="0" presId="urn:microsoft.com/office/officeart/2008/layout/LinedList"/>
    <dgm:cxn modelId="{A2873497-5C76-45AD-80EA-628BC6F05D0F}" type="presParOf" srcId="{0CAB54F6-6BAD-4C90-AF86-7EB044560F8E}" destId="{4AEE3B6F-EB08-4C47-AB9A-04387E9195E1}" srcOrd="0" destOrd="0" presId="urn:microsoft.com/office/officeart/2008/layout/LinedList"/>
    <dgm:cxn modelId="{12E2E73C-642A-4A44-9EB8-A115D396AC72}" type="presParOf" srcId="{0CAB54F6-6BAD-4C90-AF86-7EB044560F8E}" destId="{9E357590-472C-43B5-99A3-106D1FA8AC72}" srcOrd="1" destOrd="0" presId="urn:microsoft.com/office/officeart/2008/layout/LinedList"/>
    <dgm:cxn modelId="{9CB75DDF-D111-4630-9400-0D86FE7B8A85}" type="presParOf" srcId="{2FCE1ED2-F765-4D1E-ADEF-D334EF59416E}" destId="{D0756AB7-DC31-4C1C-B062-F4E226CFCB81}" srcOrd="8" destOrd="0" presId="urn:microsoft.com/office/officeart/2008/layout/LinedList"/>
    <dgm:cxn modelId="{DA5D8E27-B31F-4928-91D7-024C0F0B040C}" type="presParOf" srcId="{2FCE1ED2-F765-4D1E-ADEF-D334EF59416E}" destId="{D264D9EE-EF6F-42E6-A75C-4EE6B7A19499}" srcOrd="9" destOrd="0" presId="urn:microsoft.com/office/officeart/2008/layout/LinedList"/>
    <dgm:cxn modelId="{6C0D6C6B-E67D-49A1-A6AC-7EE517AF5B9F}" type="presParOf" srcId="{D264D9EE-EF6F-42E6-A75C-4EE6B7A19499}" destId="{99FC939A-733E-486F-860E-3E9767FA7382}" srcOrd="0" destOrd="0" presId="urn:microsoft.com/office/officeart/2008/layout/LinedList"/>
    <dgm:cxn modelId="{D23B2A03-E082-4A84-BEFE-B4B84D5D50FE}" type="presParOf" srcId="{D264D9EE-EF6F-42E6-A75C-4EE6B7A19499}" destId="{DD258B66-3B8F-46CC-89D4-848F8BE6D245}" srcOrd="1" destOrd="0" presId="urn:microsoft.com/office/officeart/2008/layout/LinedList"/>
    <dgm:cxn modelId="{265BA869-D7BC-4E0C-80DD-207E97C4CB4C}" type="presParOf" srcId="{2FCE1ED2-F765-4D1E-ADEF-D334EF59416E}" destId="{65ED6423-AAF6-460C-80F7-C21752073E58}" srcOrd="10" destOrd="0" presId="urn:microsoft.com/office/officeart/2008/layout/LinedList"/>
    <dgm:cxn modelId="{4A2C0BCE-5738-43F1-AA5A-98B77259B801}" type="presParOf" srcId="{2FCE1ED2-F765-4D1E-ADEF-D334EF59416E}" destId="{E0FF05F4-A397-45E8-9103-6592B741793A}" srcOrd="11" destOrd="0" presId="urn:microsoft.com/office/officeart/2008/layout/LinedList"/>
    <dgm:cxn modelId="{BF6D985B-FDD8-4A45-8D88-73E3207B9E11}" type="presParOf" srcId="{E0FF05F4-A397-45E8-9103-6592B741793A}" destId="{799F7BAE-433A-494E-B584-5834338735A0}" srcOrd="0" destOrd="0" presId="urn:microsoft.com/office/officeart/2008/layout/LinedList"/>
    <dgm:cxn modelId="{4DEA059C-098B-4E60-82A6-8DF37051D6EE}" type="presParOf" srcId="{E0FF05F4-A397-45E8-9103-6592B741793A}" destId="{4A188314-4D40-45BE-82B9-FE5EB5252C8C}" srcOrd="1" destOrd="0" presId="urn:microsoft.com/office/officeart/2008/layout/LinedList"/>
    <dgm:cxn modelId="{17B3FBA9-037F-4181-B19F-2EAE1B005B9B}" type="presParOf" srcId="{2FCE1ED2-F765-4D1E-ADEF-D334EF59416E}" destId="{7FF55F46-6DE5-4C1F-B696-9443B2EAAAEB}" srcOrd="12" destOrd="0" presId="urn:microsoft.com/office/officeart/2008/layout/LinedList"/>
    <dgm:cxn modelId="{1569004A-11AB-44B5-B1D0-C389E44AA38F}" type="presParOf" srcId="{2FCE1ED2-F765-4D1E-ADEF-D334EF59416E}" destId="{34A38A28-0E4E-454A-BA6A-08F9FFB99803}" srcOrd="13" destOrd="0" presId="urn:microsoft.com/office/officeart/2008/layout/LinedList"/>
    <dgm:cxn modelId="{DCBE4A3B-691F-4F62-BB36-D180E8E3E48C}" type="presParOf" srcId="{34A38A28-0E4E-454A-BA6A-08F9FFB99803}" destId="{893442D8-BF23-4974-A758-0250A0AF11C6}" srcOrd="0" destOrd="0" presId="urn:microsoft.com/office/officeart/2008/layout/LinedList"/>
    <dgm:cxn modelId="{D6746BCF-60BE-4AFC-A0F7-5774EBC1568B}" type="presParOf" srcId="{34A38A28-0E4E-454A-BA6A-08F9FFB99803}" destId="{C7E21150-75A9-4B10-BE0D-F6D9BBF4FD5F}" srcOrd="1" destOrd="0" presId="urn:microsoft.com/office/officeart/2008/layout/LinedList"/>
    <dgm:cxn modelId="{8ECEE062-761B-4BDA-9518-06A43C128EA2}" type="presParOf" srcId="{2FCE1ED2-F765-4D1E-ADEF-D334EF59416E}" destId="{5CA6396E-B75A-45C9-AC23-E702462C8054}" srcOrd="14" destOrd="0" presId="urn:microsoft.com/office/officeart/2008/layout/LinedList"/>
    <dgm:cxn modelId="{9DBA5E65-89A7-4DBD-868F-135851D8204A}" type="presParOf" srcId="{2FCE1ED2-F765-4D1E-ADEF-D334EF59416E}" destId="{341356DA-8D57-4001-9441-9E813450DC2D}" srcOrd="15" destOrd="0" presId="urn:microsoft.com/office/officeart/2008/layout/LinedList"/>
    <dgm:cxn modelId="{E0A2A331-CF45-42C8-80AB-28E1D0DB5552}" type="presParOf" srcId="{341356DA-8D57-4001-9441-9E813450DC2D}" destId="{2C32D8F8-20FB-411D-9635-368D55EB7CEF}" srcOrd="0" destOrd="0" presId="urn:microsoft.com/office/officeart/2008/layout/LinedList"/>
    <dgm:cxn modelId="{1BF57D10-ED9B-4587-8B29-7B26BC09FFFE}" type="presParOf" srcId="{341356DA-8D57-4001-9441-9E813450DC2D}" destId="{5C5D245F-FCB6-4BC5-B02D-65BB497D8E0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FA79F7-EB90-4E21-A201-77BC1CBD209C}"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426D86F1-1D18-48B8-A571-27E21B90227A}">
      <dgm:prSet/>
      <dgm:spPr/>
      <dgm:t>
        <a:bodyPr/>
        <a:lstStyle/>
        <a:p>
          <a:r>
            <a:rPr lang="tr-TR"/>
            <a:t>İnsanlara isimleriyle hitap etmek</a:t>
          </a:r>
          <a:endParaRPr lang="en-US" dirty="0"/>
        </a:p>
      </dgm:t>
    </dgm:pt>
    <dgm:pt modelId="{1CB4FEBE-4DE0-4699-BAA6-19AB159CC3B6}" type="parTrans" cxnId="{4893D8FA-EC7E-4D5F-87B5-07F5E644A21E}">
      <dgm:prSet/>
      <dgm:spPr/>
      <dgm:t>
        <a:bodyPr/>
        <a:lstStyle/>
        <a:p>
          <a:endParaRPr lang="en-US"/>
        </a:p>
      </dgm:t>
    </dgm:pt>
    <dgm:pt modelId="{BEFFF91B-2138-41ED-A00E-FDD97ABF68CB}" type="sibTrans" cxnId="{4893D8FA-EC7E-4D5F-87B5-07F5E644A21E}">
      <dgm:prSet/>
      <dgm:spPr/>
      <dgm:t>
        <a:bodyPr/>
        <a:lstStyle/>
        <a:p>
          <a:endParaRPr lang="en-US"/>
        </a:p>
      </dgm:t>
    </dgm:pt>
    <dgm:pt modelId="{5CED9479-4F82-4799-94FD-42D370D3324D}">
      <dgm:prSet/>
      <dgm:spPr/>
      <dgm:t>
        <a:bodyPr/>
        <a:lstStyle/>
        <a:p>
          <a:r>
            <a:rPr lang="tr-TR" dirty="0"/>
            <a:t>Olumlu dil kullanımı. O-Olumlu kelimeler ve olumlu cümlelerle konuşmak</a:t>
          </a:r>
        </a:p>
      </dgm:t>
    </dgm:pt>
    <dgm:pt modelId="{2A8A75AA-FDA8-41A5-AFCE-8E34CB07059F}" type="parTrans" cxnId="{032E330D-D221-483C-8B04-D60F35BF3C55}">
      <dgm:prSet/>
      <dgm:spPr/>
      <dgm:t>
        <a:bodyPr/>
        <a:lstStyle/>
        <a:p>
          <a:endParaRPr lang="tr-TR"/>
        </a:p>
      </dgm:t>
    </dgm:pt>
    <dgm:pt modelId="{7719FD25-C76C-4203-8F85-7634A0CC2B24}" type="sibTrans" cxnId="{032E330D-D221-483C-8B04-D60F35BF3C55}">
      <dgm:prSet/>
      <dgm:spPr/>
      <dgm:t>
        <a:bodyPr/>
        <a:lstStyle/>
        <a:p>
          <a:endParaRPr lang="tr-TR"/>
        </a:p>
      </dgm:t>
    </dgm:pt>
    <dgm:pt modelId="{60FC9F8A-4E16-4C98-8E20-D4605D05A717}">
      <dgm:prSet/>
      <dgm:spPr/>
      <dgm:t>
        <a:bodyPr/>
        <a:lstStyle/>
        <a:p>
          <a:r>
            <a:rPr lang="tr-TR"/>
            <a:t>Jargon kullanımından ve kısaltmalardan kaçınmak</a:t>
          </a:r>
          <a:endParaRPr lang="tr-TR" dirty="0"/>
        </a:p>
      </dgm:t>
    </dgm:pt>
    <dgm:pt modelId="{CB06E040-E7A0-4563-9072-FD956E97A40B}" type="parTrans" cxnId="{CF89B72C-CB5D-443B-A182-AB2914B7BD8A}">
      <dgm:prSet/>
      <dgm:spPr/>
      <dgm:t>
        <a:bodyPr/>
        <a:lstStyle/>
        <a:p>
          <a:endParaRPr lang="tr-TR"/>
        </a:p>
      </dgm:t>
    </dgm:pt>
    <dgm:pt modelId="{84F53F71-E7FF-4A86-BA07-7736933E1742}" type="sibTrans" cxnId="{CF89B72C-CB5D-443B-A182-AB2914B7BD8A}">
      <dgm:prSet/>
      <dgm:spPr/>
      <dgm:t>
        <a:bodyPr/>
        <a:lstStyle/>
        <a:p>
          <a:endParaRPr lang="tr-TR"/>
        </a:p>
      </dgm:t>
    </dgm:pt>
    <dgm:pt modelId="{7445CF01-EFEF-462B-A1BA-497C71FF1898}">
      <dgm:prSet/>
      <dgm:spPr/>
      <dgm:t>
        <a:bodyPr/>
        <a:lstStyle/>
        <a:p>
          <a:r>
            <a:rPr lang="tr-TR"/>
            <a:t>Gereksiz yabancı kelime kullanımından kaçınmak</a:t>
          </a:r>
          <a:endParaRPr lang="tr-TR" dirty="0"/>
        </a:p>
      </dgm:t>
    </dgm:pt>
    <dgm:pt modelId="{12ABD81C-D2A6-4CCC-A606-590E6D15338A}" type="parTrans" cxnId="{AEE1BFBD-D136-44D8-93A0-FD087D944F84}">
      <dgm:prSet/>
      <dgm:spPr/>
      <dgm:t>
        <a:bodyPr/>
        <a:lstStyle/>
        <a:p>
          <a:endParaRPr lang="tr-TR"/>
        </a:p>
      </dgm:t>
    </dgm:pt>
    <dgm:pt modelId="{71F78387-7189-488F-951E-576C44B2C687}" type="sibTrans" cxnId="{AEE1BFBD-D136-44D8-93A0-FD087D944F84}">
      <dgm:prSet/>
      <dgm:spPr/>
      <dgm:t>
        <a:bodyPr/>
        <a:lstStyle/>
        <a:p>
          <a:endParaRPr lang="tr-TR"/>
        </a:p>
      </dgm:t>
    </dgm:pt>
    <dgm:pt modelId="{780C8634-1E09-454A-8AC6-4136D9B9276D}">
      <dgm:prSet/>
      <dgm:spPr/>
      <dgm:t>
        <a:bodyPr/>
        <a:lstStyle/>
        <a:p>
          <a:r>
            <a:rPr lang="tr-TR"/>
            <a:t>Argo kullanımından kaçınmak</a:t>
          </a:r>
          <a:endParaRPr lang="tr-TR" dirty="0"/>
        </a:p>
      </dgm:t>
    </dgm:pt>
    <dgm:pt modelId="{6764EA55-78F3-4B4F-828E-A45373B66F8B}" type="parTrans" cxnId="{C997C315-A4CC-4B30-8B3C-B51901EB7853}">
      <dgm:prSet/>
      <dgm:spPr/>
      <dgm:t>
        <a:bodyPr/>
        <a:lstStyle/>
        <a:p>
          <a:endParaRPr lang="tr-TR"/>
        </a:p>
      </dgm:t>
    </dgm:pt>
    <dgm:pt modelId="{9BD31600-467D-4B26-9C76-BCAA14C287F0}" type="sibTrans" cxnId="{C997C315-A4CC-4B30-8B3C-B51901EB7853}">
      <dgm:prSet/>
      <dgm:spPr/>
      <dgm:t>
        <a:bodyPr/>
        <a:lstStyle/>
        <a:p>
          <a:endParaRPr lang="tr-TR"/>
        </a:p>
      </dgm:t>
    </dgm:pt>
    <dgm:pt modelId="{35438D86-3784-4723-9EDE-6005D98F8E24}">
      <dgm:prSet/>
      <dgm:spPr/>
      <dgm:t>
        <a:bodyPr/>
        <a:lstStyle/>
        <a:p>
          <a:r>
            <a:rPr lang="tr-TR"/>
            <a:t>Kısa ve basit cümlelerle açık ve anlaşılır konuşmak</a:t>
          </a:r>
          <a:endParaRPr lang="tr-TR" dirty="0"/>
        </a:p>
      </dgm:t>
    </dgm:pt>
    <dgm:pt modelId="{DE966547-4EAC-4DDF-ADE1-A7F2145F6ADE}" type="parTrans" cxnId="{A913A6C5-BF30-4005-9AE5-1877A06C80CB}">
      <dgm:prSet/>
      <dgm:spPr/>
      <dgm:t>
        <a:bodyPr/>
        <a:lstStyle/>
        <a:p>
          <a:endParaRPr lang="tr-TR"/>
        </a:p>
      </dgm:t>
    </dgm:pt>
    <dgm:pt modelId="{1E2E028D-3168-43F0-ACA9-82C8AE6E5846}" type="sibTrans" cxnId="{A913A6C5-BF30-4005-9AE5-1877A06C80CB}">
      <dgm:prSet/>
      <dgm:spPr/>
      <dgm:t>
        <a:bodyPr/>
        <a:lstStyle/>
        <a:p>
          <a:endParaRPr lang="tr-TR"/>
        </a:p>
      </dgm:t>
    </dgm:pt>
    <dgm:pt modelId="{583D4796-F038-42F1-9CA7-E6AD091E4567}">
      <dgm:prSet/>
      <dgm:spPr/>
      <dgm:t>
        <a:bodyPr/>
        <a:lstStyle/>
        <a:p>
          <a:r>
            <a:rPr lang="tr-TR"/>
            <a:t>Konuştuklarımızın duyulabilir bir ses yüksekliğinde olması. Sesin alçak ya da yüksek oluşunu fark etmek</a:t>
          </a:r>
          <a:endParaRPr lang="tr-TR" dirty="0"/>
        </a:p>
      </dgm:t>
    </dgm:pt>
    <dgm:pt modelId="{B9253D85-EF5A-46EB-89D0-84CFE64A32D1}" type="parTrans" cxnId="{3161C112-F2F7-4B37-9A9E-7F35FD845645}">
      <dgm:prSet/>
      <dgm:spPr/>
      <dgm:t>
        <a:bodyPr/>
        <a:lstStyle/>
        <a:p>
          <a:endParaRPr lang="tr-TR"/>
        </a:p>
      </dgm:t>
    </dgm:pt>
    <dgm:pt modelId="{82296E24-6D5F-434E-84E5-D733724A579F}" type="sibTrans" cxnId="{3161C112-F2F7-4B37-9A9E-7F35FD845645}">
      <dgm:prSet/>
      <dgm:spPr/>
      <dgm:t>
        <a:bodyPr/>
        <a:lstStyle/>
        <a:p>
          <a:endParaRPr lang="tr-TR"/>
        </a:p>
      </dgm:t>
    </dgm:pt>
    <dgm:pt modelId="{AF338203-6FEF-44E9-AA65-021792373BFC}">
      <dgm:prSet/>
      <dgm:spPr/>
      <dgm:t>
        <a:bodyPr/>
        <a:lstStyle/>
        <a:p>
          <a:r>
            <a:rPr lang="tr-TR"/>
            <a:t>Nefes kontrolü yapmak, diyafram nefesi almak</a:t>
          </a:r>
          <a:endParaRPr lang="tr-TR" dirty="0"/>
        </a:p>
      </dgm:t>
    </dgm:pt>
    <dgm:pt modelId="{E626B9C2-9C8C-420B-BC5C-E11A87284E1F}" type="parTrans" cxnId="{57F3357E-79B3-4B36-AC8D-D34BC4AA493E}">
      <dgm:prSet/>
      <dgm:spPr/>
      <dgm:t>
        <a:bodyPr/>
        <a:lstStyle/>
        <a:p>
          <a:endParaRPr lang="tr-TR"/>
        </a:p>
      </dgm:t>
    </dgm:pt>
    <dgm:pt modelId="{B10244C0-60D6-42FB-8E2A-23ED14E97C87}" type="sibTrans" cxnId="{57F3357E-79B3-4B36-AC8D-D34BC4AA493E}">
      <dgm:prSet/>
      <dgm:spPr/>
      <dgm:t>
        <a:bodyPr/>
        <a:lstStyle/>
        <a:p>
          <a:endParaRPr lang="tr-TR"/>
        </a:p>
      </dgm:t>
    </dgm:pt>
    <dgm:pt modelId="{0A45F20F-C51A-4CED-A0C6-B232FE9F8368}" type="pres">
      <dgm:prSet presAssocID="{A6FA79F7-EB90-4E21-A201-77BC1CBD209C}" presName="diagram" presStyleCnt="0">
        <dgm:presLayoutVars>
          <dgm:dir/>
          <dgm:resizeHandles val="exact"/>
        </dgm:presLayoutVars>
      </dgm:prSet>
      <dgm:spPr/>
    </dgm:pt>
    <dgm:pt modelId="{A4DFEAF7-95CA-4F44-A23D-324D20E1BF82}" type="pres">
      <dgm:prSet presAssocID="{426D86F1-1D18-48B8-A571-27E21B90227A}" presName="node" presStyleLbl="node1" presStyleIdx="0" presStyleCnt="8">
        <dgm:presLayoutVars>
          <dgm:bulletEnabled val="1"/>
        </dgm:presLayoutVars>
      </dgm:prSet>
      <dgm:spPr/>
    </dgm:pt>
    <dgm:pt modelId="{62A5E281-30A0-4ABC-B7FE-05915BA62581}" type="pres">
      <dgm:prSet presAssocID="{BEFFF91B-2138-41ED-A00E-FDD97ABF68CB}" presName="sibTrans" presStyleCnt="0"/>
      <dgm:spPr/>
    </dgm:pt>
    <dgm:pt modelId="{D76725D7-D7A4-4700-A7E2-F8D89038895F}" type="pres">
      <dgm:prSet presAssocID="{5CED9479-4F82-4799-94FD-42D370D3324D}" presName="node" presStyleLbl="node1" presStyleIdx="1" presStyleCnt="8">
        <dgm:presLayoutVars>
          <dgm:bulletEnabled val="1"/>
        </dgm:presLayoutVars>
      </dgm:prSet>
      <dgm:spPr/>
    </dgm:pt>
    <dgm:pt modelId="{A71AD3A8-440B-406D-8CD2-028D70D71816}" type="pres">
      <dgm:prSet presAssocID="{7719FD25-C76C-4203-8F85-7634A0CC2B24}" presName="sibTrans" presStyleCnt="0"/>
      <dgm:spPr/>
    </dgm:pt>
    <dgm:pt modelId="{AC37902F-AAB1-4E65-9832-6726BFD8EADB}" type="pres">
      <dgm:prSet presAssocID="{60FC9F8A-4E16-4C98-8E20-D4605D05A717}" presName="node" presStyleLbl="node1" presStyleIdx="2" presStyleCnt="8">
        <dgm:presLayoutVars>
          <dgm:bulletEnabled val="1"/>
        </dgm:presLayoutVars>
      </dgm:prSet>
      <dgm:spPr/>
    </dgm:pt>
    <dgm:pt modelId="{2633627D-AE3C-47AF-93A8-6E9E75F00BBC}" type="pres">
      <dgm:prSet presAssocID="{84F53F71-E7FF-4A86-BA07-7736933E1742}" presName="sibTrans" presStyleCnt="0"/>
      <dgm:spPr/>
    </dgm:pt>
    <dgm:pt modelId="{1B63DB43-E5E7-4965-B285-3DB5BF164223}" type="pres">
      <dgm:prSet presAssocID="{7445CF01-EFEF-462B-A1BA-497C71FF1898}" presName="node" presStyleLbl="node1" presStyleIdx="3" presStyleCnt="8">
        <dgm:presLayoutVars>
          <dgm:bulletEnabled val="1"/>
        </dgm:presLayoutVars>
      </dgm:prSet>
      <dgm:spPr/>
    </dgm:pt>
    <dgm:pt modelId="{A2B456E5-5AFB-4005-B079-3D67302BD046}" type="pres">
      <dgm:prSet presAssocID="{71F78387-7189-488F-951E-576C44B2C687}" presName="sibTrans" presStyleCnt="0"/>
      <dgm:spPr/>
    </dgm:pt>
    <dgm:pt modelId="{C38648E6-9523-4516-BEBB-FB1D7B28F9C7}" type="pres">
      <dgm:prSet presAssocID="{780C8634-1E09-454A-8AC6-4136D9B9276D}" presName="node" presStyleLbl="node1" presStyleIdx="4" presStyleCnt="8">
        <dgm:presLayoutVars>
          <dgm:bulletEnabled val="1"/>
        </dgm:presLayoutVars>
      </dgm:prSet>
      <dgm:spPr/>
    </dgm:pt>
    <dgm:pt modelId="{B9C21312-6FC6-4098-AAF7-ECCF15A371FF}" type="pres">
      <dgm:prSet presAssocID="{9BD31600-467D-4B26-9C76-BCAA14C287F0}" presName="sibTrans" presStyleCnt="0"/>
      <dgm:spPr/>
    </dgm:pt>
    <dgm:pt modelId="{4EFCB4D0-87CD-47D6-9C32-CD67FC3D479A}" type="pres">
      <dgm:prSet presAssocID="{35438D86-3784-4723-9EDE-6005D98F8E24}" presName="node" presStyleLbl="node1" presStyleIdx="5" presStyleCnt="8">
        <dgm:presLayoutVars>
          <dgm:bulletEnabled val="1"/>
        </dgm:presLayoutVars>
      </dgm:prSet>
      <dgm:spPr/>
    </dgm:pt>
    <dgm:pt modelId="{6712AB0B-F430-4679-9855-9A28FF2613C3}" type="pres">
      <dgm:prSet presAssocID="{1E2E028D-3168-43F0-ACA9-82C8AE6E5846}" presName="sibTrans" presStyleCnt="0"/>
      <dgm:spPr/>
    </dgm:pt>
    <dgm:pt modelId="{322FA31E-88F2-4D6C-91F7-D328FEA0ABE9}" type="pres">
      <dgm:prSet presAssocID="{583D4796-F038-42F1-9CA7-E6AD091E4567}" presName="node" presStyleLbl="node1" presStyleIdx="6" presStyleCnt="8">
        <dgm:presLayoutVars>
          <dgm:bulletEnabled val="1"/>
        </dgm:presLayoutVars>
      </dgm:prSet>
      <dgm:spPr/>
    </dgm:pt>
    <dgm:pt modelId="{FCE86C17-6EE3-4A79-8819-40F71D857413}" type="pres">
      <dgm:prSet presAssocID="{82296E24-6D5F-434E-84E5-D733724A579F}" presName="sibTrans" presStyleCnt="0"/>
      <dgm:spPr/>
    </dgm:pt>
    <dgm:pt modelId="{C581D358-834E-4180-812F-40F25F9E2DB5}" type="pres">
      <dgm:prSet presAssocID="{AF338203-6FEF-44E9-AA65-021792373BFC}" presName="node" presStyleLbl="node1" presStyleIdx="7" presStyleCnt="8">
        <dgm:presLayoutVars>
          <dgm:bulletEnabled val="1"/>
        </dgm:presLayoutVars>
      </dgm:prSet>
      <dgm:spPr/>
    </dgm:pt>
  </dgm:ptLst>
  <dgm:cxnLst>
    <dgm:cxn modelId="{2E70A80A-8915-4D95-88C0-107ABAADB485}" type="presOf" srcId="{60FC9F8A-4E16-4C98-8E20-D4605D05A717}" destId="{AC37902F-AAB1-4E65-9832-6726BFD8EADB}" srcOrd="0" destOrd="0" presId="urn:microsoft.com/office/officeart/2005/8/layout/default"/>
    <dgm:cxn modelId="{032E330D-D221-483C-8B04-D60F35BF3C55}" srcId="{A6FA79F7-EB90-4E21-A201-77BC1CBD209C}" destId="{5CED9479-4F82-4799-94FD-42D370D3324D}" srcOrd="1" destOrd="0" parTransId="{2A8A75AA-FDA8-41A5-AFCE-8E34CB07059F}" sibTransId="{7719FD25-C76C-4203-8F85-7634A0CC2B24}"/>
    <dgm:cxn modelId="{3161C112-F2F7-4B37-9A9E-7F35FD845645}" srcId="{A6FA79F7-EB90-4E21-A201-77BC1CBD209C}" destId="{583D4796-F038-42F1-9CA7-E6AD091E4567}" srcOrd="6" destOrd="0" parTransId="{B9253D85-EF5A-46EB-89D0-84CFE64A32D1}" sibTransId="{82296E24-6D5F-434E-84E5-D733724A579F}"/>
    <dgm:cxn modelId="{C997C315-A4CC-4B30-8B3C-B51901EB7853}" srcId="{A6FA79F7-EB90-4E21-A201-77BC1CBD209C}" destId="{780C8634-1E09-454A-8AC6-4136D9B9276D}" srcOrd="4" destOrd="0" parTransId="{6764EA55-78F3-4B4F-828E-A45373B66F8B}" sibTransId="{9BD31600-467D-4B26-9C76-BCAA14C287F0}"/>
    <dgm:cxn modelId="{DEB96319-53EF-4209-A8A2-E9566865C0B2}" type="presOf" srcId="{780C8634-1E09-454A-8AC6-4136D9B9276D}" destId="{C38648E6-9523-4516-BEBB-FB1D7B28F9C7}" srcOrd="0" destOrd="0" presId="urn:microsoft.com/office/officeart/2005/8/layout/default"/>
    <dgm:cxn modelId="{CF89B72C-CB5D-443B-A182-AB2914B7BD8A}" srcId="{A6FA79F7-EB90-4E21-A201-77BC1CBD209C}" destId="{60FC9F8A-4E16-4C98-8E20-D4605D05A717}" srcOrd="2" destOrd="0" parTransId="{CB06E040-E7A0-4563-9072-FD956E97A40B}" sibTransId="{84F53F71-E7FF-4A86-BA07-7736933E1742}"/>
    <dgm:cxn modelId="{23591561-C915-4C52-A507-9759A239469A}" type="presOf" srcId="{35438D86-3784-4723-9EDE-6005D98F8E24}" destId="{4EFCB4D0-87CD-47D6-9C32-CD67FC3D479A}" srcOrd="0" destOrd="0" presId="urn:microsoft.com/office/officeart/2005/8/layout/default"/>
    <dgm:cxn modelId="{87144C53-8314-4539-9F63-C5CB870C25AC}" type="presOf" srcId="{AF338203-6FEF-44E9-AA65-021792373BFC}" destId="{C581D358-834E-4180-812F-40F25F9E2DB5}" srcOrd="0" destOrd="0" presId="urn:microsoft.com/office/officeart/2005/8/layout/default"/>
    <dgm:cxn modelId="{8E7B3D76-3A16-4D6C-A9F1-92F728BC5EE5}" type="presOf" srcId="{5CED9479-4F82-4799-94FD-42D370D3324D}" destId="{D76725D7-D7A4-4700-A7E2-F8D89038895F}" srcOrd="0" destOrd="0" presId="urn:microsoft.com/office/officeart/2005/8/layout/default"/>
    <dgm:cxn modelId="{57F3357E-79B3-4B36-AC8D-D34BC4AA493E}" srcId="{A6FA79F7-EB90-4E21-A201-77BC1CBD209C}" destId="{AF338203-6FEF-44E9-AA65-021792373BFC}" srcOrd="7" destOrd="0" parTransId="{E626B9C2-9C8C-420B-BC5C-E11A87284E1F}" sibTransId="{B10244C0-60D6-42FB-8E2A-23ED14E97C87}"/>
    <dgm:cxn modelId="{9AE59AA4-F16E-4C17-A440-DB2B31654EA2}" type="presOf" srcId="{426D86F1-1D18-48B8-A571-27E21B90227A}" destId="{A4DFEAF7-95CA-4F44-A23D-324D20E1BF82}" srcOrd="0" destOrd="0" presId="urn:microsoft.com/office/officeart/2005/8/layout/default"/>
    <dgm:cxn modelId="{D98B59BC-B6B4-44D8-A4E1-B4A9761C1EB3}" type="presOf" srcId="{A6FA79F7-EB90-4E21-A201-77BC1CBD209C}" destId="{0A45F20F-C51A-4CED-A0C6-B232FE9F8368}" srcOrd="0" destOrd="0" presId="urn:microsoft.com/office/officeart/2005/8/layout/default"/>
    <dgm:cxn modelId="{AEE1BFBD-D136-44D8-93A0-FD087D944F84}" srcId="{A6FA79F7-EB90-4E21-A201-77BC1CBD209C}" destId="{7445CF01-EFEF-462B-A1BA-497C71FF1898}" srcOrd="3" destOrd="0" parTransId="{12ABD81C-D2A6-4CCC-A606-590E6D15338A}" sibTransId="{71F78387-7189-488F-951E-576C44B2C687}"/>
    <dgm:cxn modelId="{A913A6C5-BF30-4005-9AE5-1877A06C80CB}" srcId="{A6FA79F7-EB90-4E21-A201-77BC1CBD209C}" destId="{35438D86-3784-4723-9EDE-6005D98F8E24}" srcOrd="5" destOrd="0" parTransId="{DE966547-4EAC-4DDF-ADE1-A7F2145F6ADE}" sibTransId="{1E2E028D-3168-43F0-ACA9-82C8AE6E5846}"/>
    <dgm:cxn modelId="{B77DB3D3-9346-404E-AB87-24617DA36484}" type="presOf" srcId="{7445CF01-EFEF-462B-A1BA-497C71FF1898}" destId="{1B63DB43-E5E7-4965-B285-3DB5BF164223}" srcOrd="0" destOrd="0" presId="urn:microsoft.com/office/officeart/2005/8/layout/default"/>
    <dgm:cxn modelId="{BD42F0E6-C2E2-4BC2-9F14-F77824D3E7F1}" type="presOf" srcId="{583D4796-F038-42F1-9CA7-E6AD091E4567}" destId="{322FA31E-88F2-4D6C-91F7-D328FEA0ABE9}" srcOrd="0" destOrd="0" presId="urn:microsoft.com/office/officeart/2005/8/layout/default"/>
    <dgm:cxn modelId="{4893D8FA-EC7E-4D5F-87B5-07F5E644A21E}" srcId="{A6FA79F7-EB90-4E21-A201-77BC1CBD209C}" destId="{426D86F1-1D18-48B8-A571-27E21B90227A}" srcOrd="0" destOrd="0" parTransId="{1CB4FEBE-4DE0-4699-BAA6-19AB159CC3B6}" sibTransId="{BEFFF91B-2138-41ED-A00E-FDD97ABF68CB}"/>
    <dgm:cxn modelId="{7D47A8A3-CABD-4400-B50C-00B65FF04C85}" type="presParOf" srcId="{0A45F20F-C51A-4CED-A0C6-B232FE9F8368}" destId="{A4DFEAF7-95CA-4F44-A23D-324D20E1BF82}" srcOrd="0" destOrd="0" presId="urn:microsoft.com/office/officeart/2005/8/layout/default"/>
    <dgm:cxn modelId="{56FA4F2C-E7FF-4240-898B-3A888369708E}" type="presParOf" srcId="{0A45F20F-C51A-4CED-A0C6-B232FE9F8368}" destId="{62A5E281-30A0-4ABC-B7FE-05915BA62581}" srcOrd="1" destOrd="0" presId="urn:microsoft.com/office/officeart/2005/8/layout/default"/>
    <dgm:cxn modelId="{C1179944-D48F-4B9B-82E5-A47C1E743403}" type="presParOf" srcId="{0A45F20F-C51A-4CED-A0C6-B232FE9F8368}" destId="{D76725D7-D7A4-4700-A7E2-F8D89038895F}" srcOrd="2" destOrd="0" presId="urn:microsoft.com/office/officeart/2005/8/layout/default"/>
    <dgm:cxn modelId="{2081DC52-64B8-48BD-9A04-9959949CB86F}" type="presParOf" srcId="{0A45F20F-C51A-4CED-A0C6-B232FE9F8368}" destId="{A71AD3A8-440B-406D-8CD2-028D70D71816}" srcOrd="3" destOrd="0" presId="urn:microsoft.com/office/officeart/2005/8/layout/default"/>
    <dgm:cxn modelId="{F7A31FEC-B492-47BF-9BC2-193FD04E3ADD}" type="presParOf" srcId="{0A45F20F-C51A-4CED-A0C6-B232FE9F8368}" destId="{AC37902F-AAB1-4E65-9832-6726BFD8EADB}" srcOrd="4" destOrd="0" presId="urn:microsoft.com/office/officeart/2005/8/layout/default"/>
    <dgm:cxn modelId="{AE524145-E9A2-4367-829A-56DB8E51F570}" type="presParOf" srcId="{0A45F20F-C51A-4CED-A0C6-B232FE9F8368}" destId="{2633627D-AE3C-47AF-93A8-6E9E75F00BBC}" srcOrd="5" destOrd="0" presId="urn:microsoft.com/office/officeart/2005/8/layout/default"/>
    <dgm:cxn modelId="{8B0CD7FC-7151-4B73-B954-BC0BC84FB3C9}" type="presParOf" srcId="{0A45F20F-C51A-4CED-A0C6-B232FE9F8368}" destId="{1B63DB43-E5E7-4965-B285-3DB5BF164223}" srcOrd="6" destOrd="0" presId="urn:microsoft.com/office/officeart/2005/8/layout/default"/>
    <dgm:cxn modelId="{A4102A7A-2E9B-4822-9926-D585818F41A2}" type="presParOf" srcId="{0A45F20F-C51A-4CED-A0C6-B232FE9F8368}" destId="{A2B456E5-5AFB-4005-B079-3D67302BD046}" srcOrd="7" destOrd="0" presId="urn:microsoft.com/office/officeart/2005/8/layout/default"/>
    <dgm:cxn modelId="{9EFF9F93-27C3-473D-82BD-EC254EA00F88}" type="presParOf" srcId="{0A45F20F-C51A-4CED-A0C6-B232FE9F8368}" destId="{C38648E6-9523-4516-BEBB-FB1D7B28F9C7}" srcOrd="8" destOrd="0" presId="urn:microsoft.com/office/officeart/2005/8/layout/default"/>
    <dgm:cxn modelId="{6BA1F124-4CAE-42FA-BDE7-1EE7D11C332A}" type="presParOf" srcId="{0A45F20F-C51A-4CED-A0C6-B232FE9F8368}" destId="{B9C21312-6FC6-4098-AAF7-ECCF15A371FF}" srcOrd="9" destOrd="0" presId="urn:microsoft.com/office/officeart/2005/8/layout/default"/>
    <dgm:cxn modelId="{B94995BB-1F2E-4884-918E-0059F84E7852}" type="presParOf" srcId="{0A45F20F-C51A-4CED-A0C6-B232FE9F8368}" destId="{4EFCB4D0-87CD-47D6-9C32-CD67FC3D479A}" srcOrd="10" destOrd="0" presId="urn:microsoft.com/office/officeart/2005/8/layout/default"/>
    <dgm:cxn modelId="{DDF54F45-1F55-4F91-A165-08E0A3573457}" type="presParOf" srcId="{0A45F20F-C51A-4CED-A0C6-B232FE9F8368}" destId="{6712AB0B-F430-4679-9855-9A28FF2613C3}" srcOrd="11" destOrd="0" presId="urn:microsoft.com/office/officeart/2005/8/layout/default"/>
    <dgm:cxn modelId="{A0BD59CA-C7EB-4942-A98C-FCAA830D4A72}" type="presParOf" srcId="{0A45F20F-C51A-4CED-A0C6-B232FE9F8368}" destId="{322FA31E-88F2-4D6C-91F7-D328FEA0ABE9}" srcOrd="12" destOrd="0" presId="urn:microsoft.com/office/officeart/2005/8/layout/default"/>
    <dgm:cxn modelId="{B661C91C-30E7-4ECC-9151-08AB75B4F2BD}" type="presParOf" srcId="{0A45F20F-C51A-4CED-A0C6-B232FE9F8368}" destId="{FCE86C17-6EE3-4A79-8819-40F71D857413}" srcOrd="13" destOrd="0" presId="urn:microsoft.com/office/officeart/2005/8/layout/default"/>
    <dgm:cxn modelId="{E2BF5570-B106-4153-8C87-297AEE7961B0}" type="presParOf" srcId="{0A45F20F-C51A-4CED-A0C6-B232FE9F8368}" destId="{C581D358-834E-4180-812F-40F25F9E2DB5}"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2671EA-DA17-4486-A9CD-BEEB0025EF3B}"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63779A7-E485-42D6-A6ED-C29D030DBBAC}">
      <dgm:prSet/>
      <dgm:spPr/>
      <dgm:t>
        <a:bodyPr/>
        <a:lstStyle/>
        <a:p>
          <a:r>
            <a:rPr lang="tr-TR" noProof="0" dirty="0">
              <a:latin typeface="Segoe UI" panose="020B0502040204020203" pitchFamily="34" charset="0"/>
              <a:cs typeface="Segoe UI" panose="020B0502040204020203" pitchFamily="34" charset="0"/>
            </a:rPr>
            <a:t>Görüşmenin başlangıcında buzları eritmek</a:t>
          </a:r>
        </a:p>
      </dgm:t>
    </dgm:pt>
    <dgm:pt modelId="{583D0B76-1CB6-42DD-A8DE-25FEFFF2CD2E}" type="parTrans" cxnId="{7D1590D7-FCAB-4350-A608-04A0DE2215AF}">
      <dgm:prSet/>
      <dgm:spPr/>
      <dgm:t>
        <a:bodyPr/>
        <a:lstStyle/>
        <a:p>
          <a:endParaRPr lang="tr-TR" noProof="0" dirty="0">
            <a:latin typeface="Segoe UI" panose="020B0502040204020203" pitchFamily="34" charset="0"/>
            <a:cs typeface="Segoe UI" panose="020B0502040204020203" pitchFamily="34" charset="0"/>
          </a:endParaRPr>
        </a:p>
      </dgm:t>
    </dgm:pt>
    <dgm:pt modelId="{83954C71-5CA5-4BC4-998D-6FEB0C3129EA}" type="sibTrans" cxnId="{7D1590D7-FCAB-4350-A608-04A0DE2215AF}">
      <dgm:prSet/>
      <dgm:spPr/>
      <dgm:t>
        <a:bodyPr/>
        <a:lstStyle/>
        <a:p>
          <a:endParaRPr lang="tr-TR" noProof="0" dirty="0">
            <a:latin typeface="Segoe UI" panose="020B0502040204020203" pitchFamily="34" charset="0"/>
            <a:cs typeface="Segoe UI" panose="020B0502040204020203" pitchFamily="34" charset="0"/>
          </a:endParaRPr>
        </a:p>
      </dgm:t>
    </dgm:pt>
    <dgm:pt modelId="{94FBCEF1-3F0C-4D45-AE8D-ECE6134D37D5}">
      <dgm:prSet/>
      <dgm:spPr/>
      <dgm:t>
        <a:bodyPr/>
        <a:lstStyle/>
        <a:p>
          <a:r>
            <a:rPr lang="tr-TR" noProof="0" dirty="0">
              <a:latin typeface="Segoe UI" panose="020B0502040204020203" pitchFamily="34" charset="0"/>
              <a:cs typeface="Segoe UI" panose="020B0502040204020203" pitchFamily="34" charset="0"/>
            </a:rPr>
            <a:t>Amaca uygun bilgi edinmek</a:t>
          </a:r>
        </a:p>
      </dgm:t>
    </dgm:pt>
    <dgm:pt modelId="{0F58D1F4-770A-4C34-B781-D796830BD8F3}" type="parTrans" cxnId="{D657F8E0-2B41-4EBB-9367-9284FF07B3BA}">
      <dgm:prSet/>
      <dgm:spPr/>
      <dgm:t>
        <a:bodyPr/>
        <a:lstStyle/>
        <a:p>
          <a:endParaRPr lang="tr-TR" noProof="0" dirty="0">
            <a:latin typeface="Segoe UI" panose="020B0502040204020203" pitchFamily="34" charset="0"/>
            <a:cs typeface="Segoe UI" panose="020B0502040204020203" pitchFamily="34" charset="0"/>
          </a:endParaRPr>
        </a:p>
      </dgm:t>
    </dgm:pt>
    <dgm:pt modelId="{84393017-77C0-4D44-A657-74FDC05886A0}" type="sibTrans" cxnId="{D657F8E0-2B41-4EBB-9367-9284FF07B3BA}">
      <dgm:prSet/>
      <dgm:spPr/>
      <dgm:t>
        <a:bodyPr/>
        <a:lstStyle/>
        <a:p>
          <a:endParaRPr lang="tr-TR" noProof="0" dirty="0">
            <a:latin typeface="Segoe UI" panose="020B0502040204020203" pitchFamily="34" charset="0"/>
            <a:cs typeface="Segoe UI" panose="020B0502040204020203" pitchFamily="34" charset="0"/>
          </a:endParaRPr>
        </a:p>
      </dgm:t>
    </dgm:pt>
    <dgm:pt modelId="{E4123FE4-DA45-4156-A7EE-897E6BF90149}">
      <dgm:prSet/>
      <dgm:spPr/>
      <dgm:t>
        <a:bodyPr/>
        <a:lstStyle/>
        <a:p>
          <a:r>
            <a:rPr lang="tr-TR" noProof="0" dirty="0">
              <a:latin typeface="Segoe UI" panose="020B0502040204020203" pitchFamily="34" charset="0"/>
              <a:cs typeface="Segoe UI" panose="020B0502040204020203" pitchFamily="34" charset="0"/>
            </a:rPr>
            <a:t>Edinilen bilgileri ayrıntılandırmak ve netleştirmek</a:t>
          </a:r>
        </a:p>
      </dgm:t>
    </dgm:pt>
    <dgm:pt modelId="{19DEC0C5-230F-4869-B7AC-7A1D0D91DEFC}" type="parTrans" cxnId="{44E3BF44-2E3E-4F9F-8A2B-1F285B8F9C65}">
      <dgm:prSet/>
      <dgm:spPr/>
      <dgm:t>
        <a:bodyPr/>
        <a:lstStyle/>
        <a:p>
          <a:endParaRPr lang="tr-TR" noProof="0" dirty="0">
            <a:latin typeface="Segoe UI" panose="020B0502040204020203" pitchFamily="34" charset="0"/>
            <a:cs typeface="Segoe UI" panose="020B0502040204020203" pitchFamily="34" charset="0"/>
          </a:endParaRPr>
        </a:p>
      </dgm:t>
    </dgm:pt>
    <dgm:pt modelId="{681D8D5F-0CD6-46FB-9EE0-01E369E68604}" type="sibTrans" cxnId="{44E3BF44-2E3E-4F9F-8A2B-1F285B8F9C65}">
      <dgm:prSet/>
      <dgm:spPr/>
      <dgm:t>
        <a:bodyPr/>
        <a:lstStyle/>
        <a:p>
          <a:endParaRPr lang="tr-TR" noProof="0" dirty="0">
            <a:latin typeface="Segoe UI" panose="020B0502040204020203" pitchFamily="34" charset="0"/>
            <a:cs typeface="Segoe UI" panose="020B0502040204020203" pitchFamily="34" charset="0"/>
          </a:endParaRPr>
        </a:p>
      </dgm:t>
    </dgm:pt>
    <dgm:pt modelId="{7A548811-7D9A-4285-A0EF-0AE6E40778F8}">
      <dgm:prSet/>
      <dgm:spPr/>
      <dgm:t>
        <a:bodyPr/>
        <a:lstStyle/>
        <a:p>
          <a:r>
            <a:rPr lang="tr-TR" noProof="0" dirty="0">
              <a:latin typeface="Segoe UI" panose="020B0502040204020203" pitchFamily="34" charset="0"/>
              <a:cs typeface="Segoe UI" panose="020B0502040204020203" pitchFamily="34" charset="0"/>
            </a:rPr>
            <a:t>Bireyin aktif katılımı için onu cesaretlendirmek ve teşvik etmek</a:t>
          </a:r>
        </a:p>
      </dgm:t>
    </dgm:pt>
    <dgm:pt modelId="{C6DB50B0-3E42-4066-A561-93DF26525129}" type="parTrans" cxnId="{92E554CF-AADC-40E2-85C3-79BAB32A5DA3}">
      <dgm:prSet/>
      <dgm:spPr/>
      <dgm:t>
        <a:bodyPr/>
        <a:lstStyle/>
        <a:p>
          <a:endParaRPr lang="tr-TR" noProof="0" dirty="0">
            <a:latin typeface="Segoe UI" panose="020B0502040204020203" pitchFamily="34" charset="0"/>
            <a:cs typeface="Segoe UI" panose="020B0502040204020203" pitchFamily="34" charset="0"/>
          </a:endParaRPr>
        </a:p>
      </dgm:t>
    </dgm:pt>
    <dgm:pt modelId="{12B263D4-99DB-49CD-8BF7-9F5599E45249}" type="sibTrans" cxnId="{92E554CF-AADC-40E2-85C3-79BAB32A5DA3}">
      <dgm:prSet/>
      <dgm:spPr/>
      <dgm:t>
        <a:bodyPr/>
        <a:lstStyle/>
        <a:p>
          <a:endParaRPr lang="tr-TR" noProof="0" dirty="0">
            <a:latin typeface="Segoe UI" panose="020B0502040204020203" pitchFamily="34" charset="0"/>
            <a:cs typeface="Segoe UI" panose="020B0502040204020203" pitchFamily="34" charset="0"/>
          </a:endParaRPr>
        </a:p>
      </dgm:t>
    </dgm:pt>
    <dgm:pt modelId="{C09DF3C7-D52A-4AE1-9996-2637909D15D7}">
      <dgm:prSet/>
      <dgm:spPr/>
      <dgm:t>
        <a:bodyPr/>
        <a:lstStyle/>
        <a:p>
          <a:r>
            <a:rPr lang="tr-TR" noProof="0" dirty="0">
              <a:latin typeface="Segoe UI" panose="020B0502040204020203" pitchFamily="34" charset="0"/>
              <a:cs typeface="Segoe UI" panose="020B0502040204020203" pitchFamily="34" charset="0"/>
            </a:rPr>
            <a:t>Görüşmenin yönünü belirleyerek yardımcı olmak</a:t>
          </a:r>
        </a:p>
      </dgm:t>
    </dgm:pt>
    <dgm:pt modelId="{B8B28946-C0D1-4DE7-AFF8-A13E9B2EE2C9}" type="parTrans" cxnId="{7822DCE7-CB86-4D68-949B-F6EEBDAB1A99}">
      <dgm:prSet/>
      <dgm:spPr/>
      <dgm:t>
        <a:bodyPr/>
        <a:lstStyle/>
        <a:p>
          <a:endParaRPr lang="tr-TR" noProof="0" dirty="0">
            <a:latin typeface="Segoe UI" panose="020B0502040204020203" pitchFamily="34" charset="0"/>
            <a:cs typeface="Segoe UI" panose="020B0502040204020203" pitchFamily="34" charset="0"/>
          </a:endParaRPr>
        </a:p>
      </dgm:t>
    </dgm:pt>
    <dgm:pt modelId="{8ACC8FC2-96A3-41E1-882C-69187B5B95BE}" type="sibTrans" cxnId="{7822DCE7-CB86-4D68-949B-F6EEBDAB1A99}">
      <dgm:prSet/>
      <dgm:spPr/>
      <dgm:t>
        <a:bodyPr/>
        <a:lstStyle/>
        <a:p>
          <a:endParaRPr lang="tr-TR" noProof="0" dirty="0">
            <a:latin typeface="Segoe UI" panose="020B0502040204020203" pitchFamily="34" charset="0"/>
            <a:cs typeface="Segoe UI" panose="020B0502040204020203" pitchFamily="34" charset="0"/>
          </a:endParaRPr>
        </a:p>
      </dgm:t>
    </dgm:pt>
    <dgm:pt modelId="{C7A2135E-1E93-4981-BD8E-B676E085A29F}">
      <dgm:prSet/>
      <dgm:spPr/>
      <dgm:t>
        <a:bodyPr/>
        <a:lstStyle/>
        <a:p>
          <a:r>
            <a:rPr lang="tr-TR" noProof="0" dirty="0">
              <a:latin typeface="Segoe UI" panose="020B0502040204020203" pitchFamily="34" charset="0"/>
              <a:cs typeface="Segoe UI" panose="020B0502040204020203" pitchFamily="34" charset="0"/>
            </a:rPr>
            <a:t>Görüşmenin odağını korumak ve geçişler yapmak için teknikler sağlamak</a:t>
          </a:r>
        </a:p>
      </dgm:t>
    </dgm:pt>
    <dgm:pt modelId="{2A8A1B7F-9CAC-41B8-BA56-9B8BB2D9A7EE}" type="parTrans" cxnId="{67BAD7F7-8ECE-40C9-986E-1AA09B9A04E9}">
      <dgm:prSet/>
      <dgm:spPr/>
      <dgm:t>
        <a:bodyPr/>
        <a:lstStyle/>
        <a:p>
          <a:endParaRPr lang="tr-TR" noProof="0" dirty="0">
            <a:latin typeface="Segoe UI" panose="020B0502040204020203" pitchFamily="34" charset="0"/>
            <a:cs typeface="Segoe UI" panose="020B0502040204020203" pitchFamily="34" charset="0"/>
          </a:endParaRPr>
        </a:p>
      </dgm:t>
    </dgm:pt>
    <dgm:pt modelId="{86E90480-B23A-44CE-8274-3A0D32E3D883}" type="sibTrans" cxnId="{67BAD7F7-8ECE-40C9-986E-1AA09B9A04E9}">
      <dgm:prSet/>
      <dgm:spPr/>
      <dgm:t>
        <a:bodyPr/>
        <a:lstStyle/>
        <a:p>
          <a:endParaRPr lang="tr-TR" noProof="0" dirty="0">
            <a:latin typeface="Segoe UI" panose="020B0502040204020203" pitchFamily="34" charset="0"/>
            <a:cs typeface="Segoe UI" panose="020B0502040204020203" pitchFamily="34" charset="0"/>
          </a:endParaRPr>
        </a:p>
      </dgm:t>
    </dgm:pt>
    <dgm:pt modelId="{BB42B3E8-7CE4-4C19-A37F-44F98CBD1490}">
      <dgm:prSet/>
      <dgm:spPr/>
      <dgm:t>
        <a:bodyPr/>
        <a:lstStyle/>
        <a:p>
          <a:r>
            <a:rPr lang="tr-TR" noProof="0" dirty="0">
              <a:latin typeface="Segoe UI" panose="020B0502040204020203" pitchFamily="34" charset="0"/>
              <a:cs typeface="Segoe UI" panose="020B0502040204020203" pitchFamily="34" charset="0"/>
            </a:rPr>
            <a:t>Görüşmeyi sonlandırmaya yardımcı olmak vb.</a:t>
          </a:r>
        </a:p>
      </dgm:t>
    </dgm:pt>
    <dgm:pt modelId="{D3950282-A724-4BFA-B29B-D4CD1AA3C40E}" type="parTrans" cxnId="{B704F284-2DE7-49F6-9E3A-D3FFD42F63F9}">
      <dgm:prSet/>
      <dgm:spPr/>
      <dgm:t>
        <a:bodyPr/>
        <a:lstStyle/>
        <a:p>
          <a:endParaRPr lang="tr-TR" noProof="0" dirty="0">
            <a:latin typeface="Segoe UI" panose="020B0502040204020203" pitchFamily="34" charset="0"/>
            <a:cs typeface="Segoe UI" panose="020B0502040204020203" pitchFamily="34" charset="0"/>
          </a:endParaRPr>
        </a:p>
      </dgm:t>
    </dgm:pt>
    <dgm:pt modelId="{8A26271E-FE94-4254-AACF-8E496977F050}" type="sibTrans" cxnId="{B704F284-2DE7-49F6-9E3A-D3FFD42F63F9}">
      <dgm:prSet/>
      <dgm:spPr/>
      <dgm:t>
        <a:bodyPr/>
        <a:lstStyle/>
        <a:p>
          <a:endParaRPr lang="tr-TR" noProof="0" dirty="0">
            <a:latin typeface="Segoe UI" panose="020B0502040204020203" pitchFamily="34" charset="0"/>
            <a:cs typeface="Segoe UI" panose="020B0502040204020203" pitchFamily="34" charset="0"/>
          </a:endParaRPr>
        </a:p>
      </dgm:t>
    </dgm:pt>
    <dgm:pt modelId="{5385EDDC-5831-40B1-8BB9-428B6E9AC95F}" type="pres">
      <dgm:prSet presAssocID="{852671EA-DA17-4486-A9CD-BEEB0025EF3B}" presName="diagram" presStyleCnt="0">
        <dgm:presLayoutVars>
          <dgm:dir/>
          <dgm:resizeHandles val="exact"/>
        </dgm:presLayoutVars>
      </dgm:prSet>
      <dgm:spPr/>
    </dgm:pt>
    <dgm:pt modelId="{4408926E-5DC4-4767-BEE1-7DE8D984A47C}" type="pres">
      <dgm:prSet presAssocID="{B63779A7-E485-42D6-A6ED-C29D030DBBAC}" presName="node" presStyleLbl="node1" presStyleIdx="0" presStyleCnt="7">
        <dgm:presLayoutVars>
          <dgm:bulletEnabled val="1"/>
        </dgm:presLayoutVars>
      </dgm:prSet>
      <dgm:spPr/>
    </dgm:pt>
    <dgm:pt modelId="{C160AE5D-E770-40CB-BA50-489D3FF9E39B}" type="pres">
      <dgm:prSet presAssocID="{83954C71-5CA5-4BC4-998D-6FEB0C3129EA}" presName="sibTrans" presStyleCnt="0"/>
      <dgm:spPr/>
    </dgm:pt>
    <dgm:pt modelId="{4C733E8C-7E12-4B6D-ACE7-E50881528A54}" type="pres">
      <dgm:prSet presAssocID="{94FBCEF1-3F0C-4D45-AE8D-ECE6134D37D5}" presName="node" presStyleLbl="node1" presStyleIdx="1" presStyleCnt="7">
        <dgm:presLayoutVars>
          <dgm:bulletEnabled val="1"/>
        </dgm:presLayoutVars>
      </dgm:prSet>
      <dgm:spPr/>
    </dgm:pt>
    <dgm:pt modelId="{F88D8A3E-9AFC-48DE-B2CF-4B4BE817DE43}" type="pres">
      <dgm:prSet presAssocID="{84393017-77C0-4D44-A657-74FDC05886A0}" presName="sibTrans" presStyleCnt="0"/>
      <dgm:spPr/>
    </dgm:pt>
    <dgm:pt modelId="{BA8D74BD-EA18-4365-B029-833DE8DE2B79}" type="pres">
      <dgm:prSet presAssocID="{E4123FE4-DA45-4156-A7EE-897E6BF90149}" presName="node" presStyleLbl="node1" presStyleIdx="2" presStyleCnt="7">
        <dgm:presLayoutVars>
          <dgm:bulletEnabled val="1"/>
        </dgm:presLayoutVars>
      </dgm:prSet>
      <dgm:spPr/>
    </dgm:pt>
    <dgm:pt modelId="{95864434-489D-4707-986F-D041F6889FCE}" type="pres">
      <dgm:prSet presAssocID="{681D8D5F-0CD6-46FB-9EE0-01E369E68604}" presName="sibTrans" presStyleCnt="0"/>
      <dgm:spPr/>
    </dgm:pt>
    <dgm:pt modelId="{120DA1CF-9B06-4E23-95FA-6CD0CBA77E49}" type="pres">
      <dgm:prSet presAssocID="{7A548811-7D9A-4285-A0EF-0AE6E40778F8}" presName="node" presStyleLbl="node1" presStyleIdx="3" presStyleCnt="7">
        <dgm:presLayoutVars>
          <dgm:bulletEnabled val="1"/>
        </dgm:presLayoutVars>
      </dgm:prSet>
      <dgm:spPr/>
    </dgm:pt>
    <dgm:pt modelId="{238F68BB-FB16-4464-9F0A-C8480F3B65D4}" type="pres">
      <dgm:prSet presAssocID="{12B263D4-99DB-49CD-8BF7-9F5599E45249}" presName="sibTrans" presStyleCnt="0"/>
      <dgm:spPr/>
    </dgm:pt>
    <dgm:pt modelId="{E2F26153-7E83-4FD8-A654-95F969927E46}" type="pres">
      <dgm:prSet presAssocID="{C09DF3C7-D52A-4AE1-9996-2637909D15D7}" presName="node" presStyleLbl="node1" presStyleIdx="4" presStyleCnt="7">
        <dgm:presLayoutVars>
          <dgm:bulletEnabled val="1"/>
        </dgm:presLayoutVars>
      </dgm:prSet>
      <dgm:spPr/>
    </dgm:pt>
    <dgm:pt modelId="{8ACC4EB7-8DCB-46FC-9B54-D3EAE31CBB2B}" type="pres">
      <dgm:prSet presAssocID="{8ACC8FC2-96A3-41E1-882C-69187B5B95BE}" presName="sibTrans" presStyleCnt="0"/>
      <dgm:spPr/>
    </dgm:pt>
    <dgm:pt modelId="{86856C13-B0DE-4D29-A042-46CDF43B27C7}" type="pres">
      <dgm:prSet presAssocID="{C7A2135E-1E93-4981-BD8E-B676E085A29F}" presName="node" presStyleLbl="node1" presStyleIdx="5" presStyleCnt="7">
        <dgm:presLayoutVars>
          <dgm:bulletEnabled val="1"/>
        </dgm:presLayoutVars>
      </dgm:prSet>
      <dgm:spPr/>
    </dgm:pt>
    <dgm:pt modelId="{E7809EBD-1D8D-47E0-A31B-784FE49FD7CC}" type="pres">
      <dgm:prSet presAssocID="{86E90480-B23A-44CE-8274-3A0D32E3D883}" presName="sibTrans" presStyleCnt="0"/>
      <dgm:spPr/>
    </dgm:pt>
    <dgm:pt modelId="{D18A28D2-3AFC-49F2-B99C-761A6F71A0FA}" type="pres">
      <dgm:prSet presAssocID="{BB42B3E8-7CE4-4C19-A37F-44F98CBD1490}" presName="node" presStyleLbl="node1" presStyleIdx="6" presStyleCnt="7">
        <dgm:presLayoutVars>
          <dgm:bulletEnabled val="1"/>
        </dgm:presLayoutVars>
      </dgm:prSet>
      <dgm:spPr/>
    </dgm:pt>
  </dgm:ptLst>
  <dgm:cxnLst>
    <dgm:cxn modelId="{9C2EF25F-854D-42D5-81AE-E7EF2AF67C83}" type="presOf" srcId="{B63779A7-E485-42D6-A6ED-C29D030DBBAC}" destId="{4408926E-5DC4-4767-BEE1-7DE8D984A47C}" srcOrd="0" destOrd="0" presId="urn:microsoft.com/office/officeart/2005/8/layout/default"/>
    <dgm:cxn modelId="{7ACA6B64-10BE-41AB-AF3F-847299417F65}" type="presOf" srcId="{C09DF3C7-D52A-4AE1-9996-2637909D15D7}" destId="{E2F26153-7E83-4FD8-A654-95F969927E46}" srcOrd="0" destOrd="0" presId="urn:microsoft.com/office/officeart/2005/8/layout/default"/>
    <dgm:cxn modelId="{44E3BF44-2E3E-4F9F-8A2B-1F285B8F9C65}" srcId="{852671EA-DA17-4486-A9CD-BEEB0025EF3B}" destId="{E4123FE4-DA45-4156-A7EE-897E6BF90149}" srcOrd="2" destOrd="0" parTransId="{19DEC0C5-230F-4869-B7AC-7A1D0D91DEFC}" sibTransId="{681D8D5F-0CD6-46FB-9EE0-01E369E68604}"/>
    <dgm:cxn modelId="{BBCB0372-4BF4-47BD-9557-E21E58E462F5}" type="presOf" srcId="{BB42B3E8-7CE4-4C19-A37F-44F98CBD1490}" destId="{D18A28D2-3AFC-49F2-B99C-761A6F71A0FA}" srcOrd="0" destOrd="0" presId="urn:microsoft.com/office/officeart/2005/8/layout/default"/>
    <dgm:cxn modelId="{3090B573-0DD7-4805-92BB-60C7FEA45D66}" type="presOf" srcId="{94FBCEF1-3F0C-4D45-AE8D-ECE6134D37D5}" destId="{4C733E8C-7E12-4B6D-ACE7-E50881528A54}" srcOrd="0" destOrd="0" presId="urn:microsoft.com/office/officeart/2005/8/layout/default"/>
    <dgm:cxn modelId="{B704F284-2DE7-49F6-9E3A-D3FFD42F63F9}" srcId="{852671EA-DA17-4486-A9CD-BEEB0025EF3B}" destId="{BB42B3E8-7CE4-4C19-A37F-44F98CBD1490}" srcOrd="6" destOrd="0" parTransId="{D3950282-A724-4BFA-B29B-D4CD1AA3C40E}" sibTransId="{8A26271E-FE94-4254-AACF-8E496977F050}"/>
    <dgm:cxn modelId="{AEDA10AA-95DB-4A11-8B51-C91DA2302208}" type="presOf" srcId="{852671EA-DA17-4486-A9CD-BEEB0025EF3B}" destId="{5385EDDC-5831-40B1-8BB9-428B6E9AC95F}" srcOrd="0" destOrd="0" presId="urn:microsoft.com/office/officeart/2005/8/layout/default"/>
    <dgm:cxn modelId="{92E554CF-AADC-40E2-85C3-79BAB32A5DA3}" srcId="{852671EA-DA17-4486-A9CD-BEEB0025EF3B}" destId="{7A548811-7D9A-4285-A0EF-0AE6E40778F8}" srcOrd="3" destOrd="0" parTransId="{C6DB50B0-3E42-4066-A561-93DF26525129}" sibTransId="{12B263D4-99DB-49CD-8BF7-9F5599E45249}"/>
    <dgm:cxn modelId="{0697AED3-9DA1-44B8-AAEA-AB3E020087C3}" type="presOf" srcId="{C7A2135E-1E93-4981-BD8E-B676E085A29F}" destId="{86856C13-B0DE-4D29-A042-46CDF43B27C7}" srcOrd="0" destOrd="0" presId="urn:microsoft.com/office/officeart/2005/8/layout/default"/>
    <dgm:cxn modelId="{E615F1D6-83A5-4527-95B0-C327B76D7C27}" type="presOf" srcId="{E4123FE4-DA45-4156-A7EE-897E6BF90149}" destId="{BA8D74BD-EA18-4365-B029-833DE8DE2B79}" srcOrd="0" destOrd="0" presId="urn:microsoft.com/office/officeart/2005/8/layout/default"/>
    <dgm:cxn modelId="{7D1590D7-FCAB-4350-A608-04A0DE2215AF}" srcId="{852671EA-DA17-4486-A9CD-BEEB0025EF3B}" destId="{B63779A7-E485-42D6-A6ED-C29D030DBBAC}" srcOrd="0" destOrd="0" parTransId="{583D0B76-1CB6-42DD-A8DE-25FEFFF2CD2E}" sibTransId="{83954C71-5CA5-4BC4-998D-6FEB0C3129EA}"/>
    <dgm:cxn modelId="{D657F8E0-2B41-4EBB-9367-9284FF07B3BA}" srcId="{852671EA-DA17-4486-A9CD-BEEB0025EF3B}" destId="{94FBCEF1-3F0C-4D45-AE8D-ECE6134D37D5}" srcOrd="1" destOrd="0" parTransId="{0F58D1F4-770A-4C34-B781-D796830BD8F3}" sibTransId="{84393017-77C0-4D44-A657-74FDC05886A0}"/>
    <dgm:cxn modelId="{7822DCE7-CB86-4D68-949B-F6EEBDAB1A99}" srcId="{852671EA-DA17-4486-A9CD-BEEB0025EF3B}" destId="{C09DF3C7-D52A-4AE1-9996-2637909D15D7}" srcOrd="4" destOrd="0" parTransId="{B8B28946-C0D1-4DE7-AFF8-A13E9B2EE2C9}" sibTransId="{8ACC8FC2-96A3-41E1-882C-69187B5B95BE}"/>
    <dgm:cxn modelId="{043212ED-ABEA-4C2B-A919-F4F552D187ED}" type="presOf" srcId="{7A548811-7D9A-4285-A0EF-0AE6E40778F8}" destId="{120DA1CF-9B06-4E23-95FA-6CD0CBA77E49}" srcOrd="0" destOrd="0" presId="urn:microsoft.com/office/officeart/2005/8/layout/default"/>
    <dgm:cxn modelId="{67BAD7F7-8ECE-40C9-986E-1AA09B9A04E9}" srcId="{852671EA-DA17-4486-A9CD-BEEB0025EF3B}" destId="{C7A2135E-1E93-4981-BD8E-B676E085A29F}" srcOrd="5" destOrd="0" parTransId="{2A8A1B7F-9CAC-41B8-BA56-9B8BB2D9A7EE}" sibTransId="{86E90480-B23A-44CE-8274-3A0D32E3D883}"/>
    <dgm:cxn modelId="{3B48D690-EB72-41BE-8884-12A702A57692}" type="presParOf" srcId="{5385EDDC-5831-40B1-8BB9-428B6E9AC95F}" destId="{4408926E-5DC4-4767-BEE1-7DE8D984A47C}" srcOrd="0" destOrd="0" presId="urn:microsoft.com/office/officeart/2005/8/layout/default"/>
    <dgm:cxn modelId="{96EF9813-BDC0-4796-A16A-C4D65895F6B9}" type="presParOf" srcId="{5385EDDC-5831-40B1-8BB9-428B6E9AC95F}" destId="{C160AE5D-E770-40CB-BA50-489D3FF9E39B}" srcOrd="1" destOrd="0" presId="urn:microsoft.com/office/officeart/2005/8/layout/default"/>
    <dgm:cxn modelId="{80F9C64D-A642-40C1-96D7-9E82010A3312}" type="presParOf" srcId="{5385EDDC-5831-40B1-8BB9-428B6E9AC95F}" destId="{4C733E8C-7E12-4B6D-ACE7-E50881528A54}" srcOrd="2" destOrd="0" presId="urn:microsoft.com/office/officeart/2005/8/layout/default"/>
    <dgm:cxn modelId="{63A09579-B23E-4444-B0BD-4E9AE85D262B}" type="presParOf" srcId="{5385EDDC-5831-40B1-8BB9-428B6E9AC95F}" destId="{F88D8A3E-9AFC-48DE-B2CF-4B4BE817DE43}" srcOrd="3" destOrd="0" presId="urn:microsoft.com/office/officeart/2005/8/layout/default"/>
    <dgm:cxn modelId="{EA09334F-D613-4F7B-95A0-5AFCE413747A}" type="presParOf" srcId="{5385EDDC-5831-40B1-8BB9-428B6E9AC95F}" destId="{BA8D74BD-EA18-4365-B029-833DE8DE2B79}" srcOrd="4" destOrd="0" presId="urn:microsoft.com/office/officeart/2005/8/layout/default"/>
    <dgm:cxn modelId="{7118F585-7705-4D93-8801-91250BE309F7}" type="presParOf" srcId="{5385EDDC-5831-40B1-8BB9-428B6E9AC95F}" destId="{95864434-489D-4707-986F-D041F6889FCE}" srcOrd="5" destOrd="0" presId="urn:microsoft.com/office/officeart/2005/8/layout/default"/>
    <dgm:cxn modelId="{F1013A81-0613-407B-B592-4B52804BD79D}" type="presParOf" srcId="{5385EDDC-5831-40B1-8BB9-428B6E9AC95F}" destId="{120DA1CF-9B06-4E23-95FA-6CD0CBA77E49}" srcOrd="6" destOrd="0" presId="urn:microsoft.com/office/officeart/2005/8/layout/default"/>
    <dgm:cxn modelId="{103B8986-DA74-4404-BAD8-5108FABC4387}" type="presParOf" srcId="{5385EDDC-5831-40B1-8BB9-428B6E9AC95F}" destId="{238F68BB-FB16-4464-9F0A-C8480F3B65D4}" srcOrd="7" destOrd="0" presId="urn:microsoft.com/office/officeart/2005/8/layout/default"/>
    <dgm:cxn modelId="{5FA7AB70-8F6A-4911-B279-177E40470450}" type="presParOf" srcId="{5385EDDC-5831-40B1-8BB9-428B6E9AC95F}" destId="{E2F26153-7E83-4FD8-A654-95F969927E46}" srcOrd="8" destOrd="0" presId="urn:microsoft.com/office/officeart/2005/8/layout/default"/>
    <dgm:cxn modelId="{CEB1AEE2-D71B-45A9-A46F-9BD6A91C714D}" type="presParOf" srcId="{5385EDDC-5831-40B1-8BB9-428B6E9AC95F}" destId="{8ACC4EB7-8DCB-46FC-9B54-D3EAE31CBB2B}" srcOrd="9" destOrd="0" presId="urn:microsoft.com/office/officeart/2005/8/layout/default"/>
    <dgm:cxn modelId="{EE73CE58-E9AB-4D43-A9E3-CA279D6CEBAB}" type="presParOf" srcId="{5385EDDC-5831-40B1-8BB9-428B6E9AC95F}" destId="{86856C13-B0DE-4D29-A042-46CDF43B27C7}" srcOrd="10" destOrd="0" presId="urn:microsoft.com/office/officeart/2005/8/layout/default"/>
    <dgm:cxn modelId="{02270EB2-04C8-4691-815F-A2540D297631}" type="presParOf" srcId="{5385EDDC-5831-40B1-8BB9-428B6E9AC95F}" destId="{E7809EBD-1D8D-47E0-A31B-784FE49FD7CC}" srcOrd="11" destOrd="0" presId="urn:microsoft.com/office/officeart/2005/8/layout/default"/>
    <dgm:cxn modelId="{B934F0CE-D5E2-4D67-8EF9-A49437BCA5DC}" type="presParOf" srcId="{5385EDDC-5831-40B1-8BB9-428B6E9AC95F}" destId="{D18A28D2-3AFC-49F2-B99C-761A6F71A0FA}"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FA79F7-EB90-4E21-A201-77BC1CBD209C}"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US"/>
        </a:p>
      </dgm:t>
    </dgm:pt>
    <dgm:pt modelId="{8AC451A2-4C31-4FDB-A423-C1DDBC92E36A}">
      <dgm:prSet/>
      <dgm:spPr/>
      <dgm:t>
        <a:bodyPr/>
        <a:lstStyle/>
        <a:p>
          <a:r>
            <a:rPr lang="tr-TR" dirty="0"/>
            <a:t>1.Mesajı duymak/almak, </a:t>
          </a:r>
        </a:p>
      </dgm:t>
    </dgm:pt>
    <dgm:pt modelId="{63A71F9D-FB17-4662-BE48-55C14FBFA33D}" type="parTrans" cxnId="{31ABDD19-445C-4527-9CA6-90B789E117D4}">
      <dgm:prSet/>
      <dgm:spPr/>
      <dgm:t>
        <a:bodyPr/>
        <a:lstStyle/>
        <a:p>
          <a:endParaRPr lang="tr-TR"/>
        </a:p>
      </dgm:t>
    </dgm:pt>
    <dgm:pt modelId="{270ACDD1-3509-4C7F-A995-306841471B77}" type="sibTrans" cxnId="{31ABDD19-445C-4527-9CA6-90B789E117D4}">
      <dgm:prSet/>
      <dgm:spPr/>
      <dgm:t>
        <a:bodyPr/>
        <a:lstStyle/>
        <a:p>
          <a:endParaRPr lang="tr-TR"/>
        </a:p>
      </dgm:t>
    </dgm:pt>
    <dgm:pt modelId="{1666F198-AF3A-4FE2-999F-281AFA3E5807}">
      <dgm:prSet/>
      <dgm:spPr/>
      <dgm:t>
        <a:bodyPr/>
        <a:lstStyle/>
        <a:p>
          <a:r>
            <a:rPr lang="tr-TR"/>
            <a:t>2.Bu mesajı anlamak, </a:t>
          </a:r>
          <a:endParaRPr lang="tr-TR" dirty="0"/>
        </a:p>
      </dgm:t>
    </dgm:pt>
    <dgm:pt modelId="{1D97AE64-14C8-40A7-886D-57E78AD66C79}" type="parTrans" cxnId="{B8FC3043-F8AC-4975-9C26-479E8373B0A8}">
      <dgm:prSet/>
      <dgm:spPr/>
      <dgm:t>
        <a:bodyPr/>
        <a:lstStyle/>
        <a:p>
          <a:endParaRPr lang="tr-TR"/>
        </a:p>
      </dgm:t>
    </dgm:pt>
    <dgm:pt modelId="{DCBB211A-25E3-40FD-87F4-927F95EAF8F6}" type="sibTrans" cxnId="{B8FC3043-F8AC-4975-9C26-479E8373B0A8}">
      <dgm:prSet/>
      <dgm:spPr/>
      <dgm:t>
        <a:bodyPr/>
        <a:lstStyle/>
        <a:p>
          <a:endParaRPr lang="tr-TR"/>
        </a:p>
      </dgm:t>
    </dgm:pt>
    <dgm:pt modelId="{556A3B6D-DC59-4ECF-A404-E40BA3D342E0}">
      <dgm:prSet/>
      <dgm:spPr/>
      <dgm:t>
        <a:bodyPr/>
        <a:lstStyle/>
        <a:p>
          <a:r>
            <a:rPr lang="tr-TR"/>
            <a:t>3.Mesajı akılda tutmak, </a:t>
          </a:r>
          <a:endParaRPr lang="tr-TR" dirty="0"/>
        </a:p>
      </dgm:t>
    </dgm:pt>
    <dgm:pt modelId="{9E4C6E3C-0831-445F-9576-CC03DFC114E4}" type="parTrans" cxnId="{A65C79C9-2E0D-4B87-B733-1D62D33AA289}">
      <dgm:prSet/>
      <dgm:spPr/>
      <dgm:t>
        <a:bodyPr/>
        <a:lstStyle/>
        <a:p>
          <a:endParaRPr lang="tr-TR"/>
        </a:p>
      </dgm:t>
    </dgm:pt>
    <dgm:pt modelId="{3FF92798-18B8-469E-ABF2-BB384747C75C}" type="sibTrans" cxnId="{A65C79C9-2E0D-4B87-B733-1D62D33AA289}">
      <dgm:prSet/>
      <dgm:spPr/>
      <dgm:t>
        <a:bodyPr/>
        <a:lstStyle/>
        <a:p>
          <a:endParaRPr lang="tr-TR"/>
        </a:p>
      </dgm:t>
    </dgm:pt>
    <dgm:pt modelId="{A87A81B1-32C2-47EE-B5CA-A690CEF72D08}">
      <dgm:prSet/>
      <dgm:spPr/>
      <dgm:t>
        <a:bodyPr/>
        <a:lstStyle/>
        <a:p>
          <a:r>
            <a:rPr lang="tr-TR"/>
            <a:t>4.Mesajı değerlendirmek ve </a:t>
          </a:r>
          <a:endParaRPr lang="tr-TR" dirty="0"/>
        </a:p>
      </dgm:t>
    </dgm:pt>
    <dgm:pt modelId="{A93E6E7E-20CF-4BFB-A6F6-BD130587F035}" type="parTrans" cxnId="{59846F6B-799C-4497-9D15-79596D86EAD2}">
      <dgm:prSet/>
      <dgm:spPr/>
      <dgm:t>
        <a:bodyPr/>
        <a:lstStyle/>
        <a:p>
          <a:endParaRPr lang="tr-TR"/>
        </a:p>
      </dgm:t>
    </dgm:pt>
    <dgm:pt modelId="{14D7F9F4-31C8-44EB-85BB-DFDE0C8A312E}" type="sibTrans" cxnId="{59846F6B-799C-4497-9D15-79596D86EAD2}">
      <dgm:prSet/>
      <dgm:spPr/>
      <dgm:t>
        <a:bodyPr/>
        <a:lstStyle/>
        <a:p>
          <a:endParaRPr lang="tr-TR"/>
        </a:p>
      </dgm:t>
    </dgm:pt>
    <dgm:pt modelId="{DE86F0A0-47DF-4CDD-9FC1-31600A638924}">
      <dgm:prSet/>
      <dgm:spPr/>
      <dgm:t>
        <a:bodyPr/>
        <a:lstStyle/>
        <a:p>
          <a:r>
            <a:rPr lang="tr-TR"/>
            <a:t>5.Yanıt vermek. </a:t>
          </a:r>
          <a:endParaRPr lang="tr-TR" dirty="0"/>
        </a:p>
      </dgm:t>
    </dgm:pt>
    <dgm:pt modelId="{4E6871AE-1B9F-464B-9E20-493476C70C5C}" type="parTrans" cxnId="{97E7FF1B-AA04-4FCF-A7E4-DB2CD97E57B6}">
      <dgm:prSet/>
      <dgm:spPr/>
      <dgm:t>
        <a:bodyPr/>
        <a:lstStyle/>
        <a:p>
          <a:endParaRPr lang="tr-TR"/>
        </a:p>
      </dgm:t>
    </dgm:pt>
    <dgm:pt modelId="{7A18E665-96FF-4F08-9C5C-231A9DF19051}" type="sibTrans" cxnId="{97E7FF1B-AA04-4FCF-A7E4-DB2CD97E57B6}">
      <dgm:prSet/>
      <dgm:spPr/>
      <dgm:t>
        <a:bodyPr/>
        <a:lstStyle/>
        <a:p>
          <a:endParaRPr lang="tr-TR"/>
        </a:p>
      </dgm:t>
    </dgm:pt>
    <dgm:pt modelId="{E9883CA7-21E5-4BDD-B779-5588269D8161}" type="pres">
      <dgm:prSet presAssocID="{A6FA79F7-EB90-4E21-A201-77BC1CBD209C}" presName="diagram" presStyleCnt="0">
        <dgm:presLayoutVars>
          <dgm:dir/>
          <dgm:resizeHandles val="exact"/>
        </dgm:presLayoutVars>
      </dgm:prSet>
      <dgm:spPr/>
    </dgm:pt>
    <dgm:pt modelId="{47348DA3-5BDC-41D1-B203-868D02AE969D}" type="pres">
      <dgm:prSet presAssocID="{8AC451A2-4C31-4FDB-A423-C1DDBC92E36A}" presName="node" presStyleLbl="node1" presStyleIdx="0" presStyleCnt="5">
        <dgm:presLayoutVars>
          <dgm:bulletEnabled val="1"/>
        </dgm:presLayoutVars>
      </dgm:prSet>
      <dgm:spPr/>
    </dgm:pt>
    <dgm:pt modelId="{B2D3F8E3-59C4-433F-9C94-9770487A40E4}" type="pres">
      <dgm:prSet presAssocID="{270ACDD1-3509-4C7F-A995-306841471B77}" presName="sibTrans" presStyleLbl="sibTrans2D1" presStyleIdx="0" presStyleCnt="4"/>
      <dgm:spPr/>
    </dgm:pt>
    <dgm:pt modelId="{AE205805-A4CC-4343-8873-7232166AAFDF}" type="pres">
      <dgm:prSet presAssocID="{270ACDD1-3509-4C7F-A995-306841471B77}" presName="connectorText" presStyleLbl="sibTrans2D1" presStyleIdx="0" presStyleCnt="4"/>
      <dgm:spPr/>
    </dgm:pt>
    <dgm:pt modelId="{D6377AF2-59A8-4FF6-9A0F-E305C775706E}" type="pres">
      <dgm:prSet presAssocID="{1666F198-AF3A-4FE2-999F-281AFA3E5807}" presName="node" presStyleLbl="node1" presStyleIdx="1" presStyleCnt="5">
        <dgm:presLayoutVars>
          <dgm:bulletEnabled val="1"/>
        </dgm:presLayoutVars>
      </dgm:prSet>
      <dgm:spPr/>
    </dgm:pt>
    <dgm:pt modelId="{BE49CC5C-2C65-46E7-ACE9-E8419C4B2113}" type="pres">
      <dgm:prSet presAssocID="{DCBB211A-25E3-40FD-87F4-927F95EAF8F6}" presName="sibTrans" presStyleLbl="sibTrans2D1" presStyleIdx="1" presStyleCnt="4"/>
      <dgm:spPr/>
    </dgm:pt>
    <dgm:pt modelId="{8B5A9939-4D33-4CC0-B49F-BC5F40297A78}" type="pres">
      <dgm:prSet presAssocID="{DCBB211A-25E3-40FD-87F4-927F95EAF8F6}" presName="connectorText" presStyleLbl="sibTrans2D1" presStyleIdx="1" presStyleCnt="4"/>
      <dgm:spPr/>
    </dgm:pt>
    <dgm:pt modelId="{AF8E1023-212C-4622-AF5C-CF731A403D83}" type="pres">
      <dgm:prSet presAssocID="{556A3B6D-DC59-4ECF-A404-E40BA3D342E0}" presName="node" presStyleLbl="node1" presStyleIdx="2" presStyleCnt="5">
        <dgm:presLayoutVars>
          <dgm:bulletEnabled val="1"/>
        </dgm:presLayoutVars>
      </dgm:prSet>
      <dgm:spPr/>
    </dgm:pt>
    <dgm:pt modelId="{13E15623-6CB7-4A04-B61D-494508AA1A82}" type="pres">
      <dgm:prSet presAssocID="{3FF92798-18B8-469E-ABF2-BB384747C75C}" presName="sibTrans" presStyleLbl="sibTrans2D1" presStyleIdx="2" presStyleCnt="4"/>
      <dgm:spPr/>
    </dgm:pt>
    <dgm:pt modelId="{F1174643-99EE-41AA-8242-C5F7DD02DBCE}" type="pres">
      <dgm:prSet presAssocID="{3FF92798-18B8-469E-ABF2-BB384747C75C}" presName="connectorText" presStyleLbl="sibTrans2D1" presStyleIdx="2" presStyleCnt="4"/>
      <dgm:spPr/>
    </dgm:pt>
    <dgm:pt modelId="{F91F2156-ECF0-49B7-BBC4-EE47FEC8D6DD}" type="pres">
      <dgm:prSet presAssocID="{A87A81B1-32C2-47EE-B5CA-A690CEF72D08}" presName="node" presStyleLbl="node1" presStyleIdx="3" presStyleCnt="5">
        <dgm:presLayoutVars>
          <dgm:bulletEnabled val="1"/>
        </dgm:presLayoutVars>
      </dgm:prSet>
      <dgm:spPr/>
    </dgm:pt>
    <dgm:pt modelId="{BD5C6876-27D5-4FEA-995B-78C1BE3D5650}" type="pres">
      <dgm:prSet presAssocID="{14D7F9F4-31C8-44EB-85BB-DFDE0C8A312E}" presName="sibTrans" presStyleLbl="sibTrans2D1" presStyleIdx="3" presStyleCnt="4"/>
      <dgm:spPr/>
    </dgm:pt>
    <dgm:pt modelId="{33A1DDDC-E2B4-4CA5-8950-A08BE911BF78}" type="pres">
      <dgm:prSet presAssocID="{14D7F9F4-31C8-44EB-85BB-DFDE0C8A312E}" presName="connectorText" presStyleLbl="sibTrans2D1" presStyleIdx="3" presStyleCnt="4"/>
      <dgm:spPr/>
    </dgm:pt>
    <dgm:pt modelId="{8CF4DC66-0E28-4764-9BB3-78D4F9EDCC88}" type="pres">
      <dgm:prSet presAssocID="{DE86F0A0-47DF-4CDD-9FC1-31600A638924}" presName="node" presStyleLbl="node1" presStyleIdx="4" presStyleCnt="5">
        <dgm:presLayoutVars>
          <dgm:bulletEnabled val="1"/>
        </dgm:presLayoutVars>
      </dgm:prSet>
      <dgm:spPr/>
    </dgm:pt>
  </dgm:ptLst>
  <dgm:cxnLst>
    <dgm:cxn modelId="{02CB070F-B0AB-4912-90AF-F7E422512A7E}" type="presOf" srcId="{1666F198-AF3A-4FE2-999F-281AFA3E5807}" destId="{D6377AF2-59A8-4FF6-9A0F-E305C775706E}" srcOrd="0" destOrd="0" presId="urn:microsoft.com/office/officeart/2005/8/layout/process5"/>
    <dgm:cxn modelId="{31ABDD19-445C-4527-9CA6-90B789E117D4}" srcId="{A6FA79F7-EB90-4E21-A201-77BC1CBD209C}" destId="{8AC451A2-4C31-4FDB-A423-C1DDBC92E36A}" srcOrd="0" destOrd="0" parTransId="{63A71F9D-FB17-4662-BE48-55C14FBFA33D}" sibTransId="{270ACDD1-3509-4C7F-A995-306841471B77}"/>
    <dgm:cxn modelId="{97E7FF1B-AA04-4FCF-A7E4-DB2CD97E57B6}" srcId="{A6FA79F7-EB90-4E21-A201-77BC1CBD209C}" destId="{DE86F0A0-47DF-4CDD-9FC1-31600A638924}" srcOrd="4" destOrd="0" parTransId="{4E6871AE-1B9F-464B-9E20-493476C70C5C}" sibTransId="{7A18E665-96FF-4F08-9C5C-231A9DF19051}"/>
    <dgm:cxn modelId="{C5230524-4CAE-4D67-A4BC-502B94BA4563}" type="presOf" srcId="{DCBB211A-25E3-40FD-87F4-927F95EAF8F6}" destId="{BE49CC5C-2C65-46E7-ACE9-E8419C4B2113}" srcOrd="0" destOrd="0" presId="urn:microsoft.com/office/officeart/2005/8/layout/process5"/>
    <dgm:cxn modelId="{BA130D42-F298-4676-A6DC-F2D1CCB8FEB9}" type="presOf" srcId="{A6FA79F7-EB90-4E21-A201-77BC1CBD209C}" destId="{E9883CA7-21E5-4BDD-B779-5588269D8161}" srcOrd="0" destOrd="0" presId="urn:microsoft.com/office/officeart/2005/8/layout/process5"/>
    <dgm:cxn modelId="{B8FC3043-F8AC-4975-9C26-479E8373B0A8}" srcId="{A6FA79F7-EB90-4E21-A201-77BC1CBD209C}" destId="{1666F198-AF3A-4FE2-999F-281AFA3E5807}" srcOrd="1" destOrd="0" parTransId="{1D97AE64-14C8-40A7-886D-57E78AD66C79}" sibTransId="{DCBB211A-25E3-40FD-87F4-927F95EAF8F6}"/>
    <dgm:cxn modelId="{4D44B843-1E2F-4BCF-BAB0-ECE53DB5F89C}" type="presOf" srcId="{270ACDD1-3509-4C7F-A995-306841471B77}" destId="{B2D3F8E3-59C4-433F-9C94-9770487A40E4}" srcOrd="0" destOrd="0" presId="urn:microsoft.com/office/officeart/2005/8/layout/process5"/>
    <dgm:cxn modelId="{59846F6B-799C-4497-9D15-79596D86EAD2}" srcId="{A6FA79F7-EB90-4E21-A201-77BC1CBD209C}" destId="{A87A81B1-32C2-47EE-B5CA-A690CEF72D08}" srcOrd="3" destOrd="0" parTransId="{A93E6E7E-20CF-4BFB-A6F6-BD130587F035}" sibTransId="{14D7F9F4-31C8-44EB-85BB-DFDE0C8A312E}"/>
    <dgm:cxn modelId="{CF78604C-309E-40CB-AC55-60A5EDFD1E8F}" type="presOf" srcId="{556A3B6D-DC59-4ECF-A404-E40BA3D342E0}" destId="{AF8E1023-212C-4622-AF5C-CF731A403D83}" srcOrd="0" destOrd="0" presId="urn:microsoft.com/office/officeart/2005/8/layout/process5"/>
    <dgm:cxn modelId="{796C7452-76C1-41B4-9748-29753D58C145}" type="presOf" srcId="{14D7F9F4-31C8-44EB-85BB-DFDE0C8A312E}" destId="{BD5C6876-27D5-4FEA-995B-78C1BE3D5650}" srcOrd="0" destOrd="0" presId="urn:microsoft.com/office/officeart/2005/8/layout/process5"/>
    <dgm:cxn modelId="{7523D279-0A61-4EFF-81DE-2568C7A670C6}" type="presOf" srcId="{270ACDD1-3509-4C7F-A995-306841471B77}" destId="{AE205805-A4CC-4343-8873-7232166AAFDF}" srcOrd="1" destOrd="0" presId="urn:microsoft.com/office/officeart/2005/8/layout/process5"/>
    <dgm:cxn modelId="{0DF2DEA3-A337-4078-A521-E60FD317F349}" type="presOf" srcId="{A87A81B1-32C2-47EE-B5CA-A690CEF72D08}" destId="{F91F2156-ECF0-49B7-BBC4-EE47FEC8D6DD}" srcOrd="0" destOrd="0" presId="urn:microsoft.com/office/officeart/2005/8/layout/process5"/>
    <dgm:cxn modelId="{5DAA59A6-9E0B-44DE-BEDD-9B0337196646}" type="presOf" srcId="{DCBB211A-25E3-40FD-87F4-927F95EAF8F6}" destId="{8B5A9939-4D33-4CC0-B49F-BC5F40297A78}" srcOrd="1" destOrd="0" presId="urn:microsoft.com/office/officeart/2005/8/layout/process5"/>
    <dgm:cxn modelId="{D17109AE-6D8B-4AB7-B189-566438DD3E38}" type="presOf" srcId="{3FF92798-18B8-469E-ABF2-BB384747C75C}" destId="{13E15623-6CB7-4A04-B61D-494508AA1A82}" srcOrd="0" destOrd="0" presId="urn:microsoft.com/office/officeart/2005/8/layout/process5"/>
    <dgm:cxn modelId="{A65C79C9-2E0D-4B87-B733-1D62D33AA289}" srcId="{A6FA79F7-EB90-4E21-A201-77BC1CBD209C}" destId="{556A3B6D-DC59-4ECF-A404-E40BA3D342E0}" srcOrd="2" destOrd="0" parTransId="{9E4C6E3C-0831-445F-9576-CC03DFC114E4}" sibTransId="{3FF92798-18B8-469E-ABF2-BB384747C75C}"/>
    <dgm:cxn modelId="{A2E14BCC-9B18-49EC-BE2D-8D9101AB0057}" type="presOf" srcId="{8AC451A2-4C31-4FDB-A423-C1DDBC92E36A}" destId="{47348DA3-5BDC-41D1-B203-868D02AE969D}" srcOrd="0" destOrd="0" presId="urn:microsoft.com/office/officeart/2005/8/layout/process5"/>
    <dgm:cxn modelId="{C6F259D6-40D0-447F-A7E9-C63A07C19F51}" type="presOf" srcId="{14D7F9F4-31C8-44EB-85BB-DFDE0C8A312E}" destId="{33A1DDDC-E2B4-4CA5-8950-A08BE911BF78}" srcOrd="1" destOrd="0" presId="urn:microsoft.com/office/officeart/2005/8/layout/process5"/>
    <dgm:cxn modelId="{F97A95E0-6D4C-49FF-B385-07726BD52AD8}" type="presOf" srcId="{DE86F0A0-47DF-4CDD-9FC1-31600A638924}" destId="{8CF4DC66-0E28-4764-9BB3-78D4F9EDCC88}" srcOrd="0" destOrd="0" presId="urn:microsoft.com/office/officeart/2005/8/layout/process5"/>
    <dgm:cxn modelId="{C55FEDFB-979C-4291-B9AC-1A65073F6DD4}" type="presOf" srcId="{3FF92798-18B8-469E-ABF2-BB384747C75C}" destId="{F1174643-99EE-41AA-8242-C5F7DD02DBCE}" srcOrd="1" destOrd="0" presId="urn:microsoft.com/office/officeart/2005/8/layout/process5"/>
    <dgm:cxn modelId="{D6BC6082-0F37-4113-A59C-9B7297ABB146}" type="presParOf" srcId="{E9883CA7-21E5-4BDD-B779-5588269D8161}" destId="{47348DA3-5BDC-41D1-B203-868D02AE969D}" srcOrd="0" destOrd="0" presId="urn:microsoft.com/office/officeart/2005/8/layout/process5"/>
    <dgm:cxn modelId="{75BF9947-96C2-4306-ABBE-7399B7F42CB6}" type="presParOf" srcId="{E9883CA7-21E5-4BDD-B779-5588269D8161}" destId="{B2D3F8E3-59C4-433F-9C94-9770487A40E4}" srcOrd="1" destOrd="0" presId="urn:microsoft.com/office/officeart/2005/8/layout/process5"/>
    <dgm:cxn modelId="{5326FDAC-3A24-49DD-BB1C-50FA588E0283}" type="presParOf" srcId="{B2D3F8E3-59C4-433F-9C94-9770487A40E4}" destId="{AE205805-A4CC-4343-8873-7232166AAFDF}" srcOrd="0" destOrd="0" presId="urn:microsoft.com/office/officeart/2005/8/layout/process5"/>
    <dgm:cxn modelId="{50510A08-A4E1-4B14-B3B9-FAD69CA878E4}" type="presParOf" srcId="{E9883CA7-21E5-4BDD-B779-5588269D8161}" destId="{D6377AF2-59A8-4FF6-9A0F-E305C775706E}" srcOrd="2" destOrd="0" presId="urn:microsoft.com/office/officeart/2005/8/layout/process5"/>
    <dgm:cxn modelId="{A5BCAC49-F6F4-4E4C-85EC-4F2634B41555}" type="presParOf" srcId="{E9883CA7-21E5-4BDD-B779-5588269D8161}" destId="{BE49CC5C-2C65-46E7-ACE9-E8419C4B2113}" srcOrd="3" destOrd="0" presId="urn:microsoft.com/office/officeart/2005/8/layout/process5"/>
    <dgm:cxn modelId="{AC0352BD-8F8F-4435-A392-629D3AA11A24}" type="presParOf" srcId="{BE49CC5C-2C65-46E7-ACE9-E8419C4B2113}" destId="{8B5A9939-4D33-4CC0-B49F-BC5F40297A78}" srcOrd="0" destOrd="0" presId="urn:microsoft.com/office/officeart/2005/8/layout/process5"/>
    <dgm:cxn modelId="{4D9F41EC-4A9F-4465-AD42-FFD26E3F9D8A}" type="presParOf" srcId="{E9883CA7-21E5-4BDD-B779-5588269D8161}" destId="{AF8E1023-212C-4622-AF5C-CF731A403D83}" srcOrd="4" destOrd="0" presId="urn:microsoft.com/office/officeart/2005/8/layout/process5"/>
    <dgm:cxn modelId="{25F5EB69-5229-4F6C-BB6F-A064E321318A}" type="presParOf" srcId="{E9883CA7-21E5-4BDD-B779-5588269D8161}" destId="{13E15623-6CB7-4A04-B61D-494508AA1A82}" srcOrd="5" destOrd="0" presId="urn:microsoft.com/office/officeart/2005/8/layout/process5"/>
    <dgm:cxn modelId="{B8C66945-FD36-4382-AE12-F4B15633430F}" type="presParOf" srcId="{13E15623-6CB7-4A04-B61D-494508AA1A82}" destId="{F1174643-99EE-41AA-8242-C5F7DD02DBCE}" srcOrd="0" destOrd="0" presId="urn:microsoft.com/office/officeart/2005/8/layout/process5"/>
    <dgm:cxn modelId="{DD9E3C1B-9FD9-4925-913A-BE8AEFE8DF44}" type="presParOf" srcId="{E9883CA7-21E5-4BDD-B779-5588269D8161}" destId="{F91F2156-ECF0-49B7-BBC4-EE47FEC8D6DD}" srcOrd="6" destOrd="0" presId="urn:microsoft.com/office/officeart/2005/8/layout/process5"/>
    <dgm:cxn modelId="{546799D9-0094-44D8-B17A-0C6ABDB6F59C}" type="presParOf" srcId="{E9883CA7-21E5-4BDD-B779-5588269D8161}" destId="{BD5C6876-27D5-4FEA-995B-78C1BE3D5650}" srcOrd="7" destOrd="0" presId="urn:microsoft.com/office/officeart/2005/8/layout/process5"/>
    <dgm:cxn modelId="{0704FDFB-5616-40B1-8990-8B746BF7C520}" type="presParOf" srcId="{BD5C6876-27D5-4FEA-995B-78C1BE3D5650}" destId="{33A1DDDC-E2B4-4CA5-8950-A08BE911BF78}" srcOrd="0" destOrd="0" presId="urn:microsoft.com/office/officeart/2005/8/layout/process5"/>
    <dgm:cxn modelId="{FEFE39BB-23FB-411C-A72B-72D0B0820484}" type="presParOf" srcId="{E9883CA7-21E5-4BDD-B779-5588269D8161}" destId="{8CF4DC66-0E28-4764-9BB3-78D4F9EDCC88}"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6FA79F7-EB90-4E21-A201-77BC1CBD209C}"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C58930E6-0CFE-4FD2-A936-7919975AD7EE}">
      <dgm:prSet/>
      <dgm:spPr/>
      <dgm:t>
        <a:bodyPr/>
        <a:lstStyle/>
        <a:p>
          <a:r>
            <a:rPr lang="tr-TR" b="1" dirty="0">
              <a:latin typeface="Segoe UI" panose="020B0502040204020203" pitchFamily="34" charset="0"/>
              <a:cs typeface="Segoe UI" panose="020B0502040204020203" pitchFamily="34" charset="0"/>
            </a:rPr>
            <a:t>Etkili dinleme türleri</a:t>
          </a:r>
          <a:br>
            <a:rPr lang="tr-TR" b="1" dirty="0">
              <a:latin typeface="Segoe UI" panose="020B0502040204020203" pitchFamily="34" charset="0"/>
              <a:cs typeface="Segoe UI" panose="020B0502040204020203" pitchFamily="34" charset="0"/>
            </a:rPr>
          </a:br>
          <a:r>
            <a:rPr lang="tr-TR" b="0" dirty="0">
              <a:latin typeface="Segoe UI" panose="020B0502040204020203" pitchFamily="34" charset="0"/>
              <a:cs typeface="Segoe UI" panose="020B0502040204020203" pitchFamily="34" charset="0"/>
            </a:rPr>
            <a:t>katılımcı dinleme, edilgen dinleme, empatik dinleme, yargısız ve eleştirel dinleme, derinlemesine dinleme, çözümleyici dinleme, etkin/aktif dinleme, dikkatle dinleme ve yorumlayıcı dinlemedir. </a:t>
          </a:r>
          <a:endParaRPr lang="en-US" b="0" dirty="0">
            <a:latin typeface="Segoe UI" panose="020B0502040204020203" pitchFamily="34" charset="0"/>
            <a:cs typeface="Segoe UI" panose="020B0502040204020203" pitchFamily="34" charset="0"/>
          </a:endParaRPr>
        </a:p>
      </dgm:t>
    </dgm:pt>
    <dgm:pt modelId="{333C3DB6-28D1-44B3-A656-37BC1E6A981A}" type="parTrans" cxnId="{17DCBC96-66BF-4527-B560-362B9335D5A5}">
      <dgm:prSet/>
      <dgm:spPr/>
      <dgm:t>
        <a:bodyPr/>
        <a:lstStyle/>
        <a:p>
          <a:endParaRPr lang="en-US"/>
        </a:p>
      </dgm:t>
    </dgm:pt>
    <dgm:pt modelId="{345A76FE-5B8C-45FF-A636-069F5471680D}" type="sibTrans" cxnId="{17DCBC96-66BF-4527-B560-362B9335D5A5}">
      <dgm:prSet/>
      <dgm:spPr/>
      <dgm:t>
        <a:bodyPr/>
        <a:lstStyle/>
        <a:p>
          <a:endParaRPr lang="en-US"/>
        </a:p>
      </dgm:t>
    </dgm:pt>
    <dgm:pt modelId="{F4864922-C12B-481E-8C78-D2A17CBC9C93}">
      <dgm:prSet/>
      <dgm:spPr/>
      <dgm:t>
        <a:bodyPr/>
        <a:lstStyle/>
        <a:p>
          <a:pPr>
            <a:buClr>
              <a:srgbClr val="0070C0"/>
            </a:buClr>
            <a:buSzPts val="1200"/>
            <a:buFont typeface="Courier New" panose="02070309020205020404" pitchFamily="49" charset="0"/>
            <a:buChar char="o"/>
          </a:pPr>
          <a:r>
            <a:rPr lang="tr-TR" b="1" dirty="0">
              <a:latin typeface="Segoe UI" panose="020B0502040204020203" pitchFamily="34" charset="0"/>
              <a:cs typeface="Segoe UI" panose="020B0502040204020203" pitchFamily="34" charset="0"/>
            </a:rPr>
            <a:t>Etkisiz dinleme türleri</a:t>
          </a:r>
          <a:br>
            <a:rPr lang="tr-TR" b="1" dirty="0">
              <a:latin typeface="Segoe UI" panose="020B0502040204020203" pitchFamily="34" charset="0"/>
              <a:cs typeface="Segoe UI" panose="020B0502040204020203" pitchFamily="34" charset="0"/>
            </a:rPr>
          </a:br>
          <a:r>
            <a:rPr lang="tr-TR" b="0" dirty="0">
              <a:latin typeface="Segoe UI" panose="020B0502040204020203" pitchFamily="34" charset="0"/>
              <a:cs typeface="Segoe UI" panose="020B0502040204020203" pitchFamily="34" charset="0"/>
            </a:rPr>
            <a:t>yetersiz dinleme, kalıplanmış dinleme, yüzeysel dinleme, görünüşte dinleme, seçerek dinleme, duyguya saplanarak dinleme, savunucu dinleme ve tuzak kurucu dinlemedir.</a:t>
          </a:r>
        </a:p>
      </dgm:t>
    </dgm:pt>
    <dgm:pt modelId="{7B18BE71-273D-459D-A167-DA09C9A5C32D}" type="parTrans" cxnId="{1330E6EF-15F8-498E-AA07-508C226571A2}">
      <dgm:prSet/>
      <dgm:spPr/>
      <dgm:t>
        <a:bodyPr/>
        <a:lstStyle/>
        <a:p>
          <a:endParaRPr lang="tr-TR"/>
        </a:p>
      </dgm:t>
    </dgm:pt>
    <dgm:pt modelId="{6367FBA2-84CC-4E53-9637-58FE19338950}" type="sibTrans" cxnId="{1330E6EF-15F8-498E-AA07-508C226571A2}">
      <dgm:prSet/>
      <dgm:spPr/>
      <dgm:t>
        <a:bodyPr/>
        <a:lstStyle/>
        <a:p>
          <a:endParaRPr lang="tr-TR"/>
        </a:p>
      </dgm:t>
    </dgm:pt>
    <dgm:pt modelId="{8D9DB264-634F-425A-AD70-B7A08440540B}" type="pres">
      <dgm:prSet presAssocID="{A6FA79F7-EB90-4E21-A201-77BC1CBD209C}" presName="hierChild1" presStyleCnt="0">
        <dgm:presLayoutVars>
          <dgm:chPref val="1"/>
          <dgm:dir/>
          <dgm:animOne val="branch"/>
          <dgm:animLvl val="lvl"/>
          <dgm:resizeHandles/>
        </dgm:presLayoutVars>
      </dgm:prSet>
      <dgm:spPr/>
    </dgm:pt>
    <dgm:pt modelId="{66BEF2F4-A2B5-4A81-97EF-B72F77451882}" type="pres">
      <dgm:prSet presAssocID="{C58930E6-0CFE-4FD2-A936-7919975AD7EE}" presName="hierRoot1" presStyleCnt="0"/>
      <dgm:spPr/>
    </dgm:pt>
    <dgm:pt modelId="{70D6770C-1A96-4B4F-A7A9-9C4F952E2489}" type="pres">
      <dgm:prSet presAssocID="{C58930E6-0CFE-4FD2-A936-7919975AD7EE}" presName="composite" presStyleCnt="0"/>
      <dgm:spPr/>
    </dgm:pt>
    <dgm:pt modelId="{6F8B0512-EC6F-47BD-9155-0BFD0B2EE40B}" type="pres">
      <dgm:prSet presAssocID="{C58930E6-0CFE-4FD2-A936-7919975AD7EE}" presName="background" presStyleLbl="node0" presStyleIdx="0" presStyleCnt="2"/>
      <dgm:spPr/>
    </dgm:pt>
    <dgm:pt modelId="{E85F3DEF-B729-49A4-A4E7-CD7C615CC7DC}" type="pres">
      <dgm:prSet presAssocID="{C58930E6-0CFE-4FD2-A936-7919975AD7EE}" presName="text" presStyleLbl="fgAcc0" presStyleIdx="0" presStyleCnt="2">
        <dgm:presLayoutVars>
          <dgm:chPref val="3"/>
        </dgm:presLayoutVars>
      </dgm:prSet>
      <dgm:spPr/>
    </dgm:pt>
    <dgm:pt modelId="{0B42DB8B-B1B8-48D4-BA08-DD61AF9B26E5}" type="pres">
      <dgm:prSet presAssocID="{C58930E6-0CFE-4FD2-A936-7919975AD7EE}" presName="hierChild2" presStyleCnt="0"/>
      <dgm:spPr/>
    </dgm:pt>
    <dgm:pt modelId="{C0656B48-9C59-4ADA-AA06-3C828690E8D6}" type="pres">
      <dgm:prSet presAssocID="{F4864922-C12B-481E-8C78-D2A17CBC9C93}" presName="hierRoot1" presStyleCnt="0"/>
      <dgm:spPr/>
    </dgm:pt>
    <dgm:pt modelId="{FABA6B4E-2C01-4D1A-AF2B-41D0DD4CFD8D}" type="pres">
      <dgm:prSet presAssocID="{F4864922-C12B-481E-8C78-D2A17CBC9C93}" presName="composite" presStyleCnt="0"/>
      <dgm:spPr/>
    </dgm:pt>
    <dgm:pt modelId="{46257444-DBD5-4A20-B692-35306BCF462A}" type="pres">
      <dgm:prSet presAssocID="{F4864922-C12B-481E-8C78-D2A17CBC9C93}" presName="background" presStyleLbl="node0" presStyleIdx="1" presStyleCnt="2"/>
      <dgm:spPr/>
    </dgm:pt>
    <dgm:pt modelId="{EEFE5528-2C7D-46A7-89E9-CFE1E1489805}" type="pres">
      <dgm:prSet presAssocID="{F4864922-C12B-481E-8C78-D2A17CBC9C93}" presName="text" presStyleLbl="fgAcc0" presStyleIdx="1" presStyleCnt="2">
        <dgm:presLayoutVars>
          <dgm:chPref val="3"/>
        </dgm:presLayoutVars>
      </dgm:prSet>
      <dgm:spPr/>
    </dgm:pt>
    <dgm:pt modelId="{C6B5BB29-A096-4051-8DB9-6F4C697A0C2E}" type="pres">
      <dgm:prSet presAssocID="{F4864922-C12B-481E-8C78-D2A17CBC9C93}" presName="hierChild2" presStyleCnt="0"/>
      <dgm:spPr/>
    </dgm:pt>
  </dgm:ptLst>
  <dgm:cxnLst>
    <dgm:cxn modelId="{A4F4DD18-34E8-40FA-9FC6-BC8CCC8F08D2}" type="presOf" srcId="{F4864922-C12B-481E-8C78-D2A17CBC9C93}" destId="{EEFE5528-2C7D-46A7-89E9-CFE1E1489805}" srcOrd="0" destOrd="0" presId="urn:microsoft.com/office/officeart/2005/8/layout/hierarchy1"/>
    <dgm:cxn modelId="{17DCBC96-66BF-4527-B560-362B9335D5A5}" srcId="{A6FA79F7-EB90-4E21-A201-77BC1CBD209C}" destId="{C58930E6-0CFE-4FD2-A936-7919975AD7EE}" srcOrd="0" destOrd="0" parTransId="{333C3DB6-28D1-44B3-A656-37BC1E6A981A}" sibTransId="{345A76FE-5B8C-45FF-A636-069F5471680D}"/>
    <dgm:cxn modelId="{7F05B1BD-6B2E-4402-A20D-4CFCF73F6AB2}" type="presOf" srcId="{C58930E6-0CFE-4FD2-A936-7919975AD7EE}" destId="{E85F3DEF-B729-49A4-A4E7-CD7C615CC7DC}" srcOrd="0" destOrd="0" presId="urn:microsoft.com/office/officeart/2005/8/layout/hierarchy1"/>
    <dgm:cxn modelId="{C1789EC2-2AAA-4043-B467-88EE118C0626}" type="presOf" srcId="{A6FA79F7-EB90-4E21-A201-77BC1CBD209C}" destId="{8D9DB264-634F-425A-AD70-B7A08440540B}" srcOrd="0" destOrd="0" presId="urn:microsoft.com/office/officeart/2005/8/layout/hierarchy1"/>
    <dgm:cxn modelId="{1330E6EF-15F8-498E-AA07-508C226571A2}" srcId="{A6FA79F7-EB90-4E21-A201-77BC1CBD209C}" destId="{F4864922-C12B-481E-8C78-D2A17CBC9C93}" srcOrd="1" destOrd="0" parTransId="{7B18BE71-273D-459D-A167-DA09C9A5C32D}" sibTransId="{6367FBA2-84CC-4E53-9637-58FE19338950}"/>
    <dgm:cxn modelId="{C27BA3E5-8CC2-4562-A935-6D02AF5DBA93}" type="presParOf" srcId="{8D9DB264-634F-425A-AD70-B7A08440540B}" destId="{66BEF2F4-A2B5-4A81-97EF-B72F77451882}" srcOrd="0" destOrd="0" presId="urn:microsoft.com/office/officeart/2005/8/layout/hierarchy1"/>
    <dgm:cxn modelId="{75C32C7A-F1C4-4775-B917-3467F881534A}" type="presParOf" srcId="{66BEF2F4-A2B5-4A81-97EF-B72F77451882}" destId="{70D6770C-1A96-4B4F-A7A9-9C4F952E2489}" srcOrd="0" destOrd="0" presId="urn:microsoft.com/office/officeart/2005/8/layout/hierarchy1"/>
    <dgm:cxn modelId="{7C2BE47F-AB14-497F-81D3-CFC04F7318A4}" type="presParOf" srcId="{70D6770C-1A96-4B4F-A7A9-9C4F952E2489}" destId="{6F8B0512-EC6F-47BD-9155-0BFD0B2EE40B}" srcOrd="0" destOrd="0" presId="urn:microsoft.com/office/officeart/2005/8/layout/hierarchy1"/>
    <dgm:cxn modelId="{921FF5F5-22E9-4B19-96AA-61398B722FB9}" type="presParOf" srcId="{70D6770C-1A96-4B4F-A7A9-9C4F952E2489}" destId="{E85F3DEF-B729-49A4-A4E7-CD7C615CC7DC}" srcOrd="1" destOrd="0" presId="urn:microsoft.com/office/officeart/2005/8/layout/hierarchy1"/>
    <dgm:cxn modelId="{F90B2F81-E54B-4B42-B09A-AD8B51D114F8}" type="presParOf" srcId="{66BEF2F4-A2B5-4A81-97EF-B72F77451882}" destId="{0B42DB8B-B1B8-48D4-BA08-DD61AF9B26E5}" srcOrd="1" destOrd="0" presId="urn:microsoft.com/office/officeart/2005/8/layout/hierarchy1"/>
    <dgm:cxn modelId="{7CA43BD7-F703-40C7-BDF7-C93428A01778}" type="presParOf" srcId="{8D9DB264-634F-425A-AD70-B7A08440540B}" destId="{C0656B48-9C59-4ADA-AA06-3C828690E8D6}" srcOrd="1" destOrd="0" presId="urn:microsoft.com/office/officeart/2005/8/layout/hierarchy1"/>
    <dgm:cxn modelId="{80118FC1-3419-4D3A-A32F-5121B4EDA372}" type="presParOf" srcId="{C0656B48-9C59-4ADA-AA06-3C828690E8D6}" destId="{FABA6B4E-2C01-4D1A-AF2B-41D0DD4CFD8D}" srcOrd="0" destOrd="0" presId="urn:microsoft.com/office/officeart/2005/8/layout/hierarchy1"/>
    <dgm:cxn modelId="{F6A64776-F5EB-4740-9D88-B9B77CC798B9}" type="presParOf" srcId="{FABA6B4E-2C01-4D1A-AF2B-41D0DD4CFD8D}" destId="{46257444-DBD5-4A20-B692-35306BCF462A}" srcOrd="0" destOrd="0" presId="urn:microsoft.com/office/officeart/2005/8/layout/hierarchy1"/>
    <dgm:cxn modelId="{4D91594A-95CC-471C-B47A-790693E05D4B}" type="presParOf" srcId="{FABA6B4E-2C01-4D1A-AF2B-41D0DD4CFD8D}" destId="{EEFE5528-2C7D-46A7-89E9-CFE1E1489805}" srcOrd="1" destOrd="0" presId="urn:microsoft.com/office/officeart/2005/8/layout/hierarchy1"/>
    <dgm:cxn modelId="{45025E45-B61D-434F-9222-66D4624B22E6}" type="presParOf" srcId="{C0656B48-9C59-4ADA-AA06-3C828690E8D6}" destId="{C6B5BB29-A096-4051-8DB9-6F4C697A0C2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F31F8-B041-40FA-8390-C88D96224F29}">
      <dsp:nvSpPr>
        <dsp:cNvPr id="0" name=""/>
        <dsp:cNvSpPr/>
      </dsp:nvSpPr>
      <dsp:spPr>
        <a:xfrm>
          <a:off x="0" y="1482"/>
          <a:ext cx="10641932" cy="7515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6C1E24-83FF-461E-9308-ED441FB4D437}">
      <dsp:nvSpPr>
        <dsp:cNvPr id="0" name=""/>
        <dsp:cNvSpPr/>
      </dsp:nvSpPr>
      <dsp:spPr>
        <a:xfrm>
          <a:off x="227355" y="170590"/>
          <a:ext cx="413373" cy="4133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C6A66C-7E92-474F-B1EC-87DDCD3CC4AA}">
      <dsp:nvSpPr>
        <dsp:cNvPr id="0" name=""/>
        <dsp:cNvSpPr/>
      </dsp:nvSpPr>
      <dsp:spPr>
        <a:xfrm>
          <a:off x="868084" y="1482"/>
          <a:ext cx="9773847" cy="751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543" tIns="79543" rIns="79543" bIns="79543" numCol="1" spcCol="1270" anchor="ctr" anchorCtr="0">
          <a:noAutofit/>
        </a:bodyPr>
        <a:lstStyle/>
        <a:p>
          <a:pPr marL="0" lvl="0" indent="0" algn="l" defTabSz="622300">
            <a:lnSpc>
              <a:spcPct val="100000"/>
            </a:lnSpc>
            <a:spcBef>
              <a:spcPct val="0"/>
            </a:spcBef>
            <a:spcAft>
              <a:spcPct val="35000"/>
            </a:spcAft>
            <a:buNone/>
          </a:pPr>
          <a:r>
            <a:rPr lang="tr-TR" sz="1400" kern="1200" dirty="0">
              <a:latin typeface="Segoe UI" panose="020B0502040204020203" pitchFamily="34" charset="0"/>
              <a:cs typeface="Segoe UI" panose="020B0502040204020203" pitchFamily="34" charset="0"/>
            </a:rPr>
            <a:t>İletişim kavramı temel olarak, bilgilerin, duyguların ve düşüncelerin aktarılması olarak ele alınmaktadır. </a:t>
          </a:r>
          <a:endParaRPr lang="en-US" sz="1400" kern="1200" dirty="0">
            <a:latin typeface="Segoe UI" panose="020B0502040204020203" pitchFamily="34" charset="0"/>
            <a:cs typeface="Segoe UI" panose="020B0502040204020203" pitchFamily="34" charset="0"/>
          </a:endParaRPr>
        </a:p>
      </dsp:txBody>
      <dsp:txXfrm>
        <a:off x="868084" y="1482"/>
        <a:ext cx="9773847" cy="751588"/>
      </dsp:txXfrm>
    </dsp:sp>
    <dsp:sp modelId="{23A5D56A-1D9E-4F7A-8ECB-26BD5553F31E}">
      <dsp:nvSpPr>
        <dsp:cNvPr id="0" name=""/>
        <dsp:cNvSpPr/>
      </dsp:nvSpPr>
      <dsp:spPr>
        <a:xfrm>
          <a:off x="0" y="940968"/>
          <a:ext cx="10641932" cy="7515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CF8706-DB96-4340-8204-63A950384336}">
      <dsp:nvSpPr>
        <dsp:cNvPr id="0" name=""/>
        <dsp:cNvSpPr/>
      </dsp:nvSpPr>
      <dsp:spPr>
        <a:xfrm>
          <a:off x="227355" y="1110076"/>
          <a:ext cx="413373" cy="413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0D6B85-909E-4C50-BB3E-3452149CE919}">
      <dsp:nvSpPr>
        <dsp:cNvPr id="0" name=""/>
        <dsp:cNvSpPr/>
      </dsp:nvSpPr>
      <dsp:spPr>
        <a:xfrm>
          <a:off x="868084" y="940968"/>
          <a:ext cx="9773847" cy="751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543" tIns="79543" rIns="79543" bIns="79543" numCol="1" spcCol="1270" anchor="ctr" anchorCtr="0">
          <a:noAutofit/>
        </a:bodyPr>
        <a:lstStyle/>
        <a:p>
          <a:pPr marL="0" lvl="0" indent="0" algn="l" defTabSz="622300">
            <a:lnSpc>
              <a:spcPct val="100000"/>
            </a:lnSpc>
            <a:spcBef>
              <a:spcPct val="0"/>
            </a:spcBef>
            <a:spcAft>
              <a:spcPct val="35000"/>
            </a:spcAft>
            <a:buNone/>
          </a:pPr>
          <a:r>
            <a:rPr lang="tr-TR" sz="1400" kern="1200">
              <a:latin typeface="Segoe UI" panose="020B0502040204020203" pitchFamily="34" charset="0"/>
              <a:cs typeface="Segoe UI" panose="020B0502040204020203" pitchFamily="34" charset="0"/>
            </a:rPr>
            <a:t>İletişim </a:t>
          </a:r>
          <a:r>
            <a:rPr lang="tr-TR" sz="1400" kern="1200" dirty="0">
              <a:latin typeface="Segoe UI" panose="020B0502040204020203" pitchFamily="34" charset="0"/>
              <a:cs typeface="Segoe UI" panose="020B0502040204020203" pitchFamily="34" charset="0"/>
            </a:rPr>
            <a:t>“en az iki insanın karşılıklı olarak bilgi, duygu, düşünce ve yaşantılarını belirli yollarla paylaştıkları psiko-sosyal bir süreç olarak ifade edilebilir. </a:t>
          </a:r>
          <a:endParaRPr lang="en-US" sz="1400" kern="1200" dirty="0">
            <a:latin typeface="Segoe UI" panose="020B0502040204020203" pitchFamily="34" charset="0"/>
            <a:cs typeface="Segoe UI" panose="020B0502040204020203" pitchFamily="34" charset="0"/>
          </a:endParaRPr>
        </a:p>
      </dsp:txBody>
      <dsp:txXfrm>
        <a:off x="868084" y="940968"/>
        <a:ext cx="9773847" cy="751588"/>
      </dsp:txXfrm>
    </dsp:sp>
    <dsp:sp modelId="{45A5976F-FDCD-4CE4-955A-DA9A21EF1D5B}">
      <dsp:nvSpPr>
        <dsp:cNvPr id="0" name=""/>
        <dsp:cNvSpPr/>
      </dsp:nvSpPr>
      <dsp:spPr>
        <a:xfrm>
          <a:off x="0" y="1880454"/>
          <a:ext cx="10641932" cy="7515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C140D7-6D7A-4826-84F3-BB9CDF49063B}">
      <dsp:nvSpPr>
        <dsp:cNvPr id="0" name=""/>
        <dsp:cNvSpPr/>
      </dsp:nvSpPr>
      <dsp:spPr>
        <a:xfrm>
          <a:off x="227355" y="2049562"/>
          <a:ext cx="413373" cy="4133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967674-D5AE-4E90-9712-6E20AF48359B}">
      <dsp:nvSpPr>
        <dsp:cNvPr id="0" name=""/>
        <dsp:cNvSpPr/>
      </dsp:nvSpPr>
      <dsp:spPr>
        <a:xfrm>
          <a:off x="868084" y="1880454"/>
          <a:ext cx="9773847" cy="751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543" tIns="79543" rIns="79543" bIns="79543" numCol="1" spcCol="1270" anchor="ctr" anchorCtr="0">
          <a:noAutofit/>
        </a:bodyPr>
        <a:lstStyle/>
        <a:p>
          <a:pPr marL="0" lvl="0" indent="0" algn="l" defTabSz="622300">
            <a:lnSpc>
              <a:spcPct val="100000"/>
            </a:lnSpc>
            <a:spcBef>
              <a:spcPct val="0"/>
            </a:spcBef>
            <a:spcAft>
              <a:spcPct val="35000"/>
            </a:spcAft>
            <a:buNone/>
          </a:pPr>
          <a:r>
            <a:rPr lang="tr-TR" sz="1400" kern="1200" dirty="0">
              <a:latin typeface="Segoe UI" panose="020B0502040204020203" pitchFamily="34" charset="0"/>
              <a:cs typeface="Segoe UI" panose="020B0502040204020203" pitchFamily="34" charset="0"/>
            </a:rPr>
            <a:t>İletişim kısaca ‘bilgi üretme, aktarma ve anlamlandırma süreci’ olarak tanımlanabilir.</a:t>
          </a:r>
          <a:endParaRPr lang="en-US" sz="1400" kern="1200" dirty="0">
            <a:latin typeface="Segoe UI" panose="020B0502040204020203" pitchFamily="34" charset="0"/>
            <a:cs typeface="Segoe UI" panose="020B0502040204020203" pitchFamily="34" charset="0"/>
          </a:endParaRPr>
        </a:p>
      </dsp:txBody>
      <dsp:txXfrm>
        <a:off x="868084" y="1880454"/>
        <a:ext cx="9773847" cy="751588"/>
      </dsp:txXfrm>
    </dsp:sp>
    <dsp:sp modelId="{8680EE60-A339-4E4E-BCED-DED88BFBDD3D}">
      <dsp:nvSpPr>
        <dsp:cNvPr id="0" name=""/>
        <dsp:cNvSpPr/>
      </dsp:nvSpPr>
      <dsp:spPr>
        <a:xfrm>
          <a:off x="0" y="2819940"/>
          <a:ext cx="10641932" cy="7515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09E7F1-3C23-4E30-B630-069A1F260D7B}">
      <dsp:nvSpPr>
        <dsp:cNvPr id="0" name=""/>
        <dsp:cNvSpPr/>
      </dsp:nvSpPr>
      <dsp:spPr>
        <a:xfrm>
          <a:off x="227355" y="2989047"/>
          <a:ext cx="413373" cy="4133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CCD728-0575-4D3F-8DAE-B08B555B8259}">
      <dsp:nvSpPr>
        <dsp:cNvPr id="0" name=""/>
        <dsp:cNvSpPr/>
      </dsp:nvSpPr>
      <dsp:spPr>
        <a:xfrm>
          <a:off x="868084" y="2819940"/>
          <a:ext cx="9773847" cy="751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543" tIns="79543" rIns="79543" bIns="79543" numCol="1" spcCol="1270" anchor="ctr" anchorCtr="0">
          <a:noAutofit/>
        </a:bodyPr>
        <a:lstStyle/>
        <a:p>
          <a:pPr marL="0" lvl="0" indent="0" algn="l" defTabSz="622300">
            <a:lnSpc>
              <a:spcPct val="100000"/>
            </a:lnSpc>
            <a:spcBef>
              <a:spcPct val="0"/>
            </a:spcBef>
            <a:spcAft>
              <a:spcPct val="35000"/>
            </a:spcAft>
            <a:buNone/>
          </a:pPr>
          <a:r>
            <a:rPr lang="tr-TR" sz="1400" kern="1200" dirty="0">
              <a:latin typeface="Segoe UI" panose="020B0502040204020203" pitchFamily="34" charset="0"/>
              <a:cs typeface="Segoe UI" panose="020B0502040204020203" pitchFamily="34" charset="0"/>
            </a:rPr>
            <a:t>Genel anlamda iletişimin gerçekleşmesi için iki sistem gereklidir. </a:t>
          </a:r>
          <a:br>
            <a:rPr lang="tr-TR" sz="1400" kern="1200" dirty="0">
              <a:latin typeface="Segoe UI" panose="020B0502040204020203" pitchFamily="34" charset="0"/>
              <a:cs typeface="Segoe UI" panose="020B0502040204020203" pitchFamily="34" charset="0"/>
            </a:rPr>
          </a:br>
          <a:r>
            <a:rPr lang="tr-TR" sz="1400" kern="1200" dirty="0">
              <a:latin typeface="Segoe UI" panose="020B0502040204020203" pitchFamily="34" charset="0"/>
              <a:cs typeface="Segoe UI" panose="020B0502040204020203" pitchFamily="34" charset="0"/>
            </a:rPr>
            <a:t>İki sistem arasındaki bilgi alışverişi ‘iletişim’ olarak kabul edebilir. </a:t>
          </a:r>
          <a:endParaRPr lang="en-US" sz="1400" kern="1200" dirty="0">
            <a:latin typeface="Segoe UI" panose="020B0502040204020203" pitchFamily="34" charset="0"/>
            <a:cs typeface="Segoe UI" panose="020B0502040204020203" pitchFamily="34" charset="0"/>
          </a:endParaRPr>
        </a:p>
      </dsp:txBody>
      <dsp:txXfrm>
        <a:off x="868084" y="2819940"/>
        <a:ext cx="9773847" cy="7515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492C6-A006-4794-BDAE-61BAD022368E}">
      <dsp:nvSpPr>
        <dsp:cNvPr id="0" name=""/>
        <dsp:cNvSpPr/>
      </dsp:nvSpPr>
      <dsp:spPr>
        <a:xfrm>
          <a:off x="0" y="0"/>
          <a:ext cx="10515600" cy="5801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b="1" kern="1200" dirty="0">
              <a:latin typeface="Segoe UI" panose="020B0502040204020203" pitchFamily="34" charset="0"/>
              <a:cs typeface="Segoe UI" panose="020B0502040204020203" pitchFamily="34" charset="0"/>
            </a:rPr>
            <a:t>Etkin Dinleme</a:t>
          </a:r>
        </a:p>
      </dsp:txBody>
      <dsp:txXfrm>
        <a:off x="28323" y="28323"/>
        <a:ext cx="10458954" cy="523549"/>
      </dsp:txXfrm>
    </dsp:sp>
    <dsp:sp modelId="{8EEF8A11-C3E9-409B-A10F-3BE4AFA72A42}">
      <dsp:nvSpPr>
        <dsp:cNvPr id="0" name=""/>
        <dsp:cNvSpPr/>
      </dsp:nvSpPr>
      <dsp:spPr>
        <a:xfrm>
          <a:off x="0" y="593927"/>
          <a:ext cx="10515600" cy="87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71450" lvl="1" indent="-171450" algn="just" defTabSz="711200">
            <a:lnSpc>
              <a:spcPct val="90000"/>
            </a:lnSpc>
            <a:spcBef>
              <a:spcPct val="0"/>
            </a:spcBef>
            <a:spcAft>
              <a:spcPct val="20000"/>
            </a:spcAft>
            <a:buChar char="•"/>
          </a:pPr>
          <a:r>
            <a:rPr lang="tr-TR" sz="1600" kern="1200" dirty="0">
              <a:latin typeface="Segoe UI" panose="020B0502040204020203" pitchFamily="34" charset="0"/>
              <a:cs typeface="Segoe UI" panose="020B0502040204020203" pitchFamily="34" charset="0"/>
            </a:rPr>
            <a:t>Etkin dinlemede birey aktiftir. Etkin dinleyen kişi konuşmacının aktardığı bilgi, duygu ve düşünceleri anlayıp anlamadığını verdiği geribildirimlerle kontrol eder, aktarılanları anlamak için sorular sorar, geribildirimler verir ve bütün dikkat konuşmacının söylediklerindedir.</a:t>
          </a:r>
        </a:p>
      </dsp:txBody>
      <dsp:txXfrm>
        <a:off x="0" y="593927"/>
        <a:ext cx="10515600" cy="877680"/>
      </dsp:txXfrm>
    </dsp:sp>
    <dsp:sp modelId="{34567DB3-CF86-4C23-90FE-A41C964FB67A}">
      <dsp:nvSpPr>
        <dsp:cNvPr id="0" name=""/>
        <dsp:cNvSpPr/>
      </dsp:nvSpPr>
      <dsp:spPr>
        <a:xfrm>
          <a:off x="0" y="1471607"/>
          <a:ext cx="10515600" cy="5706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b="1" kern="1200" dirty="0">
              <a:latin typeface="Segoe UI" panose="020B0502040204020203" pitchFamily="34" charset="0"/>
              <a:cs typeface="Segoe UI" panose="020B0502040204020203" pitchFamily="34" charset="0"/>
            </a:rPr>
            <a:t>Edilgin Dinleme</a:t>
          </a:r>
        </a:p>
      </dsp:txBody>
      <dsp:txXfrm>
        <a:off x="27858" y="1499465"/>
        <a:ext cx="10459884" cy="514964"/>
      </dsp:txXfrm>
    </dsp:sp>
    <dsp:sp modelId="{619C5D45-5397-4D3C-94B1-B465970E410C}">
      <dsp:nvSpPr>
        <dsp:cNvPr id="0" name=""/>
        <dsp:cNvSpPr/>
      </dsp:nvSpPr>
      <dsp:spPr>
        <a:xfrm>
          <a:off x="0" y="2042288"/>
          <a:ext cx="10515600" cy="87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71450" lvl="1" indent="-171450" algn="just" defTabSz="711200">
            <a:lnSpc>
              <a:spcPct val="90000"/>
            </a:lnSpc>
            <a:spcBef>
              <a:spcPct val="0"/>
            </a:spcBef>
            <a:spcAft>
              <a:spcPct val="20000"/>
            </a:spcAft>
            <a:buChar char="•"/>
          </a:pPr>
          <a:r>
            <a:rPr lang="tr-TR" sz="1600" kern="1200" dirty="0">
              <a:latin typeface="Segoe UI" panose="020B0502040204020203" pitchFamily="34" charset="0"/>
              <a:cs typeface="Segoe UI" panose="020B0502040204020203" pitchFamily="34" charset="0"/>
            </a:rPr>
            <a:t>Dinleyenin aktiflik göstermeden yaptığı bir dinlemedir. Bu dinleme türünde dinleyici sık sık soru sormaz ve sürekli geribildirim vermez. Çoğunlukla sözsüz seslerle, göz temasıyla, jest ve mimiklerle konuşan kişiyi dinlediğini hissettirir ve bu yolla konuşmaya teşvik eder. </a:t>
          </a:r>
        </a:p>
      </dsp:txBody>
      <dsp:txXfrm>
        <a:off x="0" y="2042288"/>
        <a:ext cx="10515600" cy="8776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3E7A4-A667-4CB2-82C4-3C7DA7E117DF}">
      <dsp:nvSpPr>
        <dsp:cNvPr id="0" name=""/>
        <dsp:cNvSpPr/>
      </dsp:nvSpPr>
      <dsp:spPr>
        <a:xfrm>
          <a:off x="3035" y="529629"/>
          <a:ext cx="2408462" cy="144507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Dinlemeye ilişkin fizyolojik, psikolojik bir hazırlık yapın.</a:t>
          </a:r>
          <a:endParaRPr lang="en-US" sz="1600" b="0" kern="1200" dirty="0">
            <a:latin typeface="Segoe UI" panose="020B0502040204020203" pitchFamily="34" charset="0"/>
            <a:cs typeface="Segoe UI" panose="020B0502040204020203" pitchFamily="34" charset="0"/>
          </a:endParaRPr>
        </a:p>
      </dsp:txBody>
      <dsp:txXfrm>
        <a:off x="3035" y="529629"/>
        <a:ext cx="2408462" cy="1445077"/>
      </dsp:txXfrm>
    </dsp:sp>
    <dsp:sp modelId="{F1A072E5-4211-4121-B366-3B7826A9986E}">
      <dsp:nvSpPr>
        <dsp:cNvPr id="0" name=""/>
        <dsp:cNvSpPr/>
      </dsp:nvSpPr>
      <dsp:spPr>
        <a:xfrm>
          <a:off x="2652344" y="529629"/>
          <a:ext cx="2408462" cy="144507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Dinlemenin önüne geçecek içsel sesleri susturun ve içsel bir sessizlik sağlayın.</a:t>
          </a:r>
          <a:endParaRPr lang="en-US" sz="1600" b="0" kern="1200" dirty="0">
            <a:latin typeface="Segoe UI" panose="020B0502040204020203" pitchFamily="34" charset="0"/>
            <a:cs typeface="Segoe UI" panose="020B0502040204020203" pitchFamily="34" charset="0"/>
          </a:endParaRPr>
        </a:p>
      </dsp:txBody>
      <dsp:txXfrm>
        <a:off x="2652344" y="529629"/>
        <a:ext cx="2408462" cy="1445077"/>
      </dsp:txXfrm>
    </dsp:sp>
    <dsp:sp modelId="{CEC69490-84F8-480F-A7A3-E50E39D2B1F6}">
      <dsp:nvSpPr>
        <dsp:cNvPr id="0" name=""/>
        <dsp:cNvSpPr/>
      </dsp:nvSpPr>
      <dsp:spPr>
        <a:xfrm>
          <a:off x="5301653" y="529629"/>
          <a:ext cx="2408462" cy="144507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Fiziksel görüşme ortamını ve kuruluşu etkin bir dinlemenin önüne geçmeyecek şekilde organize edin.</a:t>
          </a:r>
          <a:endParaRPr lang="en-US" sz="1600" b="0" kern="1200" dirty="0">
            <a:latin typeface="Segoe UI" panose="020B0502040204020203" pitchFamily="34" charset="0"/>
            <a:cs typeface="Segoe UI" panose="020B0502040204020203" pitchFamily="34" charset="0"/>
          </a:endParaRPr>
        </a:p>
      </dsp:txBody>
      <dsp:txXfrm>
        <a:off x="5301653" y="529629"/>
        <a:ext cx="2408462" cy="1445077"/>
      </dsp:txXfrm>
    </dsp:sp>
    <dsp:sp modelId="{3ED08AB8-0720-4B4B-BE05-4A7A8BF24BDE}">
      <dsp:nvSpPr>
        <dsp:cNvPr id="0" name=""/>
        <dsp:cNvSpPr/>
      </dsp:nvSpPr>
      <dsp:spPr>
        <a:xfrm>
          <a:off x="7950961" y="529629"/>
          <a:ext cx="2408462" cy="144507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Dinlemenin/görüşmenin amacını belirleyin. </a:t>
          </a:r>
          <a:endParaRPr lang="en-US" sz="1600" b="0" kern="1200" dirty="0">
            <a:latin typeface="Segoe UI" panose="020B0502040204020203" pitchFamily="34" charset="0"/>
            <a:cs typeface="Segoe UI" panose="020B0502040204020203" pitchFamily="34" charset="0"/>
          </a:endParaRPr>
        </a:p>
      </dsp:txBody>
      <dsp:txXfrm>
        <a:off x="7950961" y="529629"/>
        <a:ext cx="2408462" cy="1445077"/>
      </dsp:txXfrm>
    </dsp:sp>
    <dsp:sp modelId="{8D88AB8A-D183-44E0-852E-E6B9623DA8CC}">
      <dsp:nvSpPr>
        <dsp:cNvPr id="0" name=""/>
        <dsp:cNvSpPr/>
      </dsp:nvSpPr>
      <dsp:spPr>
        <a:xfrm>
          <a:off x="3035" y="2215553"/>
          <a:ext cx="2408462" cy="144507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Sözsüz sesleri dozunda kullanın.</a:t>
          </a:r>
          <a:br>
            <a:rPr lang="tr-TR" sz="1600" b="0" kern="1200" dirty="0">
              <a:latin typeface="Segoe UI" panose="020B0502040204020203" pitchFamily="34" charset="0"/>
              <a:cs typeface="Segoe UI" panose="020B0502040204020203" pitchFamily="34" charset="0"/>
            </a:rPr>
          </a:br>
          <a:r>
            <a:rPr lang="tr-TR" sz="1600" b="0" kern="1200" dirty="0">
              <a:latin typeface="Segoe UI" panose="020B0502040204020203" pitchFamily="34" charset="0"/>
              <a:cs typeface="Segoe UI" panose="020B0502040204020203" pitchFamily="34" charset="0"/>
            </a:rPr>
            <a:t>(</a:t>
          </a:r>
          <a:r>
            <a:rPr lang="tr-TR" sz="1600" b="0" kern="1200" dirty="0" err="1">
              <a:latin typeface="Segoe UI" panose="020B0502040204020203" pitchFamily="34" charset="0"/>
              <a:cs typeface="Segoe UI" panose="020B0502040204020203" pitchFamily="34" charset="0"/>
            </a:rPr>
            <a:t>Hı</a:t>
          </a:r>
          <a:r>
            <a:rPr lang="tr-TR" sz="1600" b="0" kern="1200" dirty="0">
              <a:latin typeface="Segoe UI" panose="020B0502040204020203" pitchFamily="34" charset="0"/>
              <a:cs typeface="Segoe UI" panose="020B0502040204020203" pitchFamily="34" charset="0"/>
            </a:rPr>
            <a:t> </a:t>
          </a:r>
          <a:r>
            <a:rPr lang="tr-TR" sz="1600" b="0" kern="1200" dirty="0" err="1">
              <a:latin typeface="Segoe UI" panose="020B0502040204020203" pitchFamily="34" charset="0"/>
              <a:cs typeface="Segoe UI" panose="020B0502040204020203" pitchFamily="34" charset="0"/>
            </a:rPr>
            <a:t>hı</a:t>
          </a:r>
          <a:r>
            <a:rPr lang="tr-TR" sz="1600" b="0" kern="1200" dirty="0">
              <a:latin typeface="Segoe UI" panose="020B0502040204020203" pitchFamily="34" charset="0"/>
              <a:cs typeface="Segoe UI" panose="020B0502040204020203" pitchFamily="34" charset="0"/>
            </a:rPr>
            <a:t>, </a:t>
          </a:r>
          <a:r>
            <a:rPr lang="tr-TR" sz="1600" b="0" kern="1200" dirty="0" err="1">
              <a:latin typeface="Segoe UI" panose="020B0502040204020203" pitchFamily="34" charset="0"/>
              <a:cs typeface="Segoe UI" panose="020B0502040204020203" pitchFamily="34" charset="0"/>
            </a:rPr>
            <a:t>hımm</a:t>
          </a:r>
          <a:r>
            <a:rPr lang="tr-TR" sz="1600" b="0" kern="1200" dirty="0">
              <a:latin typeface="Segoe UI" panose="020B0502040204020203" pitchFamily="34" charset="0"/>
              <a:cs typeface="Segoe UI" panose="020B0502040204020203" pitchFamily="34" charset="0"/>
            </a:rPr>
            <a:t> vb.)</a:t>
          </a:r>
          <a:endParaRPr lang="en-US" sz="1600" b="0" kern="1200" dirty="0">
            <a:latin typeface="Segoe UI" panose="020B0502040204020203" pitchFamily="34" charset="0"/>
            <a:cs typeface="Segoe UI" panose="020B0502040204020203" pitchFamily="34" charset="0"/>
          </a:endParaRPr>
        </a:p>
      </dsp:txBody>
      <dsp:txXfrm>
        <a:off x="3035" y="2215553"/>
        <a:ext cx="2408462" cy="1445077"/>
      </dsp:txXfrm>
    </dsp:sp>
    <dsp:sp modelId="{E0AEA71D-F961-4386-AA7F-B15D1BC2172F}">
      <dsp:nvSpPr>
        <dsp:cNvPr id="0" name=""/>
        <dsp:cNvSpPr/>
      </dsp:nvSpPr>
      <dsp:spPr>
        <a:xfrm>
          <a:off x="2652344" y="2215553"/>
          <a:ext cx="2408462" cy="144507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solidFill>
                <a:schemeClr val="bg1"/>
              </a:solidFill>
              <a:latin typeface="Segoe UI" panose="020B0502040204020203" pitchFamily="34" charset="0"/>
              <a:cs typeface="Segoe UI" panose="020B0502040204020203" pitchFamily="34" charset="0"/>
            </a:rPr>
            <a:t>Bireyin dinlenildiğini anladığı kelimeleri uygun ses tonu ve vurgularla kullanın.</a:t>
          </a:r>
          <a:br>
            <a:rPr lang="tr-TR" sz="1600" b="0" kern="1200" dirty="0">
              <a:solidFill>
                <a:schemeClr val="bg1"/>
              </a:solidFill>
              <a:latin typeface="Segoe UI" panose="020B0502040204020203" pitchFamily="34" charset="0"/>
              <a:cs typeface="Segoe UI" panose="020B0502040204020203" pitchFamily="34" charset="0"/>
            </a:rPr>
          </a:br>
          <a:r>
            <a:rPr lang="tr-TR" sz="1600" b="0" kern="1200" dirty="0">
              <a:solidFill>
                <a:schemeClr val="bg1"/>
              </a:solidFill>
              <a:latin typeface="Segoe UI" panose="020B0502040204020203" pitchFamily="34" charset="0"/>
              <a:cs typeface="Segoe UI" panose="020B0502040204020203" pitchFamily="34" charset="0"/>
            </a:rPr>
            <a:t> (Anlıyorum, evet vb.)</a:t>
          </a:r>
          <a:endParaRPr lang="en-US" sz="1600" b="0" kern="1200" dirty="0">
            <a:solidFill>
              <a:schemeClr val="bg1"/>
            </a:solidFill>
            <a:latin typeface="Segoe UI" panose="020B0502040204020203" pitchFamily="34" charset="0"/>
            <a:cs typeface="Segoe UI" panose="020B0502040204020203" pitchFamily="34" charset="0"/>
          </a:endParaRPr>
        </a:p>
      </dsp:txBody>
      <dsp:txXfrm>
        <a:off x="2652344" y="2215553"/>
        <a:ext cx="2408462" cy="1445077"/>
      </dsp:txXfrm>
    </dsp:sp>
    <dsp:sp modelId="{4094EBDF-75FE-4D66-84BF-26240C838259}">
      <dsp:nvSpPr>
        <dsp:cNvPr id="0" name=""/>
        <dsp:cNvSpPr/>
      </dsp:nvSpPr>
      <dsp:spPr>
        <a:xfrm>
          <a:off x="5301653" y="2215553"/>
          <a:ext cx="2408462" cy="144507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Ara ara küçük özetler yapın.</a:t>
          </a:r>
          <a:endParaRPr lang="en-US" sz="1600" b="0" kern="1200" dirty="0">
            <a:latin typeface="Segoe UI" panose="020B0502040204020203" pitchFamily="34" charset="0"/>
            <a:cs typeface="Segoe UI" panose="020B0502040204020203" pitchFamily="34" charset="0"/>
          </a:endParaRPr>
        </a:p>
      </dsp:txBody>
      <dsp:txXfrm>
        <a:off x="5301653" y="2215553"/>
        <a:ext cx="2408462" cy="1445077"/>
      </dsp:txXfrm>
    </dsp:sp>
    <dsp:sp modelId="{E60737EB-F54F-4498-A130-CFDA4FA71E57}">
      <dsp:nvSpPr>
        <dsp:cNvPr id="0" name=""/>
        <dsp:cNvSpPr/>
      </dsp:nvSpPr>
      <dsp:spPr>
        <a:xfrm>
          <a:off x="7950961" y="2215553"/>
          <a:ext cx="2408462" cy="144507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Uygun zamanlarda anladığınızı ifade eden uygun bir baş sallamasını kullanın. Çok sık kullanmayın.</a:t>
          </a:r>
          <a:endParaRPr lang="en-US" sz="1600" b="0" kern="1200" dirty="0">
            <a:latin typeface="Segoe UI" panose="020B0502040204020203" pitchFamily="34" charset="0"/>
            <a:cs typeface="Segoe UI" panose="020B0502040204020203" pitchFamily="34" charset="0"/>
          </a:endParaRPr>
        </a:p>
      </dsp:txBody>
      <dsp:txXfrm>
        <a:off x="7950961" y="2215553"/>
        <a:ext cx="2408462" cy="144507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F266A-9965-45C0-836A-AC9CF98BDE72}">
      <dsp:nvSpPr>
        <dsp:cNvPr id="0" name=""/>
        <dsp:cNvSpPr/>
      </dsp:nvSpPr>
      <dsp:spPr>
        <a:xfrm>
          <a:off x="3035" y="429456"/>
          <a:ext cx="2408462" cy="16275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Jest ve mimikleri dozuna dikkat ederek etkili şekilde kullanın. </a:t>
          </a:r>
          <a:endParaRPr lang="en-US" sz="1600" b="0" kern="1200" dirty="0">
            <a:latin typeface="Segoe UI" panose="020B0502040204020203" pitchFamily="34" charset="0"/>
            <a:cs typeface="Segoe UI" panose="020B0502040204020203" pitchFamily="34" charset="0"/>
          </a:endParaRPr>
        </a:p>
      </dsp:txBody>
      <dsp:txXfrm>
        <a:off x="3035" y="429456"/>
        <a:ext cx="2408462" cy="1627518"/>
      </dsp:txXfrm>
    </dsp:sp>
    <dsp:sp modelId="{DF24A55F-3CBE-4F6B-A2A2-B66805F8BBE9}">
      <dsp:nvSpPr>
        <dsp:cNvPr id="0" name=""/>
        <dsp:cNvSpPr/>
      </dsp:nvSpPr>
      <dsp:spPr>
        <a:xfrm>
          <a:off x="2652344" y="448936"/>
          <a:ext cx="2408462" cy="158855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İlgiyle dinlediğinizi göstermek için başınızı biraz sağa ya da sola eğin.</a:t>
          </a:r>
          <a:endParaRPr lang="en-US" sz="1600" b="0" kern="1200" dirty="0">
            <a:latin typeface="Segoe UI" panose="020B0502040204020203" pitchFamily="34" charset="0"/>
            <a:cs typeface="Segoe UI" panose="020B0502040204020203" pitchFamily="34" charset="0"/>
          </a:endParaRPr>
        </a:p>
      </dsp:txBody>
      <dsp:txXfrm>
        <a:off x="2652344" y="448936"/>
        <a:ext cx="2408462" cy="1588559"/>
      </dsp:txXfrm>
    </dsp:sp>
    <dsp:sp modelId="{C446141B-747B-410D-9B9D-3023C40D0C0E}">
      <dsp:nvSpPr>
        <dsp:cNvPr id="0" name=""/>
        <dsp:cNvSpPr/>
      </dsp:nvSpPr>
      <dsp:spPr>
        <a:xfrm>
          <a:off x="5301653" y="448936"/>
          <a:ext cx="2408462" cy="158855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Dinleme sırasında duyulan bazı önemli kelimeleri tekrarlayın.</a:t>
          </a:r>
          <a:endParaRPr lang="en-US" sz="1600" b="0" kern="1200" dirty="0">
            <a:latin typeface="Segoe UI" panose="020B0502040204020203" pitchFamily="34" charset="0"/>
            <a:cs typeface="Segoe UI" panose="020B0502040204020203" pitchFamily="34" charset="0"/>
          </a:endParaRPr>
        </a:p>
      </dsp:txBody>
      <dsp:txXfrm>
        <a:off x="5301653" y="448936"/>
        <a:ext cx="2408462" cy="1588559"/>
      </dsp:txXfrm>
    </dsp:sp>
    <dsp:sp modelId="{D6F98FCE-07A2-4B3B-BD79-75081C3E5BDE}">
      <dsp:nvSpPr>
        <dsp:cNvPr id="0" name=""/>
        <dsp:cNvSpPr/>
      </dsp:nvSpPr>
      <dsp:spPr>
        <a:xfrm>
          <a:off x="7950961" y="448936"/>
          <a:ext cx="2408462" cy="158855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Uygun aralıklarla göz teması kurarak ve özellikle kaşlarla dudaklar arasındaki bölgeye bakarak dinleyin.</a:t>
          </a:r>
          <a:endParaRPr lang="en-US" sz="1600" b="0" kern="1200" dirty="0">
            <a:latin typeface="Segoe UI" panose="020B0502040204020203" pitchFamily="34" charset="0"/>
            <a:cs typeface="Segoe UI" panose="020B0502040204020203" pitchFamily="34" charset="0"/>
          </a:endParaRPr>
        </a:p>
      </dsp:txBody>
      <dsp:txXfrm>
        <a:off x="7950961" y="448936"/>
        <a:ext cx="2408462" cy="1588559"/>
      </dsp:txXfrm>
    </dsp:sp>
    <dsp:sp modelId="{EAFA570A-8FB1-4FE1-82FE-C78DEC9F14FC}">
      <dsp:nvSpPr>
        <dsp:cNvPr id="0" name=""/>
        <dsp:cNvSpPr/>
      </dsp:nvSpPr>
      <dsp:spPr>
        <a:xfrm>
          <a:off x="3035" y="2306773"/>
          <a:ext cx="2408462" cy="144507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Etkin not alın ve göz temasının kesilmediği bir not alma pratiği geliştirin.</a:t>
          </a:r>
          <a:endParaRPr lang="en-US" sz="1600" b="0" kern="1200" dirty="0">
            <a:latin typeface="Segoe UI" panose="020B0502040204020203" pitchFamily="34" charset="0"/>
            <a:cs typeface="Segoe UI" panose="020B0502040204020203" pitchFamily="34" charset="0"/>
          </a:endParaRPr>
        </a:p>
      </dsp:txBody>
      <dsp:txXfrm>
        <a:off x="3035" y="2306773"/>
        <a:ext cx="2408462" cy="1445077"/>
      </dsp:txXfrm>
    </dsp:sp>
    <dsp:sp modelId="{8A2ED739-F1BE-4EDD-BA3B-32595A4965A0}">
      <dsp:nvSpPr>
        <dsp:cNvPr id="0" name=""/>
        <dsp:cNvSpPr/>
      </dsp:nvSpPr>
      <dsp:spPr>
        <a:xfrm>
          <a:off x="2652344" y="2306773"/>
          <a:ext cx="2408462" cy="144507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Başka bir şeyle meşgul olmayın, bir nesneyle oynamayın.</a:t>
          </a:r>
          <a:endParaRPr lang="en-US" sz="1600" b="0" kern="1200" dirty="0">
            <a:latin typeface="Segoe UI" panose="020B0502040204020203" pitchFamily="34" charset="0"/>
            <a:cs typeface="Segoe UI" panose="020B0502040204020203" pitchFamily="34" charset="0"/>
          </a:endParaRPr>
        </a:p>
      </dsp:txBody>
      <dsp:txXfrm>
        <a:off x="2652344" y="2306773"/>
        <a:ext cx="2408462" cy="1445077"/>
      </dsp:txXfrm>
    </dsp:sp>
    <dsp:sp modelId="{D6BCAACD-1D30-4E90-8947-01E17E22E23C}">
      <dsp:nvSpPr>
        <dsp:cNvPr id="0" name=""/>
        <dsp:cNvSpPr/>
      </dsp:nvSpPr>
      <dsp:spPr>
        <a:xfrm>
          <a:off x="5301653" y="2306773"/>
          <a:ext cx="2408462" cy="144507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Bireye anlaşılmadığını hissettirecek kadar hareketsiz ya da ifadesiz kalmayın.</a:t>
          </a:r>
          <a:endParaRPr lang="en-US" sz="1600" b="0" kern="1200" dirty="0">
            <a:latin typeface="Segoe UI" panose="020B0502040204020203" pitchFamily="34" charset="0"/>
            <a:cs typeface="Segoe UI" panose="020B0502040204020203" pitchFamily="34" charset="0"/>
          </a:endParaRPr>
        </a:p>
      </dsp:txBody>
      <dsp:txXfrm>
        <a:off x="5301653" y="2306773"/>
        <a:ext cx="2408462" cy="1445077"/>
      </dsp:txXfrm>
    </dsp:sp>
    <dsp:sp modelId="{0107FB18-C331-48B6-951E-132E5BECD8AC}">
      <dsp:nvSpPr>
        <dsp:cNvPr id="0" name=""/>
        <dsp:cNvSpPr/>
      </dsp:nvSpPr>
      <dsp:spPr>
        <a:xfrm>
          <a:off x="7950961" y="2297821"/>
          <a:ext cx="2408462" cy="146298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Sessizlik anlarından rahatsız olmayın. Sessizliğin hizmet alanı konuşmaya teşvik etme kapasitesinden yararlanın.</a:t>
          </a:r>
          <a:endParaRPr lang="en-US" sz="1600" b="0" kern="1200" dirty="0">
            <a:latin typeface="Segoe UI" panose="020B0502040204020203" pitchFamily="34" charset="0"/>
            <a:cs typeface="Segoe UI" panose="020B0502040204020203" pitchFamily="34" charset="0"/>
          </a:endParaRPr>
        </a:p>
      </dsp:txBody>
      <dsp:txXfrm>
        <a:off x="7950961" y="2297821"/>
        <a:ext cx="2408462" cy="146298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FDF3B-0D62-4908-9C1A-F491F31F0366}">
      <dsp:nvSpPr>
        <dsp:cNvPr id="0" name=""/>
        <dsp:cNvSpPr/>
      </dsp:nvSpPr>
      <dsp:spPr>
        <a:xfrm>
          <a:off x="9121" y="500349"/>
          <a:ext cx="2726367" cy="163582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i="0" kern="1200" dirty="0">
              <a:latin typeface="Segoe UI" panose="020B0502040204020203" pitchFamily="34" charset="0"/>
              <a:cs typeface="Segoe UI" panose="020B0502040204020203" pitchFamily="34" charset="0"/>
            </a:rPr>
            <a:t>Empati kuracak olan kişi, kendisini karşısındakinin yerine koymalı ve olaylara onun bakış açısıyla bakmalıdır. </a:t>
          </a:r>
        </a:p>
      </dsp:txBody>
      <dsp:txXfrm>
        <a:off x="57033" y="548261"/>
        <a:ext cx="2630543" cy="1539996"/>
      </dsp:txXfrm>
    </dsp:sp>
    <dsp:sp modelId="{6BB7E2BB-7E45-4149-BFF6-F6B03B0BD1AC}">
      <dsp:nvSpPr>
        <dsp:cNvPr id="0" name=""/>
        <dsp:cNvSpPr/>
      </dsp:nvSpPr>
      <dsp:spPr>
        <a:xfrm>
          <a:off x="3008125" y="980190"/>
          <a:ext cx="577989" cy="67613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i="0" kern="1200">
            <a:latin typeface="Segoe UI" panose="020B0502040204020203" pitchFamily="34" charset="0"/>
            <a:cs typeface="Segoe UI" panose="020B0502040204020203" pitchFamily="34" charset="0"/>
          </a:endParaRPr>
        </a:p>
      </dsp:txBody>
      <dsp:txXfrm>
        <a:off x="3008125" y="1115418"/>
        <a:ext cx="404592" cy="405683"/>
      </dsp:txXfrm>
    </dsp:sp>
    <dsp:sp modelId="{9D30A86B-6C36-413A-B529-45BCC1C67DEF}">
      <dsp:nvSpPr>
        <dsp:cNvPr id="0" name=""/>
        <dsp:cNvSpPr/>
      </dsp:nvSpPr>
      <dsp:spPr>
        <a:xfrm>
          <a:off x="3826036" y="500349"/>
          <a:ext cx="2726367" cy="1635820"/>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i="0" kern="1200" dirty="0">
              <a:latin typeface="Segoe UI" panose="020B0502040204020203" pitchFamily="34" charset="0"/>
              <a:cs typeface="Segoe UI" panose="020B0502040204020203" pitchFamily="34" charset="0"/>
            </a:rPr>
            <a:t>Empati kurabilmek için, karşıdaki kişinin hem düşüncelerini hem de duygularını doğru olarak anlamalıdır.</a:t>
          </a:r>
        </a:p>
      </dsp:txBody>
      <dsp:txXfrm>
        <a:off x="3873948" y="548261"/>
        <a:ext cx="2630543" cy="1539996"/>
      </dsp:txXfrm>
    </dsp:sp>
    <dsp:sp modelId="{701C43A1-1557-4E7C-AC60-8BCF91D92AFA}">
      <dsp:nvSpPr>
        <dsp:cNvPr id="0" name=""/>
        <dsp:cNvSpPr/>
      </dsp:nvSpPr>
      <dsp:spPr>
        <a:xfrm>
          <a:off x="6825040" y="980190"/>
          <a:ext cx="577989" cy="676139"/>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i="0" kern="1200">
            <a:latin typeface="Segoe UI" panose="020B0502040204020203" pitchFamily="34" charset="0"/>
            <a:cs typeface="Segoe UI" panose="020B0502040204020203" pitchFamily="34" charset="0"/>
          </a:endParaRPr>
        </a:p>
      </dsp:txBody>
      <dsp:txXfrm>
        <a:off x="6825040" y="1115418"/>
        <a:ext cx="404592" cy="405683"/>
      </dsp:txXfrm>
    </dsp:sp>
    <dsp:sp modelId="{5B761BE9-8C0C-434E-BAB2-6DB92249580B}">
      <dsp:nvSpPr>
        <dsp:cNvPr id="0" name=""/>
        <dsp:cNvSpPr/>
      </dsp:nvSpPr>
      <dsp:spPr>
        <a:xfrm>
          <a:off x="7642950" y="500349"/>
          <a:ext cx="2726367" cy="1635820"/>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i="0" kern="1200" dirty="0">
              <a:latin typeface="Segoe UI" panose="020B0502040204020203" pitchFamily="34" charset="0"/>
              <a:cs typeface="Segoe UI" panose="020B0502040204020203" pitchFamily="34" charset="0"/>
            </a:rPr>
            <a:t>Empati kuran kişinin zihninde oluşan empatik anlayış, karşıdaki kişiye iletilmelidir.</a:t>
          </a:r>
        </a:p>
      </dsp:txBody>
      <dsp:txXfrm>
        <a:off x="7690862" y="548261"/>
        <a:ext cx="2630543" cy="153999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AF556-5183-4143-9DAA-0CF5A0C3EAC1}">
      <dsp:nvSpPr>
        <dsp:cNvPr id="0" name=""/>
        <dsp:cNvSpPr/>
      </dsp:nvSpPr>
      <dsp:spPr>
        <a:xfrm>
          <a:off x="0" y="269066"/>
          <a:ext cx="10515600" cy="7796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tr-TR" sz="1800" kern="1200" dirty="0">
              <a:latin typeface="Segoe UI" panose="020B0502040204020203" pitchFamily="34" charset="0"/>
              <a:cs typeface="Segoe UI" panose="020B0502040204020203" pitchFamily="34" charset="0"/>
            </a:rPr>
            <a:t>Senin sorunların karşısında onlar (toplum) ne düşünüyor ve hissediyor?</a:t>
          </a:r>
        </a:p>
      </dsp:txBody>
      <dsp:txXfrm>
        <a:off x="0" y="269066"/>
        <a:ext cx="10515600" cy="779625"/>
      </dsp:txXfrm>
    </dsp:sp>
    <dsp:sp modelId="{00D5B9C2-FF7A-4C8F-96A5-474C21534D92}">
      <dsp:nvSpPr>
        <dsp:cNvPr id="0" name=""/>
        <dsp:cNvSpPr/>
      </dsp:nvSpPr>
      <dsp:spPr>
        <a:xfrm>
          <a:off x="525780" y="3386"/>
          <a:ext cx="7360920" cy="531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tr-TR" sz="1800" b="1" kern="1200" dirty="0">
              <a:latin typeface="Segoe UI" panose="020B0502040204020203" pitchFamily="34" charset="0"/>
              <a:cs typeface="Segoe UI" panose="020B0502040204020203" pitchFamily="34" charset="0"/>
            </a:rPr>
            <a:t>Onlar Basamağı</a:t>
          </a:r>
        </a:p>
      </dsp:txBody>
      <dsp:txXfrm>
        <a:off x="551719" y="29325"/>
        <a:ext cx="7309042" cy="479482"/>
      </dsp:txXfrm>
    </dsp:sp>
    <dsp:sp modelId="{96472183-252F-4348-A62C-5B8AB61BBA29}">
      <dsp:nvSpPr>
        <dsp:cNvPr id="0" name=""/>
        <dsp:cNvSpPr/>
      </dsp:nvSpPr>
      <dsp:spPr>
        <a:xfrm>
          <a:off x="0" y="1411572"/>
          <a:ext cx="10515600" cy="779625"/>
        </a:xfrm>
        <a:prstGeom prst="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tr-TR" sz="1800" kern="1200" dirty="0">
              <a:latin typeface="Segoe UI" panose="020B0502040204020203" pitchFamily="34" charset="0"/>
              <a:cs typeface="Segoe UI" panose="020B0502040204020203" pitchFamily="34" charset="0"/>
            </a:rPr>
            <a:t>Senin sorunların karşısında (ben) ne düşünüyor ve ne hissediyorum?</a:t>
          </a:r>
        </a:p>
      </dsp:txBody>
      <dsp:txXfrm>
        <a:off x="0" y="1411572"/>
        <a:ext cx="10515600" cy="779625"/>
      </dsp:txXfrm>
    </dsp:sp>
    <dsp:sp modelId="{AF20961A-65E9-4049-B8BA-AECD47838B6E}">
      <dsp:nvSpPr>
        <dsp:cNvPr id="0" name=""/>
        <dsp:cNvSpPr/>
      </dsp:nvSpPr>
      <dsp:spPr>
        <a:xfrm>
          <a:off x="525780" y="1145891"/>
          <a:ext cx="7360920" cy="53136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tr-TR" sz="1800" b="1" kern="1200" dirty="0">
              <a:latin typeface="Segoe UI" panose="020B0502040204020203" pitchFamily="34" charset="0"/>
              <a:cs typeface="Segoe UI" panose="020B0502040204020203" pitchFamily="34" charset="0"/>
            </a:rPr>
            <a:t>Ben Basamağı</a:t>
          </a:r>
        </a:p>
      </dsp:txBody>
      <dsp:txXfrm>
        <a:off x="551719" y="1171830"/>
        <a:ext cx="7309042" cy="479482"/>
      </dsp:txXfrm>
    </dsp:sp>
    <dsp:sp modelId="{7C74A6B1-08B0-478F-8478-7A1D0DA6F6C3}">
      <dsp:nvSpPr>
        <dsp:cNvPr id="0" name=""/>
        <dsp:cNvSpPr/>
      </dsp:nvSpPr>
      <dsp:spPr>
        <a:xfrm>
          <a:off x="0" y="2554077"/>
          <a:ext cx="10515600" cy="779625"/>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tr-TR" sz="1800" kern="1200" dirty="0">
              <a:latin typeface="Segoe UI" panose="020B0502040204020203" pitchFamily="34" charset="0"/>
              <a:cs typeface="Segoe UI" panose="020B0502040204020203" pitchFamily="34" charset="0"/>
            </a:rPr>
            <a:t>Senin sorunların karşısında (sen) ne düşünüyor ve ne hissediyorsun?</a:t>
          </a:r>
        </a:p>
      </dsp:txBody>
      <dsp:txXfrm>
        <a:off x="0" y="2554077"/>
        <a:ext cx="10515600" cy="779625"/>
      </dsp:txXfrm>
    </dsp:sp>
    <dsp:sp modelId="{2981688D-FF93-4D5B-8797-C7574E09B89D}">
      <dsp:nvSpPr>
        <dsp:cNvPr id="0" name=""/>
        <dsp:cNvSpPr/>
      </dsp:nvSpPr>
      <dsp:spPr>
        <a:xfrm>
          <a:off x="525780" y="2288397"/>
          <a:ext cx="7360920" cy="53136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tr-TR" sz="1800" b="1" kern="1200" dirty="0">
              <a:latin typeface="Segoe UI" panose="020B0502040204020203" pitchFamily="34" charset="0"/>
              <a:cs typeface="Segoe UI" panose="020B0502040204020203" pitchFamily="34" charset="0"/>
            </a:rPr>
            <a:t>Sen Basamağı</a:t>
          </a:r>
        </a:p>
      </dsp:txBody>
      <dsp:txXfrm>
        <a:off x="551719" y="2314336"/>
        <a:ext cx="7309042" cy="47948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C928E-20E7-4E65-822C-B287B4304D32}">
      <dsp:nvSpPr>
        <dsp:cNvPr id="0" name=""/>
        <dsp:cNvSpPr/>
      </dsp:nvSpPr>
      <dsp:spPr>
        <a:xfrm>
          <a:off x="3912" y="214953"/>
          <a:ext cx="2118189" cy="183777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Segoe UI" panose="020B0502040204020203" pitchFamily="34" charset="0"/>
              <a:cs typeface="Segoe UI" panose="020B0502040204020203" pitchFamily="34" charset="0"/>
            </a:rPr>
            <a:t>Empatinin gerçekleşebilmesi için bireyin duygu ve düşüncelerini anlayın ve bunlara ilişkin aktarımda bulunun.</a:t>
          </a:r>
        </a:p>
      </dsp:txBody>
      <dsp:txXfrm>
        <a:off x="3912" y="214953"/>
        <a:ext cx="2118189" cy="1837779"/>
      </dsp:txXfrm>
    </dsp:sp>
    <dsp:sp modelId="{BF055526-5013-4CBB-844F-942E1E602A0A}">
      <dsp:nvSpPr>
        <dsp:cNvPr id="0" name=""/>
        <dsp:cNvSpPr/>
      </dsp:nvSpPr>
      <dsp:spPr>
        <a:xfrm>
          <a:off x="2333920" y="214953"/>
          <a:ext cx="2118189" cy="183777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Segoe UI" panose="020B0502040204020203" pitchFamily="34" charset="0"/>
              <a:cs typeface="Segoe UI" panose="020B0502040204020203" pitchFamily="34" charset="0"/>
            </a:rPr>
            <a:t>Nitelikli bir empatik dinleme ve empatik tepki sözlü ve sözsüz iletişim öğelerini birlikte içermektedir.</a:t>
          </a:r>
        </a:p>
      </dsp:txBody>
      <dsp:txXfrm>
        <a:off x="2333920" y="214953"/>
        <a:ext cx="2118189" cy="1837779"/>
      </dsp:txXfrm>
    </dsp:sp>
    <dsp:sp modelId="{E281F73B-347F-4A75-9712-E7F915CBDF2A}">
      <dsp:nvSpPr>
        <dsp:cNvPr id="0" name=""/>
        <dsp:cNvSpPr/>
      </dsp:nvSpPr>
      <dsp:spPr>
        <a:xfrm>
          <a:off x="4663929" y="214953"/>
          <a:ext cx="2118189" cy="183777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Segoe UI" panose="020B0502040204020203" pitchFamily="34" charset="0"/>
              <a:cs typeface="Segoe UI" panose="020B0502040204020203" pitchFamily="34" charset="0"/>
            </a:rPr>
            <a:t>Onlar basamağı, ben basamağı ve sen basamağını hatırlayın.</a:t>
          </a:r>
        </a:p>
      </dsp:txBody>
      <dsp:txXfrm>
        <a:off x="4663929" y="214953"/>
        <a:ext cx="2118189" cy="1837779"/>
      </dsp:txXfrm>
    </dsp:sp>
    <dsp:sp modelId="{2D603E4E-B6B0-4007-95C8-7C825EEFACF1}">
      <dsp:nvSpPr>
        <dsp:cNvPr id="0" name=""/>
        <dsp:cNvSpPr/>
      </dsp:nvSpPr>
      <dsp:spPr>
        <a:xfrm>
          <a:off x="6993937" y="214953"/>
          <a:ext cx="2118189" cy="183777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Segoe UI" panose="020B0502040204020203" pitchFamily="34" charset="0"/>
              <a:cs typeface="Segoe UI" panose="020B0502040204020203" pitchFamily="34" charset="0"/>
            </a:rPr>
            <a:t>Nitelikli ve niteliksiz empatik tepkileri hatırlayın.</a:t>
          </a:r>
        </a:p>
      </dsp:txBody>
      <dsp:txXfrm>
        <a:off x="6993937" y="214953"/>
        <a:ext cx="2118189" cy="1837779"/>
      </dsp:txXfrm>
    </dsp:sp>
    <dsp:sp modelId="{4B5FDBAF-8A4C-4E19-8D0D-AF68F6A13A52}">
      <dsp:nvSpPr>
        <dsp:cNvPr id="0" name=""/>
        <dsp:cNvSpPr/>
      </dsp:nvSpPr>
      <dsp:spPr>
        <a:xfrm>
          <a:off x="9323946" y="214953"/>
          <a:ext cx="2118189" cy="183777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Segoe UI" panose="020B0502040204020203" pitchFamily="34" charset="0"/>
              <a:cs typeface="Segoe UI" panose="020B0502040204020203" pitchFamily="34" charset="0"/>
            </a:rPr>
            <a:t>Empatik tepkiler için pratikler yapın. Bu dil kullanımına vakit ayırın.</a:t>
          </a:r>
        </a:p>
      </dsp:txBody>
      <dsp:txXfrm>
        <a:off x="9323946" y="214953"/>
        <a:ext cx="2118189" cy="1837779"/>
      </dsp:txXfrm>
    </dsp:sp>
    <dsp:sp modelId="{BDCBA843-2DB7-4A9E-AD15-B35519928BA0}">
      <dsp:nvSpPr>
        <dsp:cNvPr id="0" name=""/>
        <dsp:cNvSpPr/>
      </dsp:nvSpPr>
      <dsp:spPr>
        <a:xfrm>
          <a:off x="1168916" y="2264552"/>
          <a:ext cx="2118189" cy="159117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Segoe UI" panose="020B0502040204020203" pitchFamily="34" charset="0"/>
              <a:cs typeface="Segoe UI" panose="020B0502040204020203" pitchFamily="34" charset="0"/>
            </a:rPr>
            <a:t>Empati kurmak için empatik bir dinleme yapın. Sözlü ve sözsüz iletişim öğelerini takip edin.</a:t>
          </a:r>
        </a:p>
      </dsp:txBody>
      <dsp:txXfrm>
        <a:off x="1168916" y="2264552"/>
        <a:ext cx="2118189" cy="1591171"/>
      </dsp:txXfrm>
    </dsp:sp>
    <dsp:sp modelId="{572C84C7-7FE2-4F99-9AAC-25EE4F88C399}">
      <dsp:nvSpPr>
        <dsp:cNvPr id="0" name=""/>
        <dsp:cNvSpPr/>
      </dsp:nvSpPr>
      <dsp:spPr>
        <a:xfrm>
          <a:off x="3498924" y="2264552"/>
          <a:ext cx="2118189" cy="159117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Segoe UI" panose="020B0502040204020203" pitchFamily="34" charset="0"/>
              <a:cs typeface="Segoe UI" panose="020B0502040204020203" pitchFamily="34" charset="0"/>
            </a:rPr>
            <a:t>Empati için mümkün olduğunca zihninizi boşaltın.</a:t>
          </a:r>
        </a:p>
      </dsp:txBody>
      <dsp:txXfrm>
        <a:off x="3498924" y="2264552"/>
        <a:ext cx="2118189" cy="1591171"/>
      </dsp:txXfrm>
    </dsp:sp>
    <dsp:sp modelId="{E286A6FD-EF0B-436B-A15E-7EFE6A5E9023}">
      <dsp:nvSpPr>
        <dsp:cNvPr id="0" name=""/>
        <dsp:cNvSpPr/>
      </dsp:nvSpPr>
      <dsp:spPr>
        <a:xfrm>
          <a:off x="5828933" y="2264552"/>
          <a:ext cx="2118189" cy="159117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Segoe UI" panose="020B0502040204020203" pitchFamily="34" charset="0"/>
              <a:cs typeface="Segoe UI" panose="020B0502040204020203" pitchFamily="34" charset="0"/>
            </a:rPr>
            <a:t>Empatik tepki verirken karşınızdakinin cümlelerini bire bir tekrar etmek yerine kendi cümlelerinizle ifade edin.</a:t>
          </a:r>
        </a:p>
      </dsp:txBody>
      <dsp:txXfrm>
        <a:off x="5828933" y="2264552"/>
        <a:ext cx="2118189" cy="1591171"/>
      </dsp:txXfrm>
    </dsp:sp>
    <dsp:sp modelId="{BCED6356-B362-48AC-B68E-41E02B599CF3}">
      <dsp:nvSpPr>
        <dsp:cNvPr id="0" name=""/>
        <dsp:cNvSpPr/>
      </dsp:nvSpPr>
      <dsp:spPr>
        <a:xfrm>
          <a:off x="8158941" y="2264552"/>
          <a:ext cx="2118189" cy="159117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Segoe UI" panose="020B0502040204020203" pitchFamily="34" charset="0"/>
              <a:cs typeface="Segoe UI" panose="020B0502040204020203" pitchFamily="34" charset="0"/>
            </a:rPr>
            <a:t>Özellikle duyguları yakalayın ve duygu içeren mesajları geri yansıtın.</a:t>
          </a:r>
        </a:p>
      </dsp:txBody>
      <dsp:txXfrm>
        <a:off x="8158941" y="2264552"/>
        <a:ext cx="2118189" cy="159117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3DC1A-9970-4CCF-990F-978606146A38}">
      <dsp:nvSpPr>
        <dsp:cNvPr id="0" name=""/>
        <dsp:cNvSpPr/>
      </dsp:nvSpPr>
      <dsp:spPr>
        <a:xfrm>
          <a:off x="3052" y="549123"/>
          <a:ext cx="2421358" cy="14528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Segoe UI" panose="020B0502040204020203" pitchFamily="34" charset="0"/>
              <a:cs typeface="Segoe UI" panose="020B0502040204020203" pitchFamily="34" charset="0"/>
            </a:rPr>
            <a:t>Yüz ve beden / beden dili</a:t>
          </a:r>
          <a:r>
            <a:rPr lang="tr-TR" sz="1800" kern="1200" dirty="0">
              <a:latin typeface="Segoe UI" panose="020B0502040204020203" pitchFamily="34" charset="0"/>
              <a:cs typeface="Segoe UI" panose="020B0502040204020203" pitchFamily="34" charset="0"/>
            </a:rPr>
            <a:t> </a:t>
          </a:r>
          <a:endParaRPr lang="en-US" sz="1800" kern="1200" dirty="0">
            <a:latin typeface="Segoe UI" panose="020B0502040204020203" pitchFamily="34" charset="0"/>
            <a:cs typeface="Segoe UI" panose="020B0502040204020203" pitchFamily="34" charset="0"/>
          </a:endParaRPr>
        </a:p>
      </dsp:txBody>
      <dsp:txXfrm>
        <a:off x="3052" y="549123"/>
        <a:ext cx="2421358" cy="1452814"/>
      </dsp:txXfrm>
    </dsp:sp>
    <dsp:sp modelId="{8B18D87C-0F91-43FC-8EC5-3B5B765AA92B}">
      <dsp:nvSpPr>
        <dsp:cNvPr id="0" name=""/>
        <dsp:cNvSpPr/>
      </dsp:nvSpPr>
      <dsp:spPr>
        <a:xfrm>
          <a:off x="2666546" y="549123"/>
          <a:ext cx="2421358" cy="145281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i="1" kern="1200" dirty="0">
              <a:latin typeface="Segoe UI" panose="020B0502040204020203" pitchFamily="34" charset="0"/>
              <a:cs typeface="Segoe UI" panose="020B0502040204020203" pitchFamily="34" charset="0"/>
            </a:rPr>
            <a:t>Bedensel temas</a:t>
          </a:r>
          <a:r>
            <a:rPr lang="tr-TR" sz="1800" kern="1200" dirty="0">
              <a:latin typeface="Segoe UI" panose="020B0502040204020203" pitchFamily="34" charset="0"/>
              <a:cs typeface="Segoe UI" panose="020B0502040204020203" pitchFamily="34" charset="0"/>
            </a:rPr>
            <a:t> / </a:t>
          </a:r>
          <a:r>
            <a:rPr lang="tr-TR" sz="1800" b="1" kern="1200" dirty="0">
              <a:latin typeface="Segoe UI" panose="020B0502040204020203" pitchFamily="34" charset="0"/>
              <a:cs typeface="Segoe UI" panose="020B0502040204020203" pitchFamily="34" charset="0"/>
            </a:rPr>
            <a:t>dokunma</a:t>
          </a:r>
          <a:r>
            <a:rPr lang="tr-TR" sz="1800" kern="1200" dirty="0">
              <a:latin typeface="Segoe UI" panose="020B0502040204020203" pitchFamily="34" charset="0"/>
              <a:cs typeface="Segoe UI" panose="020B0502040204020203" pitchFamily="34" charset="0"/>
            </a:rPr>
            <a:t> </a:t>
          </a:r>
          <a:endParaRPr lang="en-US" sz="1800" kern="1200" dirty="0">
            <a:latin typeface="Segoe UI" panose="020B0502040204020203" pitchFamily="34" charset="0"/>
            <a:cs typeface="Segoe UI" panose="020B0502040204020203" pitchFamily="34" charset="0"/>
          </a:endParaRPr>
        </a:p>
      </dsp:txBody>
      <dsp:txXfrm>
        <a:off x="2666546" y="549123"/>
        <a:ext cx="2421358" cy="1452814"/>
      </dsp:txXfrm>
    </dsp:sp>
    <dsp:sp modelId="{8EA0CEEA-A0BF-436B-98C5-0A2464CD1999}">
      <dsp:nvSpPr>
        <dsp:cNvPr id="0" name=""/>
        <dsp:cNvSpPr/>
      </dsp:nvSpPr>
      <dsp:spPr>
        <a:xfrm>
          <a:off x="5330040" y="549123"/>
          <a:ext cx="2421358" cy="145281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i="1" kern="1200" dirty="0">
              <a:latin typeface="Segoe UI" panose="020B0502040204020203" pitchFamily="34" charset="0"/>
              <a:cs typeface="Segoe UI" panose="020B0502040204020203" pitchFamily="34" charset="0"/>
            </a:rPr>
            <a:t>Mekân kullanımı</a:t>
          </a:r>
          <a:endParaRPr lang="en-US" sz="1800" kern="1200" dirty="0">
            <a:latin typeface="Segoe UI" panose="020B0502040204020203" pitchFamily="34" charset="0"/>
            <a:cs typeface="Segoe UI" panose="020B0502040204020203" pitchFamily="34" charset="0"/>
          </a:endParaRPr>
        </a:p>
      </dsp:txBody>
      <dsp:txXfrm>
        <a:off x="5330040" y="549123"/>
        <a:ext cx="2421358" cy="1452814"/>
      </dsp:txXfrm>
    </dsp:sp>
    <dsp:sp modelId="{334D4EB6-D6A5-4423-B38C-C50B5F340FD3}">
      <dsp:nvSpPr>
        <dsp:cNvPr id="0" name=""/>
        <dsp:cNvSpPr/>
      </dsp:nvSpPr>
      <dsp:spPr>
        <a:xfrm>
          <a:off x="7993534" y="549123"/>
          <a:ext cx="2421358" cy="145281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i="1" kern="1200" dirty="0">
              <a:latin typeface="Segoe UI" panose="020B0502040204020203" pitchFamily="34" charset="0"/>
              <a:cs typeface="Segoe UI" panose="020B0502040204020203" pitchFamily="34" charset="0"/>
            </a:rPr>
            <a:t>Araçlar</a:t>
          </a:r>
          <a:r>
            <a:rPr lang="tr-TR" sz="1800" b="1" kern="1200" dirty="0">
              <a:latin typeface="Segoe UI" panose="020B0502040204020203" pitchFamily="34" charset="0"/>
              <a:cs typeface="Segoe UI" panose="020B0502040204020203" pitchFamily="34" charset="0"/>
            </a:rPr>
            <a:t> / Materyal İletişimi</a:t>
          </a:r>
          <a:endParaRPr lang="en-US" sz="1800" kern="1200" dirty="0">
            <a:latin typeface="Segoe UI" panose="020B0502040204020203" pitchFamily="34" charset="0"/>
            <a:cs typeface="Segoe UI" panose="020B0502040204020203" pitchFamily="34" charset="0"/>
          </a:endParaRPr>
        </a:p>
      </dsp:txBody>
      <dsp:txXfrm>
        <a:off x="7993534" y="549123"/>
        <a:ext cx="2421358" cy="1452814"/>
      </dsp:txXfrm>
    </dsp:sp>
    <dsp:sp modelId="{2F6CF21A-1546-4978-AB05-8BC031595032}">
      <dsp:nvSpPr>
        <dsp:cNvPr id="0" name=""/>
        <dsp:cNvSpPr/>
      </dsp:nvSpPr>
      <dsp:spPr>
        <a:xfrm>
          <a:off x="1334799" y="2244073"/>
          <a:ext cx="2421358" cy="14528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i="1" kern="1200" dirty="0">
              <a:latin typeface="Segoe UI" panose="020B0502040204020203" pitchFamily="34" charset="0"/>
              <a:cs typeface="Segoe UI" panose="020B0502040204020203" pitchFamily="34" charset="0"/>
            </a:rPr>
            <a:t>Zamanlama</a:t>
          </a:r>
          <a:r>
            <a:rPr lang="tr-TR" sz="1800" i="1" kern="1200" dirty="0">
              <a:latin typeface="Segoe UI" panose="020B0502040204020203" pitchFamily="34" charset="0"/>
              <a:cs typeface="Segoe UI" panose="020B0502040204020203" pitchFamily="34" charset="0"/>
            </a:rPr>
            <a:t> </a:t>
          </a:r>
          <a:endParaRPr lang="en-US" sz="1800" kern="1200" dirty="0">
            <a:latin typeface="Segoe UI" panose="020B0502040204020203" pitchFamily="34" charset="0"/>
            <a:cs typeface="Segoe UI" panose="020B0502040204020203" pitchFamily="34" charset="0"/>
          </a:endParaRPr>
        </a:p>
      </dsp:txBody>
      <dsp:txXfrm>
        <a:off x="1334799" y="2244073"/>
        <a:ext cx="2421358" cy="1452814"/>
      </dsp:txXfrm>
    </dsp:sp>
    <dsp:sp modelId="{43B9BD9F-C717-475A-A8AE-88FF3D0B1A85}">
      <dsp:nvSpPr>
        <dsp:cNvPr id="0" name=""/>
        <dsp:cNvSpPr/>
      </dsp:nvSpPr>
      <dsp:spPr>
        <a:xfrm>
          <a:off x="3998293" y="2244073"/>
          <a:ext cx="2421358" cy="14528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i="1" kern="1200">
              <a:latin typeface="Segoe UI" panose="020B0502040204020203" pitchFamily="34" charset="0"/>
              <a:cs typeface="Segoe UI" panose="020B0502040204020203" pitchFamily="34" charset="0"/>
            </a:rPr>
            <a:t>Koku</a:t>
          </a:r>
          <a:r>
            <a:rPr lang="tr-TR" sz="1800" i="1" kern="1200">
              <a:latin typeface="Segoe UI" panose="020B0502040204020203" pitchFamily="34" charset="0"/>
              <a:cs typeface="Segoe UI" panose="020B0502040204020203" pitchFamily="34" charset="0"/>
            </a:rPr>
            <a:t> </a:t>
          </a:r>
          <a:endParaRPr lang="en-US" sz="1800" kern="1200">
            <a:latin typeface="Segoe UI" panose="020B0502040204020203" pitchFamily="34" charset="0"/>
            <a:cs typeface="Segoe UI" panose="020B0502040204020203" pitchFamily="34" charset="0"/>
          </a:endParaRPr>
        </a:p>
      </dsp:txBody>
      <dsp:txXfrm>
        <a:off x="3998293" y="2244073"/>
        <a:ext cx="2421358" cy="1452814"/>
      </dsp:txXfrm>
    </dsp:sp>
    <dsp:sp modelId="{7657F6AE-3674-4274-B3B1-5A9CA5477221}">
      <dsp:nvSpPr>
        <dsp:cNvPr id="0" name=""/>
        <dsp:cNvSpPr/>
      </dsp:nvSpPr>
      <dsp:spPr>
        <a:xfrm>
          <a:off x="6661787" y="2244073"/>
          <a:ext cx="2421358" cy="145281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i="1" kern="1200" dirty="0" err="1">
              <a:latin typeface="Segoe UI" panose="020B0502040204020203" pitchFamily="34" charset="0"/>
              <a:cs typeface="Segoe UI" panose="020B0502040204020203" pitchFamily="34" charset="0"/>
            </a:rPr>
            <a:t>Paralinguistik</a:t>
          </a:r>
          <a:endParaRPr lang="en-US" sz="1800" kern="1200" dirty="0">
            <a:latin typeface="Segoe UI" panose="020B0502040204020203" pitchFamily="34" charset="0"/>
            <a:cs typeface="Segoe UI" panose="020B0502040204020203" pitchFamily="34" charset="0"/>
          </a:endParaRPr>
        </a:p>
      </dsp:txBody>
      <dsp:txXfrm>
        <a:off x="6661787" y="2244073"/>
        <a:ext cx="2421358" cy="145281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DD1F8-9228-4699-BFBC-B305764EC7A5}">
      <dsp:nvSpPr>
        <dsp:cNvPr id="0" name=""/>
        <dsp:cNvSpPr/>
      </dsp:nvSpPr>
      <dsp:spPr>
        <a:xfrm>
          <a:off x="3080" y="74238"/>
          <a:ext cx="2444055" cy="169789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b="0" kern="1200" dirty="0">
              <a:latin typeface="Segoe UI" panose="020B0502040204020203" pitchFamily="34" charset="0"/>
              <a:cs typeface="Segoe UI" panose="020B0502040204020203" pitchFamily="34" charset="0"/>
            </a:rPr>
            <a:t>Sözsüz iletişim öğelerini iletişim sürecinin aktif bir parçası haline getirin</a:t>
          </a:r>
          <a:r>
            <a:rPr lang="en-US" sz="1500" b="0" kern="1200" dirty="0">
              <a:latin typeface="Segoe UI" panose="020B0502040204020203" pitchFamily="34" charset="0"/>
              <a:cs typeface="Segoe UI" panose="020B0502040204020203" pitchFamily="34" charset="0"/>
            </a:rPr>
            <a:t>.</a:t>
          </a:r>
        </a:p>
      </dsp:txBody>
      <dsp:txXfrm>
        <a:off x="3080" y="74238"/>
        <a:ext cx="2444055" cy="1697895"/>
      </dsp:txXfrm>
    </dsp:sp>
    <dsp:sp modelId="{1D8A1CCF-7FBB-4C02-8B04-8D298B88E470}">
      <dsp:nvSpPr>
        <dsp:cNvPr id="0" name=""/>
        <dsp:cNvSpPr/>
      </dsp:nvSpPr>
      <dsp:spPr>
        <a:xfrm>
          <a:off x="2691541" y="74238"/>
          <a:ext cx="2444055" cy="169789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b="0" kern="1200" dirty="0">
              <a:latin typeface="Segoe UI" panose="020B0502040204020203" pitchFamily="34" charset="0"/>
              <a:cs typeface="Segoe UI" panose="020B0502040204020203" pitchFamily="34" charset="0"/>
            </a:rPr>
            <a:t>Dengeli bir göz teması kurun. Aralıklı ve yüzün kaşlar ile dudaklar arasındaki bölgesine baktığınız bir göz iletişimi geliştirin</a:t>
          </a:r>
          <a:r>
            <a:rPr lang="en-US" sz="1500" b="0" kern="1200" dirty="0">
              <a:latin typeface="Segoe UI" panose="020B0502040204020203" pitchFamily="34" charset="0"/>
              <a:cs typeface="Segoe UI" panose="020B0502040204020203" pitchFamily="34" charset="0"/>
            </a:rPr>
            <a:t>.</a:t>
          </a:r>
        </a:p>
      </dsp:txBody>
      <dsp:txXfrm>
        <a:off x="2691541" y="74238"/>
        <a:ext cx="2444055" cy="1697895"/>
      </dsp:txXfrm>
    </dsp:sp>
    <dsp:sp modelId="{B2DCDC65-421B-43DE-9891-A6C8A602FF35}">
      <dsp:nvSpPr>
        <dsp:cNvPr id="0" name=""/>
        <dsp:cNvSpPr/>
      </dsp:nvSpPr>
      <dsp:spPr>
        <a:xfrm>
          <a:off x="5380002" y="74238"/>
          <a:ext cx="2444055" cy="169789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b="0" kern="1200" dirty="0">
              <a:latin typeface="Segoe UI" panose="020B0502040204020203" pitchFamily="34" charset="0"/>
              <a:cs typeface="Segoe UI" panose="020B0502040204020203" pitchFamily="34" charset="0"/>
            </a:rPr>
            <a:t>İletişim niteliği açısından sözsüz iletişimin en önemli araçlarından tebessümü kullanın</a:t>
          </a:r>
          <a:r>
            <a:rPr lang="en-US" sz="1500" b="0" kern="1200" dirty="0">
              <a:latin typeface="Segoe UI" panose="020B0502040204020203" pitchFamily="34" charset="0"/>
              <a:cs typeface="Segoe UI" panose="020B0502040204020203" pitchFamily="34" charset="0"/>
            </a:rPr>
            <a:t>.</a:t>
          </a:r>
        </a:p>
      </dsp:txBody>
      <dsp:txXfrm>
        <a:off x="5380002" y="74238"/>
        <a:ext cx="2444055" cy="1697895"/>
      </dsp:txXfrm>
    </dsp:sp>
    <dsp:sp modelId="{7214D679-27A5-49D6-8F81-E3089C8D41EB}">
      <dsp:nvSpPr>
        <dsp:cNvPr id="0" name=""/>
        <dsp:cNvSpPr/>
      </dsp:nvSpPr>
      <dsp:spPr>
        <a:xfrm>
          <a:off x="8068463" y="74238"/>
          <a:ext cx="2444055" cy="169789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b="0" kern="1200" dirty="0">
              <a:latin typeface="Segoe UI" panose="020B0502040204020203" pitchFamily="34" charset="0"/>
              <a:cs typeface="Segoe UI" panose="020B0502040204020203" pitchFamily="34" charset="0"/>
            </a:rPr>
            <a:t>Başın çok yukarıda ya da aşağıda oluşu nezaketsizlik ve güvensizlik </a:t>
          </a:r>
          <a:r>
            <a:rPr lang="tr-TR" sz="1500" b="0" kern="1200" dirty="0" err="1">
              <a:latin typeface="Segoe UI" panose="020B0502040204020203" pitchFamily="34" charset="0"/>
              <a:cs typeface="Segoe UI" panose="020B0502040204020203" pitchFamily="34" charset="0"/>
            </a:rPr>
            <a:t>mesajlaır</a:t>
          </a:r>
          <a:r>
            <a:rPr lang="tr-TR" sz="1500" b="0" kern="1200" dirty="0">
              <a:latin typeface="Segoe UI" panose="020B0502040204020203" pitchFamily="34" charset="0"/>
              <a:cs typeface="Segoe UI" panose="020B0502040204020203" pitchFamily="34" charset="0"/>
            </a:rPr>
            <a:t> verebilir. Yukarıdan bakmamaya ya da başınızı çok aşağı eğmemeye dikkat edin</a:t>
          </a:r>
          <a:r>
            <a:rPr lang="en-US" sz="1500" b="0" kern="1200" dirty="0">
              <a:latin typeface="Segoe UI" panose="020B0502040204020203" pitchFamily="34" charset="0"/>
              <a:cs typeface="Segoe UI" panose="020B0502040204020203" pitchFamily="34" charset="0"/>
            </a:rPr>
            <a:t>.</a:t>
          </a:r>
        </a:p>
      </dsp:txBody>
      <dsp:txXfrm>
        <a:off x="8068463" y="74238"/>
        <a:ext cx="2444055" cy="1697895"/>
      </dsp:txXfrm>
    </dsp:sp>
    <dsp:sp modelId="{5D4251AD-CC7A-4E2A-8154-99B5BF6EA3E6}">
      <dsp:nvSpPr>
        <dsp:cNvPr id="0" name=""/>
        <dsp:cNvSpPr/>
      </dsp:nvSpPr>
      <dsp:spPr>
        <a:xfrm>
          <a:off x="3080" y="2016539"/>
          <a:ext cx="2444055" cy="167583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b="0" kern="1200" dirty="0">
              <a:latin typeface="Segoe UI" panose="020B0502040204020203" pitchFamily="34" charset="0"/>
              <a:cs typeface="Segoe UI" panose="020B0502040204020203" pitchFamily="34" charset="0"/>
            </a:rPr>
            <a:t>Anladığınızı, dinlediğinizi ifade edecek şekilde başınızı aşağı yukarı uygun hızda ve sürekli olmayacak şekilde sallayın. Hafif sağa ya da sola eğin</a:t>
          </a:r>
          <a:r>
            <a:rPr lang="en-US" sz="1500" b="0" kern="1200" dirty="0">
              <a:latin typeface="Segoe UI" panose="020B0502040204020203" pitchFamily="34" charset="0"/>
              <a:cs typeface="Segoe UI" panose="020B0502040204020203" pitchFamily="34" charset="0"/>
            </a:rPr>
            <a:t>.</a:t>
          </a:r>
        </a:p>
      </dsp:txBody>
      <dsp:txXfrm>
        <a:off x="3080" y="2016539"/>
        <a:ext cx="2444055" cy="1675839"/>
      </dsp:txXfrm>
    </dsp:sp>
    <dsp:sp modelId="{33AFF25A-DE96-4D39-A9F0-48A6BCF3D626}">
      <dsp:nvSpPr>
        <dsp:cNvPr id="0" name=""/>
        <dsp:cNvSpPr/>
      </dsp:nvSpPr>
      <dsp:spPr>
        <a:xfrm>
          <a:off x="2691541" y="2016539"/>
          <a:ext cx="2444055" cy="167583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b="0" kern="1200" dirty="0">
              <a:latin typeface="Segoe UI" panose="020B0502040204020203" pitchFamily="34" charset="0"/>
              <a:cs typeface="Segoe UI" panose="020B0502040204020203" pitchFamily="34" charset="0"/>
            </a:rPr>
            <a:t>Ellerin görünmesi insanlara güven verir. Mümkün olduğunca masanın üzerinde tutun</a:t>
          </a:r>
          <a:r>
            <a:rPr lang="en-US" sz="1500" b="0" kern="1200" dirty="0">
              <a:latin typeface="Segoe UI" panose="020B0502040204020203" pitchFamily="34" charset="0"/>
              <a:cs typeface="Segoe UI" panose="020B0502040204020203" pitchFamily="34" charset="0"/>
            </a:rPr>
            <a:t>.</a:t>
          </a:r>
        </a:p>
      </dsp:txBody>
      <dsp:txXfrm>
        <a:off x="2691541" y="2016539"/>
        <a:ext cx="2444055" cy="1675839"/>
      </dsp:txXfrm>
    </dsp:sp>
    <dsp:sp modelId="{9ECB9374-0FCD-451B-A0AF-5CEE941CC467}">
      <dsp:nvSpPr>
        <dsp:cNvPr id="0" name=""/>
        <dsp:cNvSpPr/>
      </dsp:nvSpPr>
      <dsp:spPr>
        <a:xfrm>
          <a:off x="5380002" y="2016539"/>
          <a:ext cx="2444055" cy="167583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b="0" kern="1200" dirty="0">
              <a:latin typeface="Segoe UI" panose="020B0502040204020203" pitchFamily="34" charset="0"/>
              <a:cs typeface="Segoe UI" panose="020B0502040204020203" pitchFamily="34" charset="0"/>
            </a:rPr>
            <a:t>Sözsüz sesleri dinlemenin gücünü artırmak için kullanın</a:t>
          </a:r>
          <a:r>
            <a:rPr lang="en-US" sz="1500" b="0" kern="1200" dirty="0">
              <a:latin typeface="Segoe UI" panose="020B0502040204020203" pitchFamily="34" charset="0"/>
              <a:cs typeface="Segoe UI" panose="020B0502040204020203" pitchFamily="34" charset="0"/>
            </a:rPr>
            <a:t>.</a:t>
          </a:r>
        </a:p>
      </dsp:txBody>
      <dsp:txXfrm>
        <a:off x="5380002" y="2016539"/>
        <a:ext cx="2444055" cy="1675839"/>
      </dsp:txXfrm>
    </dsp:sp>
    <dsp:sp modelId="{BC7CD715-9A79-409F-A485-F6D2DDB16D38}">
      <dsp:nvSpPr>
        <dsp:cNvPr id="0" name=""/>
        <dsp:cNvSpPr/>
      </dsp:nvSpPr>
      <dsp:spPr>
        <a:xfrm>
          <a:off x="8068463" y="2016539"/>
          <a:ext cx="2444055" cy="167583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b="0" kern="1200" dirty="0">
              <a:latin typeface="Segoe UI" panose="020B0502040204020203" pitchFamily="34" charset="0"/>
              <a:cs typeface="Segoe UI" panose="020B0502040204020203" pitchFamily="34" charset="0"/>
            </a:rPr>
            <a:t>Kokunun aktardığı bilgilerin farkında olun</a:t>
          </a:r>
          <a:r>
            <a:rPr lang="en-US" sz="1500" b="0" kern="1200" dirty="0">
              <a:latin typeface="Segoe UI" panose="020B0502040204020203" pitchFamily="34" charset="0"/>
              <a:cs typeface="Segoe UI" panose="020B0502040204020203" pitchFamily="34" charset="0"/>
            </a:rPr>
            <a:t>.</a:t>
          </a:r>
        </a:p>
      </dsp:txBody>
      <dsp:txXfrm>
        <a:off x="8068463" y="2016539"/>
        <a:ext cx="2444055" cy="167583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8061-3DCA-4A89-8DB9-1397F7DC9B2A}">
      <dsp:nvSpPr>
        <dsp:cNvPr id="0" name=""/>
        <dsp:cNvSpPr/>
      </dsp:nvSpPr>
      <dsp:spPr>
        <a:xfrm>
          <a:off x="3310" y="188077"/>
          <a:ext cx="2626046" cy="186819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Kılık kıyafetin görüşmelerde çocuklar ve yetişkinler açısından anlamının farkında olun</a:t>
          </a:r>
          <a:r>
            <a:rPr lang="en-US" sz="1600" b="0" kern="1200" dirty="0">
              <a:latin typeface="Segoe UI" panose="020B0502040204020203" pitchFamily="34" charset="0"/>
              <a:cs typeface="Segoe UI" panose="020B0502040204020203" pitchFamily="34" charset="0"/>
            </a:rPr>
            <a:t>.</a:t>
          </a:r>
        </a:p>
      </dsp:txBody>
      <dsp:txXfrm>
        <a:off x="3310" y="188077"/>
        <a:ext cx="2626046" cy="1868190"/>
      </dsp:txXfrm>
    </dsp:sp>
    <dsp:sp modelId="{D1213148-23CC-4B37-8FE4-07DB28D099F2}">
      <dsp:nvSpPr>
        <dsp:cNvPr id="0" name=""/>
        <dsp:cNvSpPr/>
      </dsp:nvSpPr>
      <dsp:spPr>
        <a:xfrm>
          <a:off x="2891961" y="188077"/>
          <a:ext cx="2626046" cy="186819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Vücuttaki aksesuarların dikkat dağıtıcı nitelikte olmasının önüne geçin. </a:t>
          </a:r>
          <a:endParaRPr lang="en-US" sz="1600" b="0" kern="1200" dirty="0">
            <a:latin typeface="Segoe UI" panose="020B0502040204020203" pitchFamily="34" charset="0"/>
            <a:cs typeface="Segoe UI" panose="020B0502040204020203" pitchFamily="34" charset="0"/>
          </a:endParaRPr>
        </a:p>
      </dsp:txBody>
      <dsp:txXfrm>
        <a:off x="2891961" y="188077"/>
        <a:ext cx="2626046" cy="1868190"/>
      </dsp:txXfrm>
    </dsp:sp>
    <dsp:sp modelId="{2095ACFE-DBEF-43E6-9E90-B43E60B6DB2C}">
      <dsp:nvSpPr>
        <dsp:cNvPr id="0" name=""/>
        <dsp:cNvSpPr/>
      </dsp:nvSpPr>
      <dsp:spPr>
        <a:xfrm>
          <a:off x="5780612" y="188077"/>
          <a:ext cx="2626046" cy="186819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Materyallerin / araçların aktardığı bilgilerin farkında olun</a:t>
          </a:r>
          <a:r>
            <a:rPr lang="en-US" sz="1600" b="0" kern="1200" dirty="0">
              <a:latin typeface="Segoe UI" panose="020B0502040204020203" pitchFamily="34" charset="0"/>
              <a:cs typeface="Segoe UI" panose="020B0502040204020203" pitchFamily="34" charset="0"/>
            </a:rPr>
            <a:t>.</a:t>
          </a:r>
        </a:p>
      </dsp:txBody>
      <dsp:txXfrm>
        <a:off x="5780612" y="188077"/>
        <a:ext cx="2626046" cy="1868190"/>
      </dsp:txXfrm>
    </dsp:sp>
    <dsp:sp modelId="{0B78AB60-D21D-430B-8F2C-6B8B81296287}">
      <dsp:nvSpPr>
        <dsp:cNvPr id="0" name=""/>
        <dsp:cNvSpPr/>
      </dsp:nvSpPr>
      <dsp:spPr>
        <a:xfrm>
          <a:off x="8669263" y="188077"/>
          <a:ext cx="2626046" cy="186819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Zamanlamanın aktardığı bilgilerin farkında olun</a:t>
          </a:r>
          <a:r>
            <a:rPr lang="en-US" sz="1600" b="0" kern="1200" dirty="0">
              <a:latin typeface="Segoe UI" panose="020B0502040204020203" pitchFamily="34" charset="0"/>
              <a:cs typeface="Segoe UI" panose="020B0502040204020203" pitchFamily="34" charset="0"/>
            </a:rPr>
            <a:t>.</a:t>
          </a:r>
        </a:p>
      </dsp:txBody>
      <dsp:txXfrm>
        <a:off x="8669263" y="188077"/>
        <a:ext cx="2626046" cy="1868190"/>
      </dsp:txXfrm>
    </dsp:sp>
    <dsp:sp modelId="{108A5225-88AB-41E7-9A21-F5595495B6B2}">
      <dsp:nvSpPr>
        <dsp:cNvPr id="0" name=""/>
        <dsp:cNvSpPr/>
      </dsp:nvSpPr>
      <dsp:spPr>
        <a:xfrm>
          <a:off x="1447635" y="2208405"/>
          <a:ext cx="2626046" cy="162519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Bedensel temas ve dokunmaya ilişkin kültürel kodlara dikkat edin. Çocuk ve yetişkin için göstereceği değişikliğin farkında olun</a:t>
          </a:r>
          <a:r>
            <a:rPr lang="en-US" sz="1600" b="0" kern="1200" dirty="0">
              <a:latin typeface="Segoe UI" panose="020B0502040204020203" pitchFamily="34" charset="0"/>
              <a:cs typeface="Segoe UI" panose="020B0502040204020203" pitchFamily="34" charset="0"/>
            </a:rPr>
            <a:t>.</a:t>
          </a:r>
        </a:p>
      </dsp:txBody>
      <dsp:txXfrm>
        <a:off x="1447635" y="2208405"/>
        <a:ext cx="2626046" cy="1625197"/>
      </dsp:txXfrm>
    </dsp:sp>
    <dsp:sp modelId="{47673BDB-FD58-4EAA-ABB6-62F8209B73FF}">
      <dsp:nvSpPr>
        <dsp:cNvPr id="0" name=""/>
        <dsp:cNvSpPr/>
      </dsp:nvSpPr>
      <dsp:spPr>
        <a:xfrm>
          <a:off x="4336286" y="2208405"/>
          <a:ext cx="2626046" cy="162519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Bedeninizin karşınızdaki kişiye dönük olmasını sağlayın. Görüşülen kişiyle aradaki mesafenin kişisel sınırların içerisinde olmamasına özen gösterin</a:t>
          </a:r>
          <a:r>
            <a:rPr lang="en-US" sz="1600" b="0" kern="1200" dirty="0">
              <a:latin typeface="Segoe UI" panose="020B0502040204020203" pitchFamily="34" charset="0"/>
              <a:cs typeface="Segoe UI" panose="020B0502040204020203" pitchFamily="34" charset="0"/>
            </a:rPr>
            <a:t>.</a:t>
          </a:r>
        </a:p>
      </dsp:txBody>
      <dsp:txXfrm>
        <a:off x="4336286" y="2208405"/>
        <a:ext cx="2626046" cy="1625197"/>
      </dsp:txXfrm>
    </dsp:sp>
    <dsp:sp modelId="{7863C7BF-09E7-4AFC-82C9-A05E5EEF3389}">
      <dsp:nvSpPr>
        <dsp:cNvPr id="0" name=""/>
        <dsp:cNvSpPr/>
      </dsp:nvSpPr>
      <dsp:spPr>
        <a:xfrm>
          <a:off x="7224937" y="2208405"/>
          <a:ext cx="2626046" cy="162519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Jest ve mimiklerinizi sözlü iletişime katkı sağlayacak şekilde kullanın.</a:t>
          </a:r>
          <a:endParaRPr lang="en-US" sz="1600" b="0" kern="1200" dirty="0">
            <a:latin typeface="Segoe UI" panose="020B0502040204020203" pitchFamily="34" charset="0"/>
            <a:cs typeface="Segoe UI" panose="020B0502040204020203" pitchFamily="34" charset="0"/>
          </a:endParaRPr>
        </a:p>
      </dsp:txBody>
      <dsp:txXfrm>
        <a:off x="7224937" y="2208405"/>
        <a:ext cx="2626046" cy="162519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EDE3C-F77A-4FCD-8E87-0D8D9C693649}">
      <dsp:nvSpPr>
        <dsp:cNvPr id="0" name=""/>
        <dsp:cNvSpPr/>
      </dsp:nvSpPr>
      <dsp:spPr>
        <a:xfrm>
          <a:off x="1211599" y="658"/>
          <a:ext cx="2484487" cy="149069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b="1" i="0" kern="1200">
              <a:latin typeface="Segoe UI" panose="020B0502040204020203" pitchFamily="34" charset="0"/>
              <a:cs typeface="Segoe UI" panose="020B0502040204020203" pitchFamily="34" charset="0"/>
            </a:rPr>
            <a:t>Netlik ve düzen</a:t>
          </a:r>
          <a:endParaRPr lang="en-US" sz="2200" i="0" kern="1200">
            <a:latin typeface="Segoe UI" panose="020B0502040204020203" pitchFamily="34" charset="0"/>
            <a:cs typeface="Segoe UI" panose="020B0502040204020203" pitchFamily="34" charset="0"/>
          </a:endParaRPr>
        </a:p>
      </dsp:txBody>
      <dsp:txXfrm>
        <a:off x="1211599" y="658"/>
        <a:ext cx="2484487" cy="1490692"/>
      </dsp:txXfrm>
    </dsp:sp>
    <dsp:sp modelId="{666E7DF6-F5FE-4DE2-87C7-7D5E48F02FB3}">
      <dsp:nvSpPr>
        <dsp:cNvPr id="0" name=""/>
        <dsp:cNvSpPr/>
      </dsp:nvSpPr>
      <dsp:spPr>
        <a:xfrm>
          <a:off x="3944534" y="658"/>
          <a:ext cx="2484487" cy="149069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b="1" i="0" kern="1200" dirty="0">
              <a:latin typeface="Segoe UI" panose="020B0502040204020203" pitchFamily="34" charset="0"/>
              <a:cs typeface="Segoe UI" panose="020B0502040204020203" pitchFamily="34" charset="0"/>
            </a:rPr>
            <a:t>Yazının yazılacağı hedefin farkında olma</a:t>
          </a:r>
          <a:endParaRPr lang="en-US" sz="2200" i="0" kern="1200" dirty="0">
            <a:latin typeface="Segoe UI" panose="020B0502040204020203" pitchFamily="34" charset="0"/>
            <a:cs typeface="Segoe UI" panose="020B0502040204020203" pitchFamily="34" charset="0"/>
          </a:endParaRPr>
        </a:p>
      </dsp:txBody>
      <dsp:txXfrm>
        <a:off x="3944534" y="658"/>
        <a:ext cx="2484487" cy="1490692"/>
      </dsp:txXfrm>
    </dsp:sp>
    <dsp:sp modelId="{D6FF991C-7645-440F-ABA6-9504456AE7BD}">
      <dsp:nvSpPr>
        <dsp:cNvPr id="0" name=""/>
        <dsp:cNvSpPr/>
      </dsp:nvSpPr>
      <dsp:spPr>
        <a:xfrm>
          <a:off x="6677470" y="658"/>
          <a:ext cx="2484487" cy="149069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b="1" i="0" kern="1200">
              <a:latin typeface="Segoe UI" panose="020B0502040204020203" pitchFamily="34" charset="0"/>
              <a:cs typeface="Segoe UI" panose="020B0502040204020203" pitchFamily="34" charset="0"/>
            </a:rPr>
            <a:t>Güvenilir kaynak kullanımı</a:t>
          </a:r>
          <a:endParaRPr lang="en-US" sz="2200" i="0" kern="1200">
            <a:latin typeface="Segoe UI" panose="020B0502040204020203" pitchFamily="34" charset="0"/>
            <a:cs typeface="Segoe UI" panose="020B0502040204020203" pitchFamily="34" charset="0"/>
          </a:endParaRPr>
        </a:p>
      </dsp:txBody>
      <dsp:txXfrm>
        <a:off x="6677470" y="658"/>
        <a:ext cx="2484487" cy="1490692"/>
      </dsp:txXfrm>
    </dsp:sp>
    <dsp:sp modelId="{5E7C7554-E936-41CD-801E-C54BFBCBDDEE}">
      <dsp:nvSpPr>
        <dsp:cNvPr id="0" name=""/>
        <dsp:cNvSpPr/>
      </dsp:nvSpPr>
      <dsp:spPr>
        <a:xfrm>
          <a:off x="1211599" y="1739799"/>
          <a:ext cx="2484487" cy="149069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b="1" i="0" kern="1200">
              <a:latin typeface="Segoe UI" panose="020B0502040204020203" pitchFamily="34" charset="0"/>
              <a:cs typeface="Segoe UI" panose="020B0502040204020203" pitchFamily="34" charset="0"/>
            </a:rPr>
            <a:t>Etik ve değerlere önem verilmesi</a:t>
          </a:r>
          <a:endParaRPr lang="en-US" sz="2200" i="0" kern="1200">
            <a:latin typeface="Segoe UI" panose="020B0502040204020203" pitchFamily="34" charset="0"/>
            <a:cs typeface="Segoe UI" panose="020B0502040204020203" pitchFamily="34" charset="0"/>
          </a:endParaRPr>
        </a:p>
      </dsp:txBody>
      <dsp:txXfrm>
        <a:off x="1211599" y="1739799"/>
        <a:ext cx="2484487" cy="1490692"/>
      </dsp:txXfrm>
    </dsp:sp>
    <dsp:sp modelId="{12454A62-E44E-49AC-B41D-8019A8DD23F3}">
      <dsp:nvSpPr>
        <dsp:cNvPr id="0" name=""/>
        <dsp:cNvSpPr/>
      </dsp:nvSpPr>
      <dsp:spPr>
        <a:xfrm>
          <a:off x="3944534" y="1739799"/>
          <a:ext cx="2484487" cy="149069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b="1" i="0" kern="1200" dirty="0">
              <a:latin typeface="Segoe UI" panose="020B0502040204020203" pitchFamily="34" charset="0"/>
              <a:cs typeface="Segoe UI" panose="020B0502040204020203" pitchFamily="34" charset="0"/>
            </a:rPr>
            <a:t>Profesyonel dil</a:t>
          </a:r>
          <a:endParaRPr lang="en-US" sz="2200" i="0" kern="1200" dirty="0">
            <a:latin typeface="Segoe UI" panose="020B0502040204020203" pitchFamily="34" charset="0"/>
            <a:cs typeface="Segoe UI" panose="020B0502040204020203" pitchFamily="34" charset="0"/>
          </a:endParaRPr>
        </a:p>
      </dsp:txBody>
      <dsp:txXfrm>
        <a:off x="3944534" y="1739799"/>
        <a:ext cx="2484487" cy="1490692"/>
      </dsp:txXfrm>
    </dsp:sp>
    <dsp:sp modelId="{4E3DB96D-39EC-464B-A8FC-70330A2AD41E}">
      <dsp:nvSpPr>
        <dsp:cNvPr id="0" name=""/>
        <dsp:cNvSpPr/>
      </dsp:nvSpPr>
      <dsp:spPr>
        <a:xfrm>
          <a:off x="6677470" y="1739799"/>
          <a:ext cx="2484487" cy="149069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b="1" i="0" kern="1200" dirty="0">
              <a:latin typeface="Segoe UI" panose="020B0502040204020203" pitchFamily="34" charset="0"/>
              <a:cs typeface="Segoe UI" panose="020B0502040204020203" pitchFamily="34" charset="0"/>
            </a:rPr>
            <a:t>Kayıt tutma</a:t>
          </a:r>
          <a:endParaRPr lang="en-US" sz="2200" i="0" kern="1200" dirty="0">
            <a:latin typeface="Segoe UI" panose="020B0502040204020203" pitchFamily="34" charset="0"/>
            <a:cs typeface="Segoe UI" panose="020B0502040204020203" pitchFamily="34" charset="0"/>
          </a:endParaRPr>
        </a:p>
      </dsp:txBody>
      <dsp:txXfrm>
        <a:off x="6677470" y="1739799"/>
        <a:ext cx="2484487" cy="14906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E5C8C-2C01-40B0-B943-A8AE67C24BFA}">
      <dsp:nvSpPr>
        <dsp:cNvPr id="0" name=""/>
        <dsp:cNvSpPr/>
      </dsp:nvSpPr>
      <dsp:spPr>
        <a:xfrm>
          <a:off x="4208405" y="1563510"/>
          <a:ext cx="1910957" cy="1910957"/>
        </a:xfrm>
        <a:prstGeom prst="gear9">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tr-TR" sz="1500" b="1" kern="1200" dirty="0">
              <a:latin typeface="Segoe UI" panose="020B0502040204020203" pitchFamily="34" charset="0"/>
              <a:cs typeface="Segoe UI" panose="020B0502040204020203" pitchFamily="34" charset="0"/>
            </a:rPr>
            <a:t>Değişim</a:t>
          </a:r>
        </a:p>
      </dsp:txBody>
      <dsp:txXfrm>
        <a:off x="4592592" y="2011143"/>
        <a:ext cx="1142583" cy="982271"/>
      </dsp:txXfrm>
    </dsp:sp>
    <dsp:sp modelId="{95DC5671-ACDB-4ECD-973A-EEC676069A98}">
      <dsp:nvSpPr>
        <dsp:cNvPr id="0" name=""/>
        <dsp:cNvSpPr/>
      </dsp:nvSpPr>
      <dsp:spPr>
        <a:xfrm>
          <a:off x="3096575" y="1111829"/>
          <a:ext cx="1389787" cy="1389787"/>
        </a:xfrm>
        <a:prstGeom prst="gear6">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tr-TR" sz="1500" b="1" kern="1200" dirty="0">
              <a:latin typeface="Segoe UI" panose="020B0502040204020203" pitchFamily="34" charset="0"/>
              <a:cs typeface="Segoe UI" panose="020B0502040204020203" pitchFamily="34" charset="0"/>
            </a:rPr>
            <a:t>Fikirler</a:t>
          </a:r>
        </a:p>
      </dsp:txBody>
      <dsp:txXfrm>
        <a:off x="3446458" y="1463827"/>
        <a:ext cx="690021" cy="685791"/>
      </dsp:txXfrm>
    </dsp:sp>
    <dsp:sp modelId="{25D83453-C4D7-45A2-B96A-FBDD18001009}">
      <dsp:nvSpPr>
        <dsp:cNvPr id="0" name=""/>
        <dsp:cNvSpPr/>
      </dsp:nvSpPr>
      <dsp:spPr>
        <a:xfrm rot="20700000">
          <a:off x="3874998" y="153018"/>
          <a:ext cx="1361707" cy="1361707"/>
        </a:xfrm>
        <a:prstGeom prst="gear6">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tr-TR" sz="1500" b="1" kern="1200" dirty="0">
              <a:latin typeface="Segoe UI" panose="020B0502040204020203" pitchFamily="34" charset="0"/>
              <a:cs typeface="Segoe UI" panose="020B0502040204020203" pitchFamily="34" charset="0"/>
            </a:rPr>
            <a:t>İletişim</a:t>
          </a:r>
        </a:p>
      </dsp:txBody>
      <dsp:txXfrm rot="-20700000">
        <a:off x="4173660" y="451680"/>
        <a:ext cx="764382" cy="764382"/>
      </dsp:txXfrm>
    </dsp:sp>
    <dsp:sp modelId="{0E05E66A-EA10-4ABF-AB50-FC3A5A4755B2}">
      <dsp:nvSpPr>
        <dsp:cNvPr id="0" name=""/>
        <dsp:cNvSpPr/>
      </dsp:nvSpPr>
      <dsp:spPr>
        <a:xfrm>
          <a:off x="4053723" y="1279527"/>
          <a:ext cx="2446025" cy="2446025"/>
        </a:xfrm>
        <a:prstGeom prst="circularArrow">
          <a:avLst>
            <a:gd name="adj1" fmla="val 4688"/>
            <a:gd name="adj2" fmla="val 299029"/>
            <a:gd name="adj3" fmla="val 2496260"/>
            <a:gd name="adj4" fmla="val 15904844"/>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71BEC5-6DBE-44D9-A0AA-AA8529D47F00}">
      <dsp:nvSpPr>
        <dsp:cNvPr id="0" name=""/>
        <dsp:cNvSpPr/>
      </dsp:nvSpPr>
      <dsp:spPr>
        <a:xfrm>
          <a:off x="2850447" y="807411"/>
          <a:ext cx="1777190" cy="1777190"/>
        </a:xfrm>
        <a:prstGeom prst="leftCircularArrow">
          <a:avLst>
            <a:gd name="adj1" fmla="val 6452"/>
            <a:gd name="adj2" fmla="val 429999"/>
            <a:gd name="adj3" fmla="val 10489124"/>
            <a:gd name="adj4" fmla="val 14837806"/>
            <a:gd name="adj5" fmla="val 7527"/>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23F783-8F4A-46AF-B669-B930548A7E25}">
      <dsp:nvSpPr>
        <dsp:cNvPr id="0" name=""/>
        <dsp:cNvSpPr/>
      </dsp:nvSpPr>
      <dsp:spPr>
        <a:xfrm>
          <a:off x="3560021" y="-142157"/>
          <a:ext cx="1916169" cy="1916169"/>
        </a:xfrm>
        <a:prstGeom prst="circularArrow">
          <a:avLst>
            <a:gd name="adj1" fmla="val 5984"/>
            <a:gd name="adj2" fmla="val 394124"/>
            <a:gd name="adj3" fmla="val 13313824"/>
            <a:gd name="adj4" fmla="val 10508221"/>
            <a:gd name="adj5" fmla="val 6981"/>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A6055-E3CA-4BE7-B052-AD96C39863A1}">
      <dsp:nvSpPr>
        <dsp:cNvPr id="0" name=""/>
        <dsp:cNvSpPr/>
      </dsp:nvSpPr>
      <dsp:spPr>
        <a:xfrm>
          <a:off x="1187083" y="886"/>
          <a:ext cx="2613785" cy="15682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E-postalarınızı göndermeden muhakkak tekrar okuyun</a:t>
          </a:r>
          <a:r>
            <a:rPr lang="en-US" sz="1600" b="0" kern="1200" dirty="0">
              <a:latin typeface="Segoe UI" panose="020B0502040204020203" pitchFamily="34" charset="0"/>
              <a:cs typeface="Segoe UI" panose="020B0502040204020203" pitchFamily="34" charset="0"/>
            </a:rPr>
            <a:t>.</a:t>
          </a:r>
        </a:p>
      </dsp:txBody>
      <dsp:txXfrm>
        <a:off x="1187083" y="886"/>
        <a:ext cx="2613785" cy="1568271"/>
      </dsp:txXfrm>
    </dsp:sp>
    <dsp:sp modelId="{1AF77B58-B82F-479C-A2C0-C259F750A51F}">
      <dsp:nvSpPr>
        <dsp:cNvPr id="0" name=""/>
        <dsp:cNvSpPr/>
      </dsp:nvSpPr>
      <dsp:spPr>
        <a:xfrm>
          <a:off x="4062248" y="886"/>
          <a:ext cx="2613785" cy="15682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E-postaların imza kısmını güncel kurumsal bilgilerinizle yazdığınızdan emin olun</a:t>
          </a:r>
          <a:r>
            <a:rPr lang="en-US" sz="1600" b="0" kern="1200" dirty="0">
              <a:latin typeface="Segoe UI" panose="020B0502040204020203" pitchFamily="34" charset="0"/>
              <a:cs typeface="Segoe UI" panose="020B0502040204020203" pitchFamily="34" charset="0"/>
            </a:rPr>
            <a:t>.</a:t>
          </a:r>
        </a:p>
      </dsp:txBody>
      <dsp:txXfrm>
        <a:off x="4062248" y="886"/>
        <a:ext cx="2613785" cy="1568271"/>
      </dsp:txXfrm>
    </dsp:sp>
    <dsp:sp modelId="{2FA6EE7D-B523-4546-813A-CEC36E90FAF9}">
      <dsp:nvSpPr>
        <dsp:cNvPr id="0" name=""/>
        <dsp:cNvSpPr/>
      </dsp:nvSpPr>
      <dsp:spPr>
        <a:xfrm>
          <a:off x="6937412" y="886"/>
          <a:ext cx="2613785" cy="15682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Hızlıca alınan notların okunabilirliğinden emin olun</a:t>
          </a:r>
          <a:r>
            <a:rPr lang="en-US" sz="1600" b="0" kern="1200" dirty="0">
              <a:latin typeface="Segoe UI" panose="020B0502040204020203" pitchFamily="34" charset="0"/>
              <a:cs typeface="Segoe UI" panose="020B0502040204020203" pitchFamily="34" charset="0"/>
            </a:rPr>
            <a:t>.</a:t>
          </a:r>
        </a:p>
      </dsp:txBody>
      <dsp:txXfrm>
        <a:off x="6937412" y="886"/>
        <a:ext cx="2613785" cy="1568271"/>
      </dsp:txXfrm>
    </dsp:sp>
    <dsp:sp modelId="{CA875D47-612A-4AAA-8813-5632D2D6B3ED}">
      <dsp:nvSpPr>
        <dsp:cNvPr id="0" name=""/>
        <dsp:cNvSpPr/>
      </dsp:nvSpPr>
      <dsp:spPr>
        <a:xfrm>
          <a:off x="1187083" y="1830536"/>
          <a:ext cx="2613785" cy="15682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İmzalayacağınız tüm evrakları mavi kalemle imzalayın</a:t>
          </a:r>
          <a:r>
            <a:rPr lang="en-US" sz="1600" b="0" kern="1200" dirty="0">
              <a:latin typeface="Segoe UI" panose="020B0502040204020203" pitchFamily="34" charset="0"/>
              <a:cs typeface="Segoe UI" panose="020B0502040204020203" pitchFamily="34" charset="0"/>
            </a:rPr>
            <a:t>.</a:t>
          </a:r>
        </a:p>
      </dsp:txBody>
      <dsp:txXfrm>
        <a:off x="1187083" y="1830536"/>
        <a:ext cx="2613785" cy="1568271"/>
      </dsp:txXfrm>
    </dsp:sp>
    <dsp:sp modelId="{C464C057-39DE-4E37-AB4A-39EA66560B49}">
      <dsp:nvSpPr>
        <dsp:cNvPr id="0" name=""/>
        <dsp:cNvSpPr/>
      </dsp:nvSpPr>
      <dsp:spPr>
        <a:xfrm>
          <a:off x="4062248" y="1830536"/>
          <a:ext cx="2613785" cy="15682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Özel notu ve/veya önemli bir belgeyi masanızda bırakmayın</a:t>
          </a:r>
          <a:r>
            <a:rPr lang="en-US" sz="1600" b="0" kern="1200" dirty="0">
              <a:latin typeface="Segoe UI" panose="020B0502040204020203" pitchFamily="34" charset="0"/>
              <a:cs typeface="Segoe UI" panose="020B0502040204020203" pitchFamily="34" charset="0"/>
            </a:rPr>
            <a:t>.</a:t>
          </a:r>
        </a:p>
      </dsp:txBody>
      <dsp:txXfrm>
        <a:off x="4062248" y="1830536"/>
        <a:ext cx="2613785" cy="1568271"/>
      </dsp:txXfrm>
    </dsp:sp>
    <dsp:sp modelId="{76ECDE6C-427A-4581-8827-11F81463F3B1}">
      <dsp:nvSpPr>
        <dsp:cNvPr id="0" name=""/>
        <dsp:cNvSpPr/>
      </dsp:nvSpPr>
      <dsp:spPr>
        <a:xfrm>
          <a:off x="6937412" y="1830536"/>
          <a:ext cx="2613785" cy="15682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Kesin teyit edilmeyen hiçbir bilgiyi raporlarınızda ve resmi yazılarınızda kullanmayın</a:t>
          </a:r>
          <a:r>
            <a:rPr lang="en-US" sz="1600" b="0" kern="1200" dirty="0">
              <a:latin typeface="Segoe UI" panose="020B0502040204020203" pitchFamily="34" charset="0"/>
              <a:cs typeface="Segoe UI" panose="020B0502040204020203" pitchFamily="34" charset="0"/>
            </a:rPr>
            <a:t>.</a:t>
          </a:r>
          <a:r>
            <a:rPr lang="tr-TR" sz="1600" b="0" kern="1200" dirty="0">
              <a:latin typeface="Segoe UI" panose="020B0502040204020203" pitchFamily="34" charset="0"/>
              <a:cs typeface="Segoe UI" panose="020B0502040204020203" pitchFamily="34" charset="0"/>
            </a:rPr>
            <a:t> </a:t>
          </a:r>
          <a:endParaRPr lang="en-US" sz="1600" b="0" kern="1200" dirty="0">
            <a:latin typeface="Segoe UI" panose="020B0502040204020203" pitchFamily="34" charset="0"/>
            <a:cs typeface="Segoe UI" panose="020B0502040204020203" pitchFamily="34" charset="0"/>
          </a:endParaRPr>
        </a:p>
      </dsp:txBody>
      <dsp:txXfrm>
        <a:off x="6937412" y="1830536"/>
        <a:ext cx="2613785" cy="156827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2F213-BBE8-4CEE-8018-1D498648F444}">
      <dsp:nvSpPr>
        <dsp:cNvPr id="0" name=""/>
        <dsp:cNvSpPr/>
      </dsp:nvSpPr>
      <dsp:spPr>
        <a:xfrm>
          <a:off x="1031881" y="2311"/>
          <a:ext cx="2710787" cy="16264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Tüm evraklarınızı düzenli bir şekilde depolamaya özen gösterin</a:t>
          </a:r>
          <a:r>
            <a:rPr lang="en-US" sz="1600" b="0" kern="1200" dirty="0">
              <a:latin typeface="Segoe UI" panose="020B0502040204020203" pitchFamily="34" charset="0"/>
              <a:cs typeface="Segoe UI" panose="020B0502040204020203" pitchFamily="34" charset="0"/>
            </a:rPr>
            <a:t>.</a:t>
          </a:r>
        </a:p>
      </dsp:txBody>
      <dsp:txXfrm>
        <a:off x="1031881" y="2311"/>
        <a:ext cx="2710787" cy="1626472"/>
      </dsp:txXfrm>
    </dsp:sp>
    <dsp:sp modelId="{5DD1CEF4-6ED8-43C7-A059-2F955489A13D}">
      <dsp:nvSpPr>
        <dsp:cNvPr id="0" name=""/>
        <dsp:cNvSpPr/>
      </dsp:nvSpPr>
      <dsp:spPr>
        <a:xfrm>
          <a:off x="4013747" y="2311"/>
          <a:ext cx="2710787" cy="16264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Resmi evrakların nereye nasıl gönderileceği ile ilgili mutlaka ilgili mevzuatı okuyun</a:t>
          </a:r>
          <a:r>
            <a:rPr lang="en-US" sz="1600" b="0" kern="1200" dirty="0">
              <a:latin typeface="Segoe UI" panose="020B0502040204020203" pitchFamily="34" charset="0"/>
              <a:cs typeface="Segoe UI" panose="020B0502040204020203" pitchFamily="34" charset="0"/>
            </a:rPr>
            <a:t>.</a:t>
          </a:r>
        </a:p>
      </dsp:txBody>
      <dsp:txXfrm>
        <a:off x="4013747" y="2311"/>
        <a:ext cx="2710787" cy="1626472"/>
      </dsp:txXfrm>
    </dsp:sp>
    <dsp:sp modelId="{F8FE968F-FEA8-4B99-8F72-51E0E9840BA9}">
      <dsp:nvSpPr>
        <dsp:cNvPr id="0" name=""/>
        <dsp:cNvSpPr/>
      </dsp:nvSpPr>
      <dsp:spPr>
        <a:xfrm>
          <a:off x="6995613" y="2311"/>
          <a:ext cx="2710787" cy="16264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Resmi evraklarda imla hatası yapmamaya özen gösterin</a:t>
          </a:r>
          <a:r>
            <a:rPr lang="en-US" sz="1600" b="0" kern="1200" dirty="0">
              <a:latin typeface="Segoe UI" panose="020B0502040204020203" pitchFamily="34" charset="0"/>
              <a:cs typeface="Segoe UI" panose="020B0502040204020203" pitchFamily="34" charset="0"/>
            </a:rPr>
            <a:t>.</a:t>
          </a:r>
        </a:p>
      </dsp:txBody>
      <dsp:txXfrm>
        <a:off x="6995613" y="2311"/>
        <a:ext cx="2710787" cy="1626472"/>
      </dsp:txXfrm>
    </dsp:sp>
    <dsp:sp modelId="{5A0888CD-C12B-470A-8CAB-B0A1A30736EF}">
      <dsp:nvSpPr>
        <dsp:cNvPr id="0" name=""/>
        <dsp:cNvSpPr/>
      </dsp:nvSpPr>
      <dsp:spPr>
        <a:xfrm>
          <a:off x="1031881" y="1899862"/>
          <a:ext cx="2710787" cy="16264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Bilgisayarda depoladığınız resmi tüm evrakları mutlaka şifreli klasörlerde saklayın</a:t>
          </a:r>
          <a:r>
            <a:rPr lang="en-US" sz="1600" b="0" kern="1200" dirty="0">
              <a:latin typeface="Segoe UI" panose="020B0502040204020203" pitchFamily="34" charset="0"/>
              <a:cs typeface="Segoe UI" panose="020B0502040204020203" pitchFamily="34" charset="0"/>
            </a:rPr>
            <a:t>.</a:t>
          </a:r>
        </a:p>
      </dsp:txBody>
      <dsp:txXfrm>
        <a:off x="1031881" y="1899862"/>
        <a:ext cx="2710787" cy="1626472"/>
      </dsp:txXfrm>
    </dsp:sp>
    <dsp:sp modelId="{70754862-959C-4C43-A674-5614FCF66170}">
      <dsp:nvSpPr>
        <dsp:cNvPr id="0" name=""/>
        <dsp:cNvSpPr/>
      </dsp:nvSpPr>
      <dsp:spPr>
        <a:xfrm>
          <a:off x="4013747" y="1899862"/>
          <a:ext cx="2710787" cy="16264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Odanızda gerekli güvenliğin ve gizliliğin sağlanamadığı durumlarda odadan ayrıldığınız anlarda mutlaka kapıyı kilitli tutun</a:t>
          </a:r>
          <a:r>
            <a:rPr lang="en-US" sz="1600" b="0" kern="1200" dirty="0">
              <a:latin typeface="Segoe UI" panose="020B0502040204020203" pitchFamily="34" charset="0"/>
              <a:cs typeface="Segoe UI" panose="020B0502040204020203" pitchFamily="34" charset="0"/>
            </a:rPr>
            <a:t>.</a:t>
          </a:r>
        </a:p>
      </dsp:txBody>
      <dsp:txXfrm>
        <a:off x="4013747" y="1899862"/>
        <a:ext cx="2710787" cy="1626472"/>
      </dsp:txXfrm>
    </dsp:sp>
    <dsp:sp modelId="{123DDFD1-0523-4E4D-992E-AB701ECD73B3}">
      <dsp:nvSpPr>
        <dsp:cNvPr id="0" name=""/>
        <dsp:cNvSpPr/>
      </dsp:nvSpPr>
      <dsp:spPr>
        <a:xfrm>
          <a:off x="6995613" y="1899862"/>
          <a:ext cx="2710787" cy="16264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Taşınabilir belleklerin kaybolma riskini göz önünde bulundurun</a:t>
          </a:r>
          <a:r>
            <a:rPr lang="en-US" sz="1600" b="0" kern="1200" dirty="0">
              <a:latin typeface="Segoe UI" panose="020B0502040204020203" pitchFamily="34" charset="0"/>
              <a:cs typeface="Segoe UI" panose="020B0502040204020203" pitchFamily="34" charset="0"/>
            </a:rPr>
            <a:t>.</a:t>
          </a:r>
          <a:endParaRPr lang="tr-TR" sz="1600" b="0" kern="1200" dirty="0">
            <a:latin typeface="Segoe UI" panose="020B0502040204020203" pitchFamily="34" charset="0"/>
            <a:cs typeface="Segoe UI" panose="020B0502040204020203" pitchFamily="34" charset="0"/>
          </a:endParaRPr>
        </a:p>
      </dsp:txBody>
      <dsp:txXfrm>
        <a:off x="6995613" y="1899862"/>
        <a:ext cx="2710787" cy="162647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E7DD3-7966-4E02-94A5-C6F212E3EAE2}">
      <dsp:nvSpPr>
        <dsp:cNvPr id="0" name=""/>
        <dsp:cNvSpPr/>
      </dsp:nvSpPr>
      <dsp:spPr>
        <a:xfrm>
          <a:off x="0" y="1402"/>
          <a:ext cx="104179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C49CD0-267B-4801-8A43-9550E10B7C3B}">
      <dsp:nvSpPr>
        <dsp:cNvPr id="0" name=""/>
        <dsp:cNvSpPr/>
      </dsp:nvSpPr>
      <dsp:spPr>
        <a:xfrm>
          <a:off x="0" y="0"/>
          <a:ext cx="10417946" cy="478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tr-TR" sz="1800" b="0" i="0" kern="1200" dirty="0">
              <a:latin typeface="Segoe UI" panose="020B0502040204020203" pitchFamily="34" charset="0"/>
              <a:cs typeface="Segoe UI" panose="020B0502040204020203" pitchFamily="34" charset="0"/>
            </a:rPr>
            <a:t>Sözsüz iletişim ipuçlarının olmaması</a:t>
          </a:r>
          <a:endParaRPr lang="en-US" sz="1800" b="0" i="0" kern="1200" dirty="0">
            <a:latin typeface="Segoe UI" panose="020B0502040204020203" pitchFamily="34" charset="0"/>
            <a:cs typeface="Segoe UI" panose="020B0502040204020203" pitchFamily="34" charset="0"/>
          </a:endParaRPr>
        </a:p>
      </dsp:txBody>
      <dsp:txXfrm>
        <a:off x="0" y="0"/>
        <a:ext cx="10417946" cy="478327"/>
      </dsp:txXfrm>
    </dsp:sp>
    <dsp:sp modelId="{85D316B3-02A0-44A3-8977-F25725239693}">
      <dsp:nvSpPr>
        <dsp:cNvPr id="0" name=""/>
        <dsp:cNvSpPr/>
      </dsp:nvSpPr>
      <dsp:spPr>
        <a:xfrm>
          <a:off x="0" y="479730"/>
          <a:ext cx="104179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861252-CBF2-4F0C-884C-88D5BF6CE89A}">
      <dsp:nvSpPr>
        <dsp:cNvPr id="0" name=""/>
        <dsp:cNvSpPr/>
      </dsp:nvSpPr>
      <dsp:spPr>
        <a:xfrm>
          <a:off x="0" y="479730"/>
          <a:ext cx="10417946" cy="478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tr-TR" sz="1800" b="0" i="0" kern="1200" dirty="0">
              <a:latin typeface="Segoe UI" panose="020B0502040204020203" pitchFamily="34" charset="0"/>
              <a:cs typeface="Segoe UI" panose="020B0502040204020203" pitchFamily="34" charset="0"/>
            </a:rPr>
            <a:t>Sınırlı görsel uyaran kullanımı</a:t>
          </a:r>
          <a:endParaRPr lang="en-US" sz="1800" b="0" i="0" kern="1200" dirty="0">
            <a:latin typeface="Segoe UI" panose="020B0502040204020203" pitchFamily="34" charset="0"/>
            <a:cs typeface="Segoe UI" panose="020B0502040204020203" pitchFamily="34" charset="0"/>
          </a:endParaRPr>
        </a:p>
      </dsp:txBody>
      <dsp:txXfrm>
        <a:off x="0" y="479730"/>
        <a:ext cx="10417946" cy="478327"/>
      </dsp:txXfrm>
    </dsp:sp>
    <dsp:sp modelId="{2694B893-69DE-4A92-83B8-94124AC71314}">
      <dsp:nvSpPr>
        <dsp:cNvPr id="0" name=""/>
        <dsp:cNvSpPr/>
      </dsp:nvSpPr>
      <dsp:spPr>
        <a:xfrm>
          <a:off x="0" y="958057"/>
          <a:ext cx="104179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B6FF0C-3706-4326-97E0-8065B50B9E8B}">
      <dsp:nvSpPr>
        <dsp:cNvPr id="0" name=""/>
        <dsp:cNvSpPr/>
      </dsp:nvSpPr>
      <dsp:spPr>
        <a:xfrm>
          <a:off x="0" y="958057"/>
          <a:ext cx="10417946" cy="478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tr-TR" sz="1800" b="0" i="0" kern="1200" dirty="0">
              <a:latin typeface="Segoe UI" panose="020B0502040204020203" pitchFamily="34" charset="0"/>
              <a:cs typeface="Segoe UI" panose="020B0502040204020203" pitchFamily="34" charset="0"/>
            </a:rPr>
            <a:t>Bekleme süreleri</a:t>
          </a:r>
          <a:endParaRPr lang="en-US" sz="1800" b="0" i="0" kern="1200" dirty="0">
            <a:latin typeface="Segoe UI" panose="020B0502040204020203" pitchFamily="34" charset="0"/>
            <a:cs typeface="Segoe UI" panose="020B0502040204020203" pitchFamily="34" charset="0"/>
          </a:endParaRPr>
        </a:p>
      </dsp:txBody>
      <dsp:txXfrm>
        <a:off x="0" y="958057"/>
        <a:ext cx="10417946" cy="478327"/>
      </dsp:txXfrm>
    </dsp:sp>
    <dsp:sp modelId="{D9F77213-BA5B-4AA9-94AD-91A7577BA2DE}">
      <dsp:nvSpPr>
        <dsp:cNvPr id="0" name=""/>
        <dsp:cNvSpPr/>
      </dsp:nvSpPr>
      <dsp:spPr>
        <a:xfrm>
          <a:off x="0" y="1436385"/>
          <a:ext cx="104179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A6F805-2FD6-48F5-ADAB-98603CE2EED0}">
      <dsp:nvSpPr>
        <dsp:cNvPr id="0" name=""/>
        <dsp:cNvSpPr/>
      </dsp:nvSpPr>
      <dsp:spPr>
        <a:xfrm>
          <a:off x="0" y="1436385"/>
          <a:ext cx="10417946" cy="478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tr-TR" sz="1800" b="0" i="0" kern="1200" dirty="0">
              <a:latin typeface="Segoe UI" panose="020B0502040204020203" pitchFamily="34" charset="0"/>
              <a:cs typeface="Segoe UI" panose="020B0502040204020203" pitchFamily="34" charset="0"/>
            </a:rPr>
            <a:t>Dil ve iletişim engelleri</a:t>
          </a:r>
          <a:endParaRPr lang="en-US" sz="1800" b="0" i="0" kern="1200" dirty="0">
            <a:latin typeface="Segoe UI" panose="020B0502040204020203" pitchFamily="34" charset="0"/>
            <a:cs typeface="Segoe UI" panose="020B0502040204020203" pitchFamily="34" charset="0"/>
          </a:endParaRPr>
        </a:p>
      </dsp:txBody>
      <dsp:txXfrm>
        <a:off x="0" y="1436385"/>
        <a:ext cx="10417946" cy="478327"/>
      </dsp:txXfrm>
    </dsp:sp>
    <dsp:sp modelId="{3F4F8DBE-97E6-49AD-9C93-45504E6B4DA4}">
      <dsp:nvSpPr>
        <dsp:cNvPr id="0" name=""/>
        <dsp:cNvSpPr/>
      </dsp:nvSpPr>
      <dsp:spPr>
        <a:xfrm>
          <a:off x="0" y="1914713"/>
          <a:ext cx="104179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CE1D99-03B7-449D-8A9C-3F9BBDCB0A70}">
      <dsp:nvSpPr>
        <dsp:cNvPr id="0" name=""/>
        <dsp:cNvSpPr/>
      </dsp:nvSpPr>
      <dsp:spPr>
        <a:xfrm>
          <a:off x="0" y="1914713"/>
          <a:ext cx="10417946" cy="478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tr-TR" sz="1800" b="0" i="0" kern="1200" dirty="0">
              <a:latin typeface="Segoe UI" panose="020B0502040204020203" pitchFamily="34" charset="0"/>
              <a:cs typeface="Segoe UI" panose="020B0502040204020203" pitchFamily="34" charset="0"/>
            </a:rPr>
            <a:t>Takip eksikliği</a:t>
          </a:r>
          <a:endParaRPr lang="en-US" sz="1800" b="0" i="0" kern="1200" dirty="0">
            <a:latin typeface="Segoe UI" panose="020B0502040204020203" pitchFamily="34" charset="0"/>
            <a:cs typeface="Segoe UI" panose="020B0502040204020203" pitchFamily="34" charset="0"/>
          </a:endParaRPr>
        </a:p>
      </dsp:txBody>
      <dsp:txXfrm>
        <a:off x="0" y="1914713"/>
        <a:ext cx="10417946" cy="478327"/>
      </dsp:txXfrm>
    </dsp:sp>
    <dsp:sp modelId="{6A85B709-4B24-4D50-B6AA-3AA4FEB415B3}">
      <dsp:nvSpPr>
        <dsp:cNvPr id="0" name=""/>
        <dsp:cNvSpPr/>
      </dsp:nvSpPr>
      <dsp:spPr>
        <a:xfrm>
          <a:off x="0" y="2393040"/>
          <a:ext cx="104179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C0610F-8695-442A-8845-49AB38C65583}">
      <dsp:nvSpPr>
        <dsp:cNvPr id="0" name=""/>
        <dsp:cNvSpPr/>
      </dsp:nvSpPr>
      <dsp:spPr>
        <a:xfrm>
          <a:off x="0" y="2393040"/>
          <a:ext cx="10417946" cy="478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tr-TR" sz="1800" b="0" i="0" kern="1200" dirty="0">
              <a:latin typeface="Segoe UI" panose="020B0502040204020203" pitchFamily="34" charset="0"/>
              <a:cs typeface="Segoe UI" panose="020B0502040204020203" pitchFamily="34" charset="0"/>
            </a:rPr>
            <a:t>Görüşmecinin ses tonu ve konuşma tavrı</a:t>
          </a:r>
          <a:endParaRPr lang="en-US" sz="1800" b="0" i="0" kern="1200" dirty="0">
            <a:latin typeface="Segoe UI" panose="020B0502040204020203" pitchFamily="34" charset="0"/>
            <a:cs typeface="Segoe UI" panose="020B0502040204020203" pitchFamily="34" charset="0"/>
          </a:endParaRPr>
        </a:p>
      </dsp:txBody>
      <dsp:txXfrm>
        <a:off x="0" y="2393040"/>
        <a:ext cx="10417946" cy="47832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BA3BE-0D8A-4B7A-A02D-DE3EB346AABB}">
      <dsp:nvSpPr>
        <dsp:cNvPr id="0" name=""/>
        <dsp:cNvSpPr/>
      </dsp:nvSpPr>
      <dsp:spPr>
        <a:xfrm>
          <a:off x="3707" y="189781"/>
          <a:ext cx="2007297" cy="16229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Not alın. (Kim aradı, ne zaman aradı, gerekliyse arayanın telefon numarası, nereden aradığı ve arama sebebi vb.)</a:t>
          </a:r>
          <a:endParaRPr lang="en-US" sz="1600" b="0" kern="1200" dirty="0">
            <a:latin typeface="Segoe UI" panose="020B0502040204020203" pitchFamily="34" charset="0"/>
            <a:cs typeface="Segoe UI" panose="020B0502040204020203" pitchFamily="34" charset="0"/>
          </a:endParaRPr>
        </a:p>
      </dsp:txBody>
      <dsp:txXfrm>
        <a:off x="3707" y="189781"/>
        <a:ext cx="2007297" cy="1622984"/>
      </dsp:txXfrm>
    </dsp:sp>
    <dsp:sp modelId="{F0C00A59-067D-4E52-AAFD-5D05FD083E24}">
      <dsp:nvSpPr>
        <dsp:cNvPr id="0" name=""/>
        <dsp:cNvSpPr/>
      </dsp:nvSpPr>
      <dsp:spPr>
        <a:xfrm>
          <a:off x="2211735" y="189781"/>
          <a:ext cx="2007297" cy="16229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Telefonun yanında sürekli bir not kağıdı/bloknot vb. ve bir kalem bulundurun</a:t>
          </a:r>
          <a:r>
            <a:rPr lang="en-US" sz="1600" b="0" kern="1200" dirty="0">
              <a:latin typeface="Segoe UI" panose="020B0502040204020203" pitchFamily="34" charset="0"/>
              <a:cs typeface="Segoe UI" panose="020B0502040204020203" pitchFamily="34" charset="0"/>
            </a:rPr>
            <a:t>.</a:t>
          </a:r>
        </a:p>
      </dsp:txBody>
      <dsp:txXfrm>
        <a:off x="2211735" y="189781"/>
        <a:ext cx="2007297" cy="1622984"/>
      </dsp:txXfrm>
    </dsp:sp>
    <dsp:sp modelId="{B29A5DB8-E086-4F58-8F7D-70B545EE2F48}">
      <dsp:nvSpPr>
        <dsp:cNvPr id="0" name=""/>
        <dsp:cNvSpPr/>
      </dsp:nvSpPr>
      <dsp:spPr>
        <a:xfrm>
          <a:off x="4419763" y="197465"/>
          <a:ext cx="2007297" cy="16076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Dinlenildiğinin anlaşılması için uzun süre sessiz kalmayın</a:t>
          </a:r>
          <a:r>
            <a:rPr lang="en-US" sz="1600" b="0" kern="1200" dirty="0">
              <a:latin typeface="Segoe UI" panose="020B0502040204020203" pitchFamily="34" charset="0"/>
              <a:cs typeface="Segoe UI" panose="020B0502040204020203" pitchFamily="34" charset="0"/>
            </a:rPr>
            <a:t>.</a:t>
          </a:r>
        </a:p>
      </dsp:txBody>
      <dsp:txXfrm>
        <a:off x="4419763" y="197465"/>
        <a:ext cx="2007297" cy="1607616"/>
      </dsp:txXfrm>
    </dsp:sp>
    <dsp:sp modelId="{72219872-0BDA-42C2-8BF6-949EA5E7F69B}">
      <dsp:nvSpPr>
        <dsp:cNvPr id="0" name=""/>
        <dsp:cNvSpPr/>
      </dsp:nvSpPr>
      <dsp:spPr>
        <a:xfrm>
          <a:off x="6627790" y="197465"/>
          <a:ext cx="2007297" cy="16076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Gerekli durumlarda özellikle tarih, saat, yer gibi detayları tekrar ederek görüşmeyi sonlandırın</a:t>
          </a:r>
          <a:r>
            <a:rPr lang="en-US" sz="1600" b="0" kern="1200" dirty="0">
              <a:latin typeface="Segoe UI" panose="020B0502040204020203" pitchFamily="34" charset="0"/>
              <a:cs typeface="Segoe UI" panose="020B0502040204020203" pitchFamily="34" charset="0"/>
            </a:rPr>
            <a:t>.</a:t>
          </a:r>
        </a:p>
      </dsp:txBody>
      <dsp:txXfrm>
        <a:off x="6627790" y="197465"/>
        <a:ext cx="2007297" cy="1607616"/>
      </dsp:txXfrm>
    </dsp:sp>
    <dsp:sp modelId="{6C3AF069-B691-4F8C-A126-29495B842ACE}">
      <dsp:nvSpPr>
        <dsp:cNvPr id="0" name=""/>
        <dsp:cNvSpPr/>
      </dsp:nvSpPr>
      <dsp:spPr>
        <a:xfrm>
          <a:off x="8835818" y="186861"/>
          <a:ext cx="2007297" cy="16288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Görüşme niteliği açısından gülümseyerek konuşun. Gülümsemeniz karşı tarafa yansıyacaktır</a:t>
          </a:r>
          <a:r>
            <a:rPr lang="en-US" sz="1600" b="0" kern="1200" dirty="0">
              <a:latin typeface="Segoe UI" panose="020B0502040204020203" pitchFamily="34" charset="0"/>
              <a:cs typeface="Segoe UI" panose="020B0502040204020203" pitchFamily="34" charset="0"/>
            </a:rPr>
            <a:t>.</a:t>
          </a:r>
        </a:p>
      </dsp:txBody>
      <dsp:txXfrm>
        <a:off x="8835818" y="186861"/>
        <a:ext cx="2007297" cy="1628825"/>
      </dsp:txXfrm>
    </dsp:sp>
    <dsp:sp modelId="{FD4580CD-CA5E-4499-ACAB-F3D386A33BD3}">
      <dsp:nvSpPr>
        <dsp:cNvPr id="0" name=""/>
        <dsp:cNvSpPr/>
      </dsp:nvSpPr>
      <dsp:spPr>
        <a:xfrm>
          <a:off x="931631" y="2016416"/>
          <a:ext cx="2007297" cy="18175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Telefon görüşmesi yaparken mümkün olduğunca ortamdaki iletişim engellerini en aza indirin</a:t>
          </a:r>
          <a:r>
            <a:rPr lang="en-US" sz="1600" b="0" kern="1200" dirty="0">
              <a:latin typeface="Segoe UI" panose="020B0502040204020203" pitchFamily="34" charset="0"/>
              <a:cs typeface="Segoe UI" panose="020B0502040204020203" pitchFamily="34" charset="0"/>
            </a:rPr>
            <a:t>.</a:t>
          </a:r>
        </a:p>
      </dsp:txBody>
      <dsp:txXfrm>
        <a:off x="931631" y="2016416"/>
        <a:ext cx="2007297" cy="1817564"/>
      </dsp:txXfrm>
    </dsp:sp>
    <dsp:sp modelId="{6E01464F-759E-4350-942B-8D585D385741}">
      <dsp:nvSpPr>
        <dsp:cNvPr id="0" name=""/>
        <dsp:cNvSpPr/>
      </dsp:nvSpPr>
      <dsp:spPr>
        <a:xfrm>
          <a:off x="3139658" y="2016416"/>
          <a:ext cx="2007297" cy="18175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Sesinizin gittiğinden, anlaşıldığınızdan emin olmadığınız zaman bunu uygun şekilde sorun</a:t>
          </a:r>
          <a:r>
            <a:rPr lang="en-US" sz="1600" b="0" kern="1200" dirty="0">
              <a:latin typeface="Segoe UI" panose="020B0502040204020203" pitchFamily="34" charset="0"/>
              <a:cs typeface="Segoe UI" panose="020B0502040204020203" pitchFamily="34" charset="0"/>
            </a:rPr>
            <a:t>.</a:t>
          </a:r>
        </a:p>
      </dsp:txBody>
      <dsp:txXfrm>
        <a:off x="3139658" y="2016416"/>
        <a:ext cx="2007297" cy="1817564"/>
      </dsp:txXfrm>
    </dsp:sp>
    <dsp:sp modelId="{568B3E41-CBEF-404A-9D30-7B02CA13043C}">
      <dsp:nvSpPr>
        <dsp:cNvPr id="0" name=""/>
        <dsp:cNvSpPr/>
      </dsp:nvSpPr>
      <dsp:spPr>
        <a:xfrm>
          <a:off x="5347686" y="2027430"/>
          <a:ext cx="2007297" cy="17955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Çok hızlı konuşmayın ve kelimelerinizin anlaşılır olduğundan emin olun</a:t>
          </a:r>
          <a:r>
            <a:rPr lang="en-US" sz="1600" b="0" kern="1200" dirty="0">
              <a:latin typeface="Segoe UI" panose="020B0502040204020203" pitchFamily="34" charset="0"/>
              <a:cs typeface="Segoe UI" panose="020B0502040204020203" pitchFamily="34" charset="0"/>
            </a:rPr>
            <a:t>.</a:t>
          </a:r>
          <a:r>
            <a:rPr lang="tr-TR" sz="1600" b="0" kern="1200" dirty="0">
              <a:latin typeface="Segoe UI" panose="020B0502040204020203" pitchFamily="34" charset="0"/>
              <a:cs typeface="Segoe UI" panose="020B0502040204020203" pitchFamily="34" charset="0"/>
            </a:rPr>
            <a:t> Telefonu çenenize sıkıştırmayınız.</a:t>
          </a:r>
          <a:endParaRPr lang="en-US" sz="1600" b="0" kern="1200" dirty="0">
            <a:latin typeface="Segoe UI" panose="020B0502040204020203" pitchFamily="34" charset="0"/>
            <a:cs typeface="Segoe UI" panose="020B0502040204020203" pitchFamily="34" charset="0"/>
          </a:endParaRPr>
        </a:p>
      </dsp:txBody>
      <dsp:txXfrm>
        <a:off x="5347686" y="2027430"/>
        <a:ext cx="2007297" cy="1795536"/>
      </dsp:txXfrm>
    </dsp:sp>
    <dsp:sp modelId="{653252EF-A578-4775-B67C-EC8829F43267}">
      <dsp:nvSpPr>
        <dsp:cNvPr id="0" name=""/>
        <dsp:cNvSpPr/>
      </dsp:nvSpPr>
      <dsp:spPr>
        <a:xfrm>
          <a:off x="7555714" y="2027430"/>
          <a:ext cx="2359478" cy="17955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Telefonla iletişimde sözsüz iletişim öğelerinden etkin bir şekilde yararlanılamadığı için mesajın istenildiği gibi iletildiğinden emin olun</a:t>
          </a:r>
          <a:r>
            <a:rPr lang="en-US" sz="1600" b="0" kern="1200" dirty="0">
              <a:latin typeface="Segoe UI" panose="020B0502040204020203" pitchFamily="34" charset="0"/>
              <a:cs typeface="Segoe UI" panose="020B0502040204020203" pitchFamily="34" charset="0"/>
            </a:rPr>
            <a:t>.</a:t>
          </a:r>
        </a:p>
      </dsp:txBody>
      <dsp:txXfrm>
        <a:off x="7555714" y="2027430"/>
        <a:ext cx="2359478" cy="179553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5EB4F-9521-49ED-B009-EDFABBA4D9E7}">
      <dsp:nvSpPr>
        <dsp:cNvPr id="0" name=""/>
        <dsp:cNvSpPr/>
      </dsp:nvSpPr>
      <dsp:spPr>
        <a:xfrm>
          <a:off x="2991" y="12035"/>
          <a:ext cx="2372869" cy="14237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Telefonla iletişim nezakete önem verin. Telefonu sert kapatmamak, görüşmeyi iyi dileklerle bitirmek vb.</a:t>
          </a:r>
          <a:endParaRPr lang="en-US" sz="1600" b="0" kern="1200" dirty="0">
            <a:latin typeface="Segoe UI" panose="020B0502040204020203" pitchFamily="34" charset="0"/>
            <a:cs typeface="Segoe UI" panose="020B0502040204020203" pitchFamily="34" charset="0"/>
          </a:endParaRPr>
        </a:p>
      </dsp:txBody>
      <dsp:txXfrm>
        <a:off x="2991" y="12035"/>
        <a:ext cx="2372869" cy="1423721"/>
      </dsp:txXfrm>
    </dsp:sp>
    <dsp:sp modelId="{73A45033-C8B2-4989-8942-37DFAF48538B}">
      <dsp:nvSpPr>
        <dsp:cNvPr id="0" name=""/>
        <dsp:cNvSpPr/>
      </dsp:nvSpPr>
      <dsp:spPr>
        <a:xfrm>
          <a:off x="2613147" y="12035"/>
          <a:ext cx="2372869" cy="14237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Segoe UI" panose="020B0502040204020203" pitchFamily="34" charset="0"/>
              <a:cs typeface="Segoe UI" panose="020B0502040204020203" pitchFamily="34" charset="0"/>
            </a:rPr>
            <a:t>Hizmet alanı mümkün olduğunca kurum/kuruluş telefonundan arayın</a:t>
          </a:r>
          <a:r>
            <a:rPr lang="en-US" sz="1600" kern="1200" dirty="0">
              <a:latin typeface="Segoe UI" panose="020B0502040204020203" pitchFamily="34" charset="0"/>
              <a:cs typeface="Segoe UI" panose="020B0502040204020203" pitchFamily="34" charset="0"/>
            </a:rPr>
            <a:t>.</a:t>
          </a:r>
          <a:endParaRPr lang="en-US" sz="1600" b="0" kern="1200" dirty="0">
            <a:latin typeface="Segoe UI" panose="020B0502040204020203" pitchFamily="34" charset="0"/>
            <a:cs typeface="Segoe UI" panose="020B0502040204020203" pitchFamily="34" charset="0"/>
          </a:endParaRPr>
        </a:p>
      </dsp:txBody>
      <dsp:txXfrm>
        <a:off x="2613147" y="12035"/>
        <a:ext cx="2372869" cy="1423721"/>
      </dsp:txXfrm>
    </dsp:sp>
    <dsp:sp modelId="{0917DB30-02F6-4316-BCCB-54F3774A07D5}">
      <dsp:nvSpPr>
        <dsp:cNvPr id="0" name=""/>
        <dsp:cNvSpPr/>
      </dsp:nvSpPr>
      <dsp:spPr>
        <a:xfrm>
          <a:off x="5223303" y="12035"/>
          <a:ext cx="2372869" cy="14237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Görüşmeye başlamadan önce kendinizi kurumsal kimliğinizle tanıtın</a:t>
          </a:r>
          <a:r>
            <a:rPr lang="en-US" sz="1600" b="0" kern="1200" dirty="0">
              <a:latin typeface="Segoe UI" panose="020B0502040204020203" pitchFamily="34" charset="0"/>
              <a:cs typeface="Segoe UI" panose="020B0502040204020203" pitchFamily="34" charset="0"/>
            </a:rPr>
            <a:t>.</a:t>
          </a:r>
        </a:p>
      </dsp:txBody>
      <dsp:txXfrm>
        <a:off x="5223303" y="12035"/>
        <a:ext cx="2372869" cy="1423721"/>
      </dsp:txXfrm>
    </dsp:sp>
    <dsp:sp modelId="{B72FF0F8-5987-4964-AAC1-6932E6D35D6C}">
      <dsp:nvSpPr>
        <dsp:cNvPr id="0" name=""/>
        <dsp:cNvSpPr/>
      </dsp:nvSpPr>
      <dsp:spPr>
        <a:xfrm>
          <a:off x="7833460" y="12035"/>
          <a:ext cx="2372869" cy="14237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Segoe UI" panose="020B0502040204020203" pitchFamily="34" charset="0"/>
              <a:cs typeface="Segoe UI" panose="020B0502040204020203" pitchFamily="34" charset="0"/>
            </a:rPr>
            <a:t>Gizliliğe dikkat edin. Telefona başkasının bakması durumunda gizlilik içeren bilgiler konusunda seçici olun</a:t>
          </a:r>
          <a:r>
            <a:rPr lang="en-US" sz="1600" kern="1200" dirty="0">
              <a:latin typeface="Segoe UI" panose="020B0502040204020203" pitchFamily="34" charset="0"/>
              <a:cs typeface="Segoe UI" panose="020B0502040204020203" pitchFamily="34" charset="0"/>
            </a:rPr>
            <a:t>.</a:t>
          </a:r>
          <a:endParaRPr lang="en-US" sz="1600" b="0" kern="1200" dirty="0">
            <a:latin typeface="Segoe UI" panose="020B0502040204020203" pitchFamily="34" charset="0"/>
            <a:cs typeface="Segoe UI" panose="020B0502040204020203" pitchFamily="34" charset="0"/>
          </a:endParaRPr>
        </a:p>
      </dsp:txBody>
      <dsp:txXfrm>
        <a:off x="7833460" y="12035"/>
        <a:ext cx="2372869" cy="1423721"/>
      </dsp:txXfrm>
    </dsp:sp>
    <dsp:sp modelId="{0B001B6C-D249-4DE0-ADAD-F8C8D1B04E19}">
      <dsp:nvSpPr>
        <dsp:cNvPr id="0" name=""/>
        <dsp:cNvSpPr/>
      </dsp:nvSpPr>
      <dsp:spPr>
        <a:xfrm>
          <a:off x="2991" y="1673043"/>
          <a:ext cx="2372869" cy="14237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Hizmet alanın kendini iyi hissetmediği bir konuda yapılan görüşmede bireyin rahatlaması için vakit tanıyın</a:t>
          </a:r>
          <a:r>
            <a:rPr lang="en-US" sz="1600" b="0" kern="1200" dirty="0">
              <a:latin typeface="Segoe UI" panose="020B0502040204020203" pitchFamily="34" charset="0"/>
              <a:cs typeface="Segoe UI" panose="020B0502040204020203" pitchFamily="34" charset="0"/>
            </a:rPr>
            <a:t>.</a:t>
          </a:r>
        </a:p>
      </dsp:txBody>
      <dsp:txXfrm>
        <a:off x="2991" y="1673043"/>
        <a:ext cx="2372869" cy="1423721"/>
      </dsp:txXfrm>
    </dsp:sp>
    <dsp:sp modelId="{69CD01C7-4C58-4105-89C7-28EB4E15D38C}">
      <dsp:nvSpPr>
        <dsp:cNvPr id="0" name=""/>
        <dsp:cNvSpPr/>
      </dsp:nvSpPr>
      <dsp:spPr>
        <a:xfrm>
          <a:off x="2613147" y="1673043"/>
          <a:ext cx="2372869" cy="14237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Gerekli durumlarda hizmet alanın oturarak konuşmasını, bir bardak su içmesini, derin nefes almasını isteyebilirsiniz.</a:t>
          </a:r>
          <a:endParaRPr lang="en-US" sz="1600" b="0" kern="1200" dirty="0">
            <a:latin typeface="Segoe UI" panose="020B0502040204020203" pitchFamily="34" charset="0"/>
            <a:cs typeface="Segoe UI" panose="020B0502040204020203" pitchFamily="34" charset="0"/>
          </a:endParaRPr>
        </a:p>
      </dsp:txBody>
      <dsp:txXfrm>
        <a:off x="2613147" y="1673043"/>
        <a:ext cx="2372869" cy="1423721"/>
      </dsp:txXfrm>
    </dsp:sp>
    <dsp:sp modelId="{8140785F-C875-49DD-88C5-497209BDB735}">
      <dsp:nvSpPr>
        <dsp:cNvPr id="0" name=""/>
        <dsp:cNvSpPr/>
      </dsp:nvSpPr>
      <dsp:spPr>
        <a:xfrm>
          <a:off x="5223303" y="1673043"/>
          <a:ext cx="2372869" cy="14237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Gerekli durumlarda hizmet alanın duygularını yansıtmaktan rahatsızlık duymamasını belirtebilirsiniz</a:t>
          </a:r>
          <a:r>
            <a:rPr lang="en-US" sz="1600" b="0" kern="1200" dirty="0">
              <a:latin typeface="Segoe UI" panose="020B0502040204020203" pitchFamily="34" charset="0"/>
              <a:cs typeface="Segoe UI" panose="020B0502040204020203" pitchFamily="34" charset="0"/>
            </a:rPr>
            <a:t>.</a:t>
          </a:r>
        </a:p>
      </dsp:txBody>
      <dsp:txXfrm>
        <a:off x="5223303" y="1673043"/>
        <a:ext cx="2372869" cy="1423721"/>
      </dsp:txXfrm>
    </dsp:sp>
    <dsp:sp modelId="{92732388-0C08-42E5-9F74-92424D2C3C5C}">
      <dsp:nvSpPr>
        <dsp:cNvPr id="0" name=""/>
        <dsp:cNvSpPr/>
      </dsp:nvSpPr>
      <dsp:spPr>
        <a:xfrm>
          <a:off x="7833460" y="1673043"/>
          <a:ext cx="2372869" cy="14237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Segoe UI" panose="020B0502040204020203" pitchFamily="34" charset="0"/>
              <a:cs typeface="Segoe UI" panose="020B0502040204020203" pitchFamily="34" charset="0"/>
            </a:rPr>
            <a:t>Dinleme, konuşma ve diğer iletişim becerileri aktif şekilde kullanın</a:t>
          </a:r>
          <a:r>
            <a:rPr lang="en-US" sz="1600" b="0" kern="1200" dirty="0">
              <a:latin typeface="Segoe UI" panose="020B0502040204020203" pitchFamily="34" charset="0"/>
              <a:cs typeface="Segoe UI" panose="020B0502040204020203" pitchFamily="34" charset="0"/>
            </a:rPr>
            <a:t>.</a:t>
          </a:r>
        </a:p>
      </dsp:txBody>
      <dsp:txXfrm>
        <a:off x="7833460" y="1673043"/>
        <a:ext cx="2372869" cy="142372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96B3E-A118-445D-B47D-FF73699B7288}">
      <dsp:nvSpPr>
        <dsp:cNvPr id="0" name=""/>
        <dsp:cNvSpPr/>
      </dsp:nvSpPr>
      <dsp:spPr>
        <a:xfrm>
          <a:off x="3274" y="0"/>
          <a:ext cx="2597379" cy="344118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2502" tIns="330200" rIns="202502" bIns="330200" numCol="1" spcCol="1270" anchor="t" anchorCtr="0">
          <a:noAutofit/>
        </a:bodyPr>
        <a:lstStyle/>
        <a:p>
          <a:pPr marL="0" lvl="0" indent="0" algn="l" defTabSz="800100">
            <a:lnSpc>
              <a:spcPct val="90000"/>
            </a:lnSpc>
            <a:spcBef>
              <a:spcPct val="0"/>
            </a:spcBef>
            <a:spcAft>
              <a:spcPct val="35000"/>
            </a:spcAft>
            <a:buNone/>
          </a:pPr>
          <a:r>
            <a:rPr lang="tr-TR" sz="1800" kern="1200" dirty="0">
              <a:latin typeface="Segoe UI" panose="020B0502040204020203" pitchFamily="34" charset="0"/>
              <a:cs typeface="Segoe UI" panose="020B0502040204020203" pitchFamily="34" charset="0"/>
            </a:rPr>
            <a:t>Rahatımızı etkileyen, </a:t>
          </a:r>
          <a:r>
            <a:rPr lang="tr-TR" sz="1800" i="1" kern="1200" dirty="0">
              <a:latin typeface="Segoe UI" panose="020B0502040204020203" pitchFamily="34" charset="0"/>
              <a:cs typeface="Segoe UI" panose="020B0502040204020203" pitchFamily="34" charset="0"/>
            </a:rPr>
            <a:t>gözlemlediğimiz</a:t>
          </a:r>
          <a:r>
            <a:rPr lang="tr-TR" sz="1800" kern="1200" dirty="0">
              <a:latin typeface="Segoe UI" panose="020B0502040204020203" pitchFamily="34" charset="0"/>
              <a:cs typeface="Segoe UI" panose="020B0502040204020203" pitchFamily="34" charset="0"/>
            </a:rPr>
            <a:t> somut davranışlar</a:t>
          </a:r>
          <a:endParaRPr lang="en-US" sz="1800" kern="1200" dirty="0">
            <a:latin typeface="Segoe UI" panose="020B0502040204020203" pitchFamily="34" charset="0"/>
            <a:cs typeface="Segoe UI" panose="020B0502040204020203" pitchFamily="34" charset="0"/>
          </a:endParaRPr>
        </a:p>
      </dsp:txBody>
      <dsp:txXfrm>
        <a:off x="3274" y="1307649"/>
        <a:ext cx="2597379" cy="2064710"/>
      </dsp:txXfrm>
    </dsp:sp>
    <dsp:sp modelId="{A7C71985-67E5-471A-AC3F-7C2C5FF1F9AC}">
      <dsp:nvSpPr>
        <dsp:cNvPr id="0" name=""/>
        <dsp:cNvSpPr/>
      </dsp:nvSpPr>
      <dsp:spPr>
        <a:xfrm>
          <a:off x="785786" y="344118"/>
          <a:ext cx="1032355" cy="1032355"/>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486" tIns="12700" rIns="80486"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936971" y="495303"/>
        <a:ext cx="729985" cy="729985"/>
      </dsp:txXfrm>
    </dsp:sp>
    <dsp:sp modelId="{3CA1F72B-EC56-4D68-BAE3-839140AF4444}">
      <dsp:nvSpPr>
        <dsp:cNvPr id="0" name=""/>
        <dsp:cNvSpPr/>
      </dsp:nvSpPr>
      <dsp:spPr>
        <a:xfrm>
          <a:off x="3274" y="3441112"/>
          <a:ext cx="2597379" cy="7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F90965-4F88-4F58-99E6-7C772FF0DB5F}">
      <dsp:nvSpPr>
        <dsp:cNvPr id="0" name=""/>
        <dsp:cNvSpPr/>
      </dsp:nvSpPr>
      <dsp:spPr>
        <a:xfrm>
          <a:off x="2860391" y="0"/>
          <a:ext cx="2597379" cy="344118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2502" tIns="330200" rIns="202502" bIns="330200" numCol="1" spcCol="1270" anchor="t" anchorCtr="0">
          <a:noAutofit/>
        </a:bodyPr>
        <a:lstStyle/>
        <a:p>
          <a:pPr marL="0" lvl="0" indent="0" algn="l" defTabSz="800100">
            <a:lnSpc>
              <a:spcPct val="90000"/>
            </a:lnSpc>
            <a:spcBef>
              <a:spcPct val="0"/>
            </a:spcBef>
            <a:spcAft>
              <a:spcPct val="35000"/>
            </a:spcAft>
            <a:buNone/>
          </a:pPr>
          <a:r>
            <a:rPr lang="tr-TR" sz="1800" kern="1200" dirty="0">
              <a:latin typeface="Segoe UI" panose="020B0502040204020203" pitchFamily="34" charset="0"/>
              <a:cs typeface="Segoe UI" panose="020B0502040204020203" pitchFamily="34" charset="0"/>
            </a:rPr>
            <a:t>Bu gözlemimize bağlı olarak, kendimizi nasıl </a:t>
          </a:r>
          <a:r>
            <a:rPr lang="tr-TR" sz="1800" i="1" kern="1200" dirty="0">
              <a:latin typeface="Segoe UI" panose="020B0502040204020203" pitchFamily="34" charset="0"/>
              <a:cs typeface="Segoe UI" panose="020B0502040204020203" pitchFamily="34" charset="0"/>
            </a:rPr>
            <a:t>hissettiğimiz</a:t>
          </a:r>
          <a:endParaRPr lang="en-US" sz="1800" kern="1200" dirty="0">
            <a:latin typeface="Segoe UI" panose="020B0502040204020203" pitchFamily="34" charset="0"/>
            <a:cs typeface="Segoe UI" panose="020B0502040204020203" pitchFamily="34" charset="0"/>
          </a:endParaRPr>
        </a:p>
      </dsp:txBody>
      <dsp:txXfrm>
        <a:off x="2860391" y="1307649"/>
        <a:ext cx="2597379" cy="2064710"/>
      </dsp:txXfrm>
    </dsp:sp>
    <dsp:sp modelId="{10C33EE6-512C-419C-8411-7B4F5D882801}">
      <dsp:nvSpPr>
        <dsp:cNvPr id="0" name=""/>
        <dsp:cNvSpPr/>
      </dsp:nvSpPr>
      <dsp:spPr>
        <a:xfrm>
          <a:off x="3642904" y="344118"/>
          <a:ext cx="1032355" cy="1032355"/>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486" tIns="12700" rIns="80486"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794089" y="495303"/>
        <a:ext cx="729985" cy="729985"/>
      </dsp:txXfrm>
    </dsp:sp>
    <dsp:sp modelId="{8E3C73E8-1C82-42DE-8D86-1EADF1E30BEA}">
      <dsp:nvSpPr>
        <dsp:cNvPr id="0" name=""/>
        <dsp:cNvSpPr/>
      </dsp:nvSpPr>
      <dsp:spPr>
        <a:xfrm>
          <a:off x="2860391" y="3441112"/>
          <a:ext cx="2597379" cy="7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A9A5CB-854A-4744-80E5-AF75DAC2BC13}">
      <dsp:nvSpPr>
        <dsp:cNvPr id="0" name=""/>
        <dsp:cNvSpPr/>
      </dsp:nvSpPr>
      <dsp:spPr>
        <a:xfrm>
          <a:off x="5717509" y="0"/>
          <a:ext cx="2597379" cy="344118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2502" tIns="330200" rIns="202502" bIns="330200" numCol="1" spcCol="1270" anchor="t" anchorCtr="0">
          <a:noAutofit/>
        </a:bodyPr>
        <a:lstStyle/>
        <a:p>
          <a:pPr marL="0" lvl="0" indent="0" algn="l" defTabSz="800100">
            <a:lnSpc>
              <a:spcPct val="90000"/>
            </a:lnSpc>
            <a:spcBef>
              <a:spcPct val="0"/>
            </a:spcBef>
            <a:spcAft>
              <a:spcPct val="35000"/>
            </a:spcAft>
            <a:buNone/>
          </a:pPr>
          <a:r>
            <a:rPr lang="tr-TR" sz="1800" kern="1200" dirty="0">
              <a:latin typeface="Segoe UI" panose="020B0502040204020203" pitchFamily="34" charset="0"/>
              <a:cs typeface="Segoe UI" panose="020B0502040204020203" pitchFamily="34" charset="0"/>
            </a:rPr>
            <a:t>Duygularımızı oluşturan </a:t>
          </a:r>
          <a:r>
            <a:rPr lang="tr-TR" sz="1800" i="1" kern="1200" dirty="0">
              <a:latin typeface="Segoe UI" panose="020B0502040204020203" pitchFamily="34" charset="0"/>
              <a:cs typeface="Segoe UI" panose="020B0502040204020203" pitchFamily="34" charset="0"/>
            </a:rPr>
            <a:t>ihtiyaçlarımız</a:t>
          </a:r>
          <a:r>
            <a:rPr lang="tr-TR" sz="1800" kern="1200" dirty="0">
              <a:latin typeface="Segoe UI" panose="020B0502040204020203" pitchFamily="34" charset="0"/>
              <a:cs typeface="Segoe UI" panose="020B0502040204020203" pitchFamily="34" charset="0"/>
            </a:rPr>
            <a:t>, değerlerimiz, arzularımız vb</a:t>
          </a:r>
          <a:r>
            <a:rPr lang="tr-TR" sz="1800" kern="1200" dirty="0"/>
            <a:t>.</a:t>
          </a:r>
          <a:endParaRPr lang="en-US" sz="1800" kern="1200" dirty="0"/>
        </a:p>
      </dsp:txBody>
      <dsp:txXfrm>
        <a:off x="5717509" y="1307649"/>
        <a:ext cx="2597379" cy="2064710"/>
      </dsp:txXfrm>
    </dsp:sp>
    <dsp:sp modelId="{ADC7DD61-A0EB-4827-B6C8-45B47E077160}">
      <dsp:nvSpPr>
        <dsp:cNvPr id="0" name=""/>
        <dsp:cNvSpPr/>
      </dsp:nvSpPr>
      <dsp:spPr>
        <a:xfrm>
          <a:off x="6500021" y="344118"/>
          <a:ext cx="1032355" cy="1032355"/>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486" tIns="12700" rIns="80486"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651206" y="495303"/>
        <a:ext cx="729985" cy="729985"/>
      </dsp:txXfrm>
    </dsp:sp>
    <dsp:sp modelId="{B9C3B22B-562D-4E70-B5C5-854285B21EDC}">
      <dsp:nvSpPr>
        <dsp:cNvPr id="0" name=""/>
        <dsp:cNvSpPr/>
      </dsp:nvSpPr>
      <dsp:spPr>
        <a:xfrm>
          <a:off x="5717509" y="3441112"/>
          <a:ext cx="2597379" cy="7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724B31-13B9-4024-8A1C-C8A62E56D4C8}">
      <dsp:nvSpPr>
        <dsp:cNvPr id="0" name=""/>
        <dsp:cNvSpPr/>
      </dsp:nvSpPr>
      <dsp:spPr>
        <a:xfrm>
          <a:off x="8574627" y="0"/>
          <a:ext cx="2597379" cy="344118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2502" tIns="330200" rIns="202502" bIns="330200" numCol="1" spcCol="1270" anchor="t" anchorCtr="0">
          <a:noAutofit/>
        </a:bodyPr>
        <a:lstStyle/>
        <a:p>
          <a:pPr marL="0" lvl="0" indent="0" algn="l" defTabSz="800100">
            <a:lnSpc>
              <a:spcPct val="90000"/>
            </a:lnSpc>
            <a:spcBef>
              <a:spcPct val="0"/>
            </a:spcBef>
            <a:spcAft>
              <a:spcPct val="35000"/>
            </a:spcAft>
            <a:buNone/>
          </a:pPr>
          <a:r>
            <a:rPr lang="tr-TR" sz="1800" kern="1200" dirty="0">
              <a:latin typeface="Segoe UI" panose="020B0502040204020203" pitchFamily="34" charset="0"/>
              <a:cs typeface="Segoe UI" panose="020B0502040204020203" pitchFamily="34" charset="0"/>
            </a:rPr>
            <a:t>Yaşamımızı zenginleştirmek için </a:t>
          </a:r>
          <a:r>
            <a:rPr lang="tr-TR" sz="1800" i="1" kern="1200" dirty="0">
              <a:latin typeface="Segoe UI" panose="020B0502040204020203" pitchFamily="34" charset="0"/>
              <a:cs typeface="Segoe UI" panose="020B0502040204020203" pitchFamily="34" charset="0"/>
            </a:rPr>
            <a:t>istediğimiz/rica ettiğimiz</a:t>
          </a:r>
          <a:r>
            <a:rPr lang="tr-TR" sz="1800" kern="1200" dirty="0">
              <a:latin typeface="Segoe UI" panose="020B0502040204020203" pitchFamily="34" charset="0"/>
              <a:cs typeface="Segoe UI" panose="020B0502040204020203" pitchFamily="34" charset="0"/>
            </a:rPr>
            <a:t> somut davranışlar</a:t>
          </a:r>
          <a:endParaRPr lang="en-US" sz="1800" kern="1200" dirty="0">
            <a:latin typeface="Segoe UI" panose="020B0502040204020203" pitchFamily="34" charset="0"/>
            <a:cs typeface="Segoe UI" panose="020B0502040204020203" pitchFamily="34" charset="0"/>
          </a:endParaRPr>
        </a:p>
      </dsp:txBody>
      <dsp:txXfrm>
        <a:off x="8574627" y="1307649"/>
        <a:ext cx="2597379" cy="2064710"/>
      </dsp:txXfrm>
    </dsp:sp>
    <dsp:sp modelId="{FD43505E-2C7E-4151-88D4-2EA540BB21C3}">
      <dsp:nvSpPr>
        <dsp:cNvPr id="0" name=""/>
        <dsp:cNvSpPr/>
      </dsp:nvSpPr>
      <dsp:spPr>
        <a:xfrm>
          <a:off x="9357139" y="344118"/>
          <a:ext cx="1032355" cy="1032355"/>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486" tIns="12700" rIns="80486"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508324" y="495303"/>
        <a:ext cx="729985" cy="729985"/>
      </dsp:txXfrm>
    </dsp:sp>
    <dsp:sp modelId="{FDC0C34E-317B-400F-8DB5-BB17268C96F2}">
      <dsp:nvSpPr>
        <dsp:cNvPr id="0" name=""/>
        <dsp:cNvSpPr/>
      </dsp:nvSpPr>
      <dsp:spPr>
        <a:xfrm>
          <a:off x="8574627" y="3441112"/>
          <a:ext cx="2597379" cy="7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B87E5-70EB-49CD-A669-163F712F5538}">
      <dsp:nvSpPr>
        <dsp:cNvPr id="0" name=""/>
        <dsp:cNvSpPr/>
      </dsp:nvSpPr>
      <dsp:spPr>
        <a:xfrm>
          <a:off x="0" y="334"/>
          <a:ext cx="104357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5DD8D2-DC99-42F6-8A39-44DC1C5CD1E0}">
      <dsp:nvSpPr>
        <dsp:cNvPr id="0" name=""/>
        <dsp:cNvSpPr/>
      </dsp:nvSpPr>
      <dsp:spPr>
        <a:xfrm>
          <a:off x="0" y="334"/>
          <a:ext cx="10435701" cy="547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kern="1200" dirty="0">
              <a:latin typeface="Segoe UI" panose="020B0502040204020203" pitchFamily="34" charset="0"/>
              <a:cs typeface="Segoe UI" panose="020B0502040204020203" pitchFamily="34" charset="0"/>
            </a:rPr>
            <a:t>Ahlakçı Yargılar</a:t>
          </a:r>
          <a:endParaRPr lang="en-US" sz="2300" kern="1200" dirty="0">
            <a:latin typeface="Segoe UI" panose="020B0502040204020203" pitchFamily="34" charset="0"/>
            <a:cs typeface="Segoe UI" panose="020B0502040204020203" pitchFamily="34" charset="0"/>
          </a:endParaRPr>
        </a:p>
      </dsp:txBody>
      <dsp:txXfrm>
        <a:off x="0" y="334"/>
        <a:ext cx="10435701" cy="547227"/>
      </dsp:txXfrm>
    </dsp:sp>
    <dsp:sp modelId="{B8F553CF-0184-4C46-B37A-E70EE4C262A2}">
      <dsp:nvSpPr>
        <dsp:cNvPr id="0" name=""/>
        <dsp:cNvSpPr/>
      </dsp:nvSpPr>
      <dsp:spPr>
        <a:xfrm>
          <a:off x="0" y="547562"/>
          <a:ext cx="104357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23322B-B135-4F85-86D8-408E0D7F60BE}">
      <dsp:nvSpPr>
        <dsp:cNvPr id="0" name=""/>
        <dsp:cNvSpPr/>
      </dsp:nvSpPr>
      <dsp:spPr>
        <a:xfrm>
          <a:off x="0" y="547562"/>
          <a:ext cx="10435701" cy="547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kern="1200" dirty="0">
              <a:latin typeface="Segoe UI" panose="020B0502040204020203" pitchFamily="34" charset="0"/>
              <a:cs typeface="Segoe UI" panose="020B0502040204020203" pitchFamily="34" charset="0"/>
            </a:rPr>
            <a:t>Karşılaştırma Yapmak</a:t>
          </a:r>
          <a:endParaRPr lang="en-US" sz="2300" kern="1200" dirty="0">
            <a:latin typeface="Segoe UI" panose="020B0502040204020203" pitchFamily="34" charset="0"/>
            <a:cs typeface="Segoe UI" panose="020B0502040204020203" pitchFamily="34" charset="0"/>
          </a:endParaRPr>
        </a:p>
      </dsp:txBody>
      <dsp:txXfrm>
        <a:off x="0" y="547562"/>
        <a:ext cx="10435701" cy="547227"/>
      </dsp:txXfrm>
    </dsp:sp>
    <dsp:sp modelId="{AB6E1E4E-060E-4C0C-A4E0-291143EBF33B}">
      <dsp:nvSpPr>
        <dsp:cNvPr id="0" name=""/>
        <dsp:cNvSpPr/>
      </dsp:nvSpPr>
      <dsp:spPr>
        <a:xfrm>
          <a:off x="0" y="1094790"/>
          <a:ext cx="104357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2E2413-11E9-4FEB-AB5A-25979FA6E750}">
      <dsp:nvSpPr>
        <dsp:cNvPr id="0" name=""/>
        <dsp:cNvSpPr/>
      </dsp:nvSpPr>
      <dsp:spPr>
        <a:xfrm>
          <a:off x="0" y="1094790"/>
          <a:ext cx="10435701" cy="547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kern="1200" dirty="0">
              <a:latin typeface="Segoe UI" panose="020B0502040204020203" pitchFamily="34" charset="0"/>
              <a:cs typeface="Segoe UI" panose="020B0502040204020203" pitchFamily="34" charset="0"/>
            </a:rPr>
            <a:t>Sorumluluğu Reddetmek</a:t>
          </a:r>
          <a:endParaRPr lang="en-US" sz="2300" kern="1200" dirty="0">
            <a:latin typeface="Segoe UI" panose="020B0502040204020203" pitchFamily="34" charset="0"/>
            <a:cs typeface="Segoe UI" panose="020B0502040204020203" pitchFamily="34" charset="0"/>
          </a:endParaRPr>
        </a:p>
      </dsp:txBody>
      <dsp:txXfrm>
        <a:off x="0" y="1094790"/>
        <a:ext cx="10435701" cy="547227"/>
      </dsp:txXfrm>
    </dsp:sp>
    <dsp:sp modelId="{5F633446-D2C7-4B18-8E87-D613D596142F}">
      <dsp:nvSpPr>
        <dsp:cNvPr id="0" name=""/>
        <dsp:cNvSpPr/>
      </dsp:nvSpPr>
      <dsp:spPr>
        <a:xfrm>
          <a:off x="0" y="1642017"/>
          <a:ext cx="104357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464E98-C405-4327-B2E6-2750E2B82AD8}">
      <dsp:nvSpPr>
        <dsp:cNvPr id="0" name=""/>
        <dsp:cNvSpPr/>
      </dsp:nvSpPr>
      <dsp:spPr>
        <a:xfrm>
          <a:off x="0" y="1642017"/>
          <a:ext cx="10435701" cy="547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kern="1200" dirty="0">
              <a:latin typeface="Segoe UI" panose="020B0502040204020203" pitchFamily="34" charset="0"/>
              <a:cs typeface="Segoe UI" panose="020B0502040204020203" pitchFamily="34" charset="0"/>
            </a:rPr>
            <a:t>Değerlendirmeden Gözlemlemek</a:t>
          </a:r>
          <a:endParaRPr lang="en-US" sz="2300" kern="1200" dirty="0">
            <a:latin typeface="Segoe UI" panose="020B0502040204020203" pitchFamily="34" charset="0"/>
            <a:cs typeface="Segoe UI" panose="020B0502040204020203" pitchFamily="34" charset="0"/>
          </a:endParaRPr>
        </a:p>
      </dsp:txBody>
      <dsp:txXfrm>
        <a:off x="0" y="1642017"/>
        <a:ext cx="10435701" cy="547227"/>
      </dsp:txXfrm>
    </dsp:sp>
    <dsp:sp modelId="{F67205FB-AD3A-45AC-A6B6-C9697E0FFD1F}">
      <dsp:nvSpPr>
        <dsp:cNvPr id="0" name=""/>
        <dsp:cNvSpPr/>
      </dsp:nvSpPr>
      <dsp:spPr>
        <a:xfrm>
          <a:off x="0" y="2189245"/>
          <a:ext cx="104357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4484F3-C50F-46C4-8364-AE671CFB9338}">
      <dsp:nvSpPr>
        <dsp:cNvPr id="0" name=""/>
        <dsp:cNvSpPr/>
      </dsp:nvSpPr>
      <dsp:spPr>
        <a:xfrm>
          <a:off x="0" y="2189245"/>
          <a:ext cx="10435701" cy="547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kern="1200" dirty="0">
              <a:latin typeface="Segoe UI" panose="020B0502040204020203" pitchFamily="34" charset="0"/>
              <a:cs typeface="Segoe UI" panose="020B0502040204020203" pitchFamily="34" charset="0"/>
            </a:rPr>
            <a:t>Duyguları Fark Etmek ve İfade Etmek</a:t>
          </a:r>
          <a:endParaRPr lang="en-US" sz="2300" kern="1200" dirty="0">
            <a:latin typeface="Segoe UI" panose="020B0502040204020203" pitchFamily="34" charset="0"/>
            <a:cs typeface="Segoe UI" panose="020B0502040204020203" pitchFamily="34" charset="0"/>
          </a:endParaRPr>
        </a:p>
      </dsp:txBody>
      <dsp:txXfrm>
        <a:off x="0" y="2189245"/>
        <a:ext cx="10435701" cy="54722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8D428-914D-4804-902E-6993518917D1}">
      <dsp:nvSpPr>
        <dsp:cNvPr id="0" name=""/>
        <dsp:cNvSpPr/>
      </dsp:nvSpPr>
      <dsp:spPr>
        <a:xfrm>
          <a:off x="0" y="10296"/>
          <a:ext cx="8229600" cy="628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Segoe UI" panose="020B0502040204020203" pitchFamily="34" charset="0"/>
              <a:cs typeface="Segoe UI" panose="020B0502040204020203" pitchFamily="34" charset="0"/>
            </a:rPr>
            <a:t>Değer Yargıları</a:t>
          </a:r>
        </a:p>
      </dsp:txBody>
      <dsp:txXfrm>
        <a:off x="30688" y="40984"/>
        <a:ext cx="8168224" cy="567279"/>
      </dsp:txXfrm>
    </dsp:sp>
    <dsp:sp modelId="{E0791D2E-0677-43AA-91B9-FEA465870DD2}">
      <dsp:nvSpPr>
        <dsp:cNvPr id="0" name=""/>
        <dsp:cNvSpPr/>
      </dsp:nvSpPr>
      <dsp:spPr>
        <a:xfrm>
          <a:off x="0" y="638951"/>
          <a:ext cx="822960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tr-TR" sz="1900" kern="1200" dirty="0">
              <a:latin typeface="Segoe UI" panose="020B0502040204020203" pitchFamily="34" charset="0"/>
              <a:cs typeface="Segoe UI" panose="020B0502040204020203" pitchFamily="34" charset="0"/>
            </a:rPr>
            <a:t>Hayatta değer verdiğimiz, ilkelerimiz ve doğrularımız  </a:t>
          </a:r>
        </a:p>
      </dsp:txBody>
      <dsp:txXfrm>
        <a:off x="0" y="638951"/>
        <a:ext cx="8229600" cy="463680"/>
      </dsp:txXfrm>
    </dsp:sp>
    <dsp:sp modelId="{0D3B8069-D47F-45B0-9BEF-D405C407AA44}">
      <dsp:nvSpPr>
        <dsp:cNvPr id="0" name=""/>
        <dsp:cNvSpPr/>
      </dsp:nvSpPr>
      <dsp:spPr>
        <a:xfrm>
          <a:off x="0" y="1102631"/>
          <a:ext cx="8229600" cy="720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a:latin typeface="Segoe UI" panose="020B0502040204020203" pitchFamily="34" charset="0"/>
              <a:cs typeface="Segoe UI" panose="020B0502040204020203" pitchFamily="34" charset="0"/>
            </a:rPr>
            <a:t>Ahlakçı Yargılar</a:t>
          </a:r>
        </a:p>
      </dsp:txBody>
      <dsp:txXfrm>
        <a:off x="35183" y="1137814"/>
        <a:ext cx="8159234" cy="650354"/>
      </dsp:txXfrm>
    </dsp:sp>
    <dsp:sp modelId="{DA763C76-B52D-49B8-82B7-F46518717BFD}">
      <dsp:nvSpPr>
        <dsp:cNvPr id="0" name=""/>
        <dsp:cNvSpPr/>
      </dsp:nvSpPr>
      <dsp:spPr>
        <a:xfrm>
          <a:off x="0" y="1823351"/>
          <a:ext cx="8229600" cy="75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tr-TR" sz="1900" kern="1200" dirty="0">
              <a:latin typeface="Segoe UI" panose="020B0502040204020203" pitchFamily="34" charset="0"/>
              <a:cs typeface="Segoe UI" panose="020B0502040204020203" pitchFamily="34" charset="0"/>
            </a:rPr>
            <a:t>Değer yargılarımıza uymayan insanlar hakkındaki hükümlerimiz</a:t>
          </a:r>
        </a:p>
      </dsp:txBody>
      <dsp:txXfrm>
        <a:off x="0" y="1823351"/>
        <a:ext cx="8229600" cy="75348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4B2A1-EE24-439A-8351-57CD80E968AA}">
      <dsp:nvSpPr>
        <dsp:cNvPr id="0" name=""/>
        <dsp:cNvSpPr/>
      </dsp:nvSpPr>
      <dsp:spPr>
        <a:xfrm>
          <a:off x="242600" y="0"/>
          <a:ext cx="2050565" cy="48187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tr-TR" sz="1300" b="1" kern="1200" dirty="0">
              <a:latin typeface="Segoe UI" panose="020B0502040204020203" pitchFamily="34" charset="0"/>
              <a:cs typeface="Segoe UI" panose="020B0502040204020203" pitchFamily="34" charset="0"/>
            </a:rPr>
            <a:t>Değerlendirme İçeren Gözlem</a:t>
          </a:r>
        </a:p>
      </dsp:txBody>
      <dsp:txXfrm>
        <a:off x="256714" y="14114"/>
        <a:ext cx="2022337" cy="453650"/>
      </dsp:txXfrm>
    </dsp:sp>
    <dsp:sp modelId="{F53327C5-0467-4762-851D-5CC82F28AE99}">
      <dsp:nvSpPr>
        <dsp:cNvPr id="0" name=""/>
        <dsp:cNvSpPr/>
      </dsp:nvSpPr>
      <dsp:spPr>
        <a:xfrm>
          <a:off x="447657" y="481878"/>
          <a:ext cx="245069" cy="413259"/>
        </a:xfrm>
        <a:custGeom>
          <a:avLst/>
          <a:gdLst/>
          <a:ahLst/>
          <a:cxnLst/>
          <a:rect l="0" t="0" r="0" b="0"/>
          <a:pathLst>
            <a:path>
              <a:moveTo>
                <a:pt x="0" y="0"/>
              </a:moveTo>
              <a:lnTo>
                <a:pt x="0" y="413259"/>
              </a:lnTo>
              <a:lnTo>
                <a:pt x="245069" y="41325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B8D18F-A0F8-4ACF-910E-76814E11B78B}">
      <dsp:nvSpPr>
        <dsp:cNvPr id="0" name=""/>
        <dsp:cNvSpPr/>
      </dsp:nvSpPr>
      <dsp:spPr>
        <a:xfrm>
          <a:off x="692726" y="708267"/>
          <a:ext cx="1442561" cy="37374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tr-TR" sz="1400" kern="1200" dirty="0">
              <a:latin typeface="Segoe UI" panose="020B0502040204020203" pitchFamily="34" charset="0"/>
              <a:cs typeface="Segoe UI" panose="020B0502040204020203" pitchFamily="34" charset="0"/>
            </a:rPr>
            <a:t>Çok cimrisin </a:t>
          </a:r>
        </a:p>
      </dsp:txBody>
      <dsp:txXfrm>
        <a:off x="703672" y="719213"/>
        <a:ext cx="1420669" cy="351848"/>
      </dsp:txXfrm>
    </dsp:sp>
    <dsp:sp modelId="{9AC60F31-CCD5-4405-9B7F-E898B18039AD}">
      <dsp:nvSpPr>
        <dsp:cNvPr id="0" name=""/>
        <dsp:cNvSpPr/>
      </dsp:nvSpPr>
      <dsp:spPr>
        <a:xfrm>
          <a:off x="447657" y="481878"/>
          <a:ext cx="285115" cy="1394412"/>
        </a:xfrm>
        <a:custGeom>
          <a:avLst/>
          <a:gdLst/>
          <a:ahLst/>
          <a:cxnLst/>
          <a:rect l="0" t="0" r="0" b="0"/>
          <a:pathLst>
            <a:path>
              <a:moveTo>
                <a:pt x="0" y="0"/>
              </a:moveTo>
              <a:lnTo>
                <a:pt x="0" y="1394412"/>
              </a:lnTo>
              <a:lnTo>
                <a:pt x="285115" y="139441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93DE96-0B15-4F42-A3B1-3D67989EBC5C}">
      <dsp:nvSpPr>
        <dsp:cNvPr id="0" name=""/>
        <dsp:cNvSpPr/>
      </dsp:nvSpPr>
      <dsp:spPr>
        <a:xfrm>
          <a:off x="732772" y="1425491"/>
          <a:ext cx="1442561" cy="9016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tr-TR" sz="1400" kern="1200" dirty="0">
              <a:latin typeface="Segoe UI" panose="020B0502040204020203" pitchFamily="34" charset="0"/>
              <a:cs typeface="Segoe UI" panose="020B0502040204020203" pitchFamily="34" charset="0"/>
            </a:rPr>
            <a:t>İşini hep son ana bırakıyorsun. </a:t>
          </a:r>
        </a:p>
      </dsp:txBody>
      <dsp:txXfrm>
        <a:off x="759179" y="1451898"/>
        <a:ext cx="1389747" cy="848786"/>
      </dsp:txXfrm>
    </dsp:sp>
    <dsp:sp modelId="{6496B896-61CD-47C0-9E4C-179BA8993ECF}">
      <dsp:nvSpPr>
        <dsp:cNvPr id="0" name=""/>
        <dsp:cNvSpPr/>
      </dsp:nvSpPr>
      <dsp:spPr>
        <a:xfrm>
          <a:off x="2768832" y="0"/>
          <a:ext cx="1878629" cy="481878"/>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tr-TR" sz="1300" b="1" kern="1200" dirty="0">
              <a:latin typeface="Segoe UI" panose="020B0502040204020203" pitchFamily="34" charset="0"/>
              <a:cs typeface="Segoe UI" panose="020B0502040204020203" pitchFamily="34" charset="0"/>
            </a:rPr>
            <a:t>Salt Gözlem</a:t>
          </a:r>
        </a:p>
      </dsp:txBody>
      <dsp:txXfrm>
        <a:off x="2782946" y="14114"/>
        <a:ext cx="1850401" cy="453650"/>
      </dsp:txXfrm>
    </dsp:sp>
    <dsp:sp modelId="{9925117F-11CE-4008-A1A7-BCB17D68925F}">
      <dsp:nvSpPr>
        <dsp:cNvPr id="0" name=""/>
        <dsp:cNvSpPr/>
      </dsp:nvSpPr>
      <dsp:spPr>
        <a:xfrm>
          <a:off x="2956695" y="481878"/>
          <a:ext cx="187444" cy="750678"/>
        </a:xfrm>
        <a:custGeom>
          <a:avLst/>
          <a:gdLst/>
          <a:ahLst/>
          <a:cxnLst/>
          <a:rect l="0" t="0" r="0" b="0"/>
          <a:pathLst>
            <a:path>
              <a:moveTo>
                <a:pt x="0" y="0"/>
              </a:moveTo>
              <a:lnTo>
                <a:pt x="0" y="750678"/>
              </a:lnTo>
              <a:lnTo>
                <a:pt x="187444" y="75067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AEF84-2103-44F4-8F4F-68AA99C8E69A}">
      <dsp:nvSpPr>
        <dsp:cNvPr id="0" name=""/>
        <dsp:cNvSpPr/>
      </dsp:nvSpPr>
      <dsp:spPr>
        <a:xfrm>
          <a:off x="3144140" y="582241"/>
          <a:ext cx="1801918" cy="130063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tr-TR" sz="1400" kern="1200" dirty="0">
              <a:latin typeface="Segoe UI" panose="020B0502040204020203" pitchFamily="34" charset="0"/>
              <a:cs typeface="Segoe UI" panose="020B0502040204020203" pitchFamily="34" charset="0"/>
            </a:rPr>
            <a:t>Araban olduğu halde otobüse bindiğini görünce cimri olduğunu düşündüm.</a:t>
          </a:r>
        </a:p>
      </dsp:txBody>
      <dsp:txXfrm>
        <a:off x="3182234" y="620335"/>
        <a:ext cx="1725730" cy="1224443"/>
      </dsp:txXfrm>
    </dsp:sp>
    <dsp:sp modelId="{C876411D-02BB-4E84-BAA4-228E41A388CE}">
      <dsp:nvSpPr>
        <dsp:cNvPr id="0" name=""/>
        <dsp:cNvSpPr/>
      </dsp:nvSpPr>
      <dsp:spPr>
        <a:xfrm>
          <a:off x="2956695" y="481878"/>
          <a:ext cx="188627" cy="2204209"/>
        </a:xfrm>
        <a:custGeom>
          <a:avLst/>
          <a:gdLst/>
          <a:ahLst/>
          <a:cxnLst/>
          <a:rect l="0" t="0" r="0" b="0"/>
          <a:pathLst>
            <a:path>
              <a:moveTo>
                <a:pt x="0" y="0"/>
              </a:moveTo>
              <a:lnTo>
                <a:pt x="0" y="2204209"/>
              </a:lnTo>
              <a:lnTo>
                <a:pt x="188627" y="220420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EA4B86-7791-4DB8-9F86-5288FD1F19EB}">
      <dsp:nvSpPr>
        <dsp:cNvPr id="0" name=""/>
        <dsp:cNvSpPr/>
      </dsp:nvSpPr>
      <dsp:spPr>
        <a:xfrm>
          <a:off x="3145323" y="2235288"/>
          <a:ext cx="1840881" cy="9016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tr-TR" sz="1400" kern="1200" dirty="0">
              <a:latin typeface="Segoe UI" panose="020B0502040204020203" pitchFamily="34" charset="0"/>
              <a:cs typeface="Segoe UI" panose="020B0502040204020203" pitchFamily="34" charset="0"/>
            </a:rPr>
            <a:t>Tren biletini bir gün önce alıyorsun. </a:t>
          </a:r>
        </a:p>
      </dsp:txBody>
      <dsp:txXfrm>
        <a:off x="3171730" y="2261695"/>
        <a:ext cx="1788067" cy="84878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6BFB1-86B5-4777-906B-C03B5A8F0EDB}">
      <dsp:nvSpPr>
        <dsp:cNvPr id="0" name=""/>
        <dsp:cNvSpPr/>
      </dsp:nvSpPr>
      <dsp:spPr>
        <a:xfrm>
          <a:off x="172" y="86875"/>
          <a:ext cx="2495645" cy="56075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tr-TR" sz="1600" b="1" kern="1200" dirty="0">
              <a:latin typeface="Segoe UI" panose="020B0502040204020203" pitchFamily="34" charset="0"/>
              <a:cs typeface="Segoe UI" panose="020B0502040204020203" pitchFamily="34" charset="0"/>
            </a:rPr>
            <a:t>Değerlendirme İçeren Gözlem</a:t>
          </a:r>
          <a:endParaRPr lang="tr-TR" sz="1600" kern="1200" dirty="0">
            <a:latin typeface="Segoe UI" panose="020B0502040204020203" pitchFamily="34" charset="0"/>
            <a:cs typeface="Segoe UI" panose="020B0502040204020203" pitchFamily="34" charset="0"/>
          </a:endParaRPr>
        </a:p>
      </dsp:txBody>
      <dsp:txXfrm>
        <a:off x="16596" y="103299"/>
        <a:ext cx="2462797" cy="527911"/>
      </dsp:txXfrm>
    </dsp:sp>
    <dsp:sp modelId="{1F125442-6966-4B3C-8E1D-871F05DE44DB}">
      <dsp:nvSpPr>
        <dsp:cNvPr id="0" name=""/>
        <dsp:cNvSpPr/>
      </dsp:nvSpPr>
      <dsp:spPr>
        <a:xfrm>
          <a:off x="249737" y="647634"/>
          <a:ext cx="249564" cy="567789"/>
        </a:xfrm>
        <a:custGeom>
          <a:avLst/>
          <a:gdLst/>
          <a:ahLst/>
          <a:cxnLst/>
          <a:rect l="0" t="0" r="0" b="0"/>
          <a:pathLst>
            <a:path>
              <a:moveTo>
                <a:pt x="0" y="0"/>
              </a:moveTo>
              <a:lnTo>
                <a:pt x="0" y="567789"/>
              </a:lnTo>
              <a:lnTo>
                <a:pt x="249564" y="56778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5FA71F-3251-4868-A5D9-9521C4B80FC1}">
      <dsp:nvSpPr>
        <dsp:cNvPr id="0" name=""/>
        <dsp:cNvSpPr/>
      </dsp:nvSpPr>
      <dsp:spPr>
        <a:xfrm>
          <a:off x="499302" y="866486"/>
          <a:ext cx="1400651" cy="69787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tr-TR" sz="1400" kern="1200" dirty="0">
              <a:latin typeface="Segoe UI" panose="020B0502040204020203" pitchFamily="34" charset="0"/>
              <a:cs typeface="Segoe UI" panose="020B0502040204020203" pitchFamily="34" charset="0"/>
            </a:rPr>
            <a:t>Doktorlar sorunlu insanlardır. </a:t>
          </a:r>
        </a:p>
      </dsp:txBody>
      <dsp:txXfrm>
        <a:off x="519742" y="886926"/>
        <a:ext cx="1359771" cy="656994"/>
      </dsp:txXfrm>
    </dsp:sp>
    <dsp:sp modelId="{5C2DA479-1F51-4328-9209-BE564820D6AD}">
      <dsp:nvSpPr>
        <dsp:cNvPr id="0" name=""/>
        <dsp:cNvSpPr/>
      </dsp:nvSpPr>
      <dsp:spPr>
        <a:xfrm>
          <a:off x="249737" y="647634"/>
          <a:ext cx="249564" cy="1573281"/>
        </a:xfrm>
        <a:custGeom>
          <a:avLst/>
          <a:gdLst/>
          <a:ahLst/>
          <a:cxnLst/>
          <a:rect l="0" t="0" r="0" b="0"/>
          <a:pathLst>
            <a:path>
              <a:moveTo>
                <a:pt x="0" y="0"/>
              </a:moveTo>
              <a:lnTo>
                <a:pt x="0" y="1573281"/>
              </a:lnTo>
              <a:lnTo>
                <a:pt x="249564" y="157328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2F49CD-4957-457A-813E-236262BEAE12}">
      <dsp:nvSpPr>
        <dsp:cNvPr id="0" name=""/>
        <dsp:cNvSpPr/>
      </dsp:nvSpPr>
      <dsp:spPr>
        <a:xfrm>
          <a:off x="499302" y="1783212"/>
          <a:ext cx="1400651" cy="87540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tr-TR" sz="1400" kern="1200" dirty="0">
              <a:latin typeface="Segoe UI" panose="020B0502040204020203" pitchFamily="34" charset="0"/>
              <a:cs typeface="Segoe UI" panose="020B0502040204020203" pitchFamily="34" charset="0"/>
            </a:rPr>
            <a:t>Ne zaman arasam hep işin var.</a:t>
          </a:r>
        </a:p>
      </dsp:txBody>
      <dsp:txXfrm>
        <a:off x="524942" y="1808852"/>
        <a:ext cx="1349371" cy="824127"/>
      </dsp:txXfrm>
    </dsp:sp>
    <dsp:sp modelId="{50AD5174-813B-48A5-9F82-D24D14F095EF}">
      <dsp:nvSpPr>
        <dsp:cNvPr id="0" name=""/>
        <dsp:cNvSpPr/>
      </dsp:nvSpPr>
      <dsp:spPr>
        <a:xfrm>
          <a:off x="2834390" y="96111"/>
          <a:ext cx="1750814" cy="560759"/>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tr-TR" sz="1600" b="1" kern="1200" dirty="0">
              <a:latin typeface="Segoe UI" panose="020B0502040204020203" pitchFamily="34" charset="0"/>
              <a:cs typeface="Segoe UI" panose="020B0502040204020203" pitchFamily="34" charset="0"/>
            </a:rPr>
            <a:t>Salt Gözlem</a:t>
          </a:r>
          <a:endParaRPr lang="tr-TR" sz="1600" kern="1200" dirty="0">
            <a:latin typeface="Segoe UI" panose="020B0502040204020203" pitchFamily="34" charset="0"/>
            <a:cs typeface="Segoe UI" panose="020B0502040204020203" pitchFamily="34" charset="0"/>
          </a:endParaRPr>
        </a:p>
      </dsp:txBody>
      <dsp:txXfrm>
        <a:off x="2850814" y="112535"/>
        <a:ext cx="1717966" cy="527911"/>
      </dsp:txXfrm>
    </dsp:sp>
    <dsp:sp modelId="{6B3634D6-A40F-4212-BCEB-43374B98AC17}">
      <dsp:nvSpPr>
        <dsp:cNvPr id="0" name=""/>
        <dsp:cNvSpPr/>
      </dsp:nvSpPr>
      <dsp:spPr>
        <a:xfrm>
          <a:off x="3009472" y="656870"/>
          <a:ext cx="274212" cy="625705"/>
        </a:xfrm>
        <a:custGeom>
          <a:avLst/>
          <a:gdLst/>
          <a:ahLst/>
          <a:cxnLst/>
          <a:rect l="0" t="0" r="0" b="0"/>
          <a:pathLst>
            <a:path>
              <a:moveTo>
                <a:pt x="0" y="0"/>
              </a:moveTo>
              <a:lnTo>
                <a:pt x="0" y="625705"/>
              </a:lnTo>
              <a:lnTo>
                <a:pt x="274212" y="62570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6675A4-3FBF-4181-A9F6-EAE1FA2A377E}">
      <dsp:nvSpPr>
        <dsp:cNvPr id="0" name=""/>
        <dsp:cNvSpPr/>
      </dsp:nvSpPr>
      <dsp:spPr>
        <a:xfrm>
          <a:off x="3283684" y="866486"/>
          <a:ext cx="1856423" cy="83217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tr-TR" sz="1400" kern="1200" dirty="0">
              <a:latin typeface="Segoe UI" panose="020B0502040204020203" pitchFamily="34" charset="0"/>
              <a:cs typeface="Segoe UI" panose="020B0502040204020203" pitchFamily="34" charset="0"/>
            </a:rPr>
            <a:t>Tanıdığım doktorlar arasından ikisi cidden sorunlu insanlardı. </a:t>
          </a:r>
        </a:p>
      </dsp:txBody>
      <dsp:txXfrm>
        <a:off x="3308058" y="890860"/>
        <a:ext cx="1807675" cy="783431"/>
      </dsp:txXfrm>
    </dsp:sp>
    <dsp:sp modelId="{7DCAB34A-4935-4B30-98D2-00FAC999927B}">
      <dsp:nvSpPr>
        <dsp:cNvPr id="0" name=""/>
        <dsp:cNvSpPr/>
      </dsp:nvSpPr>
      <dsp:spPr>
        <a:xfrm>
          <a:off x="3009472" y="656870"/>
          <a:ext cx="228859" cy="1913771"/>
        </a:xfrm>
        <a:custGeom>
          <a:avLst/>
          <a:gdLst/>
          <a:ahLst/>
          <a:cxnLst/>
          <a:rect l="0" t="0" r="0" b="0"/>
          <a:pathLst>
            <a:path>
              <a:moveTo>
                <a:pt x="0" y="0"/>
              </a:moveTo>
              <a:lnTo>
                <a:pt x="0" y="1913771"/>
              </a:lnTo>
              <a:lnTo>
                <a:pt x="228859" y="191377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C7335E-BDE3-4BFC-A87D-797C697C60E5}">
      <dsp:nvSpPr>
        <dsp:cNvPr id="0" name=""/>
        <dsp:cNvSpPr/>
      </dsp:nvSpPr>
      <dsp:spPr>
        <a:xfrm>
          <a:off x="3238331" y="2004393"/>
          <a:ext cx="1897742" cy="113249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tr-TR" sz="1400" kern="1200" dirty="0">
              <a:latin typeface="Segoe UI" panose="020B0502040204020203" pitchFamily="34" charset="0"/>
              <a:cs typeface="Segoe UI" panose="020B0502040204020203" pitchFamily="34" charset="0"/>
            </a:rPr>
            <a:t>Son aylardaki telefon görüşmelerimizde hep işinin olduğunu söylüyorsun.</a:t>
          </a:r>
        </a:p>
      </dsp:txBody>
      <dsp:txXfrm>
        <a:off x="3271501" y="2037563"/>
        <a:ext cx="1831402" cy="1066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A1EE2-2C07-475C-9FA6-42548FD1FB16}">
      <dsp:nvSpPr>
        <dsp:cNvPr id="0" name=""/>
        <dsp:cNvSpPr/>
      </dsp:nvSpPr>
      <dsp:spPr>
        <a:xfrm>
          <a:off x="1112533" y="234"/>
          <a:ext cx="1928031" cy="11568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latin typeface="Segoe UI" panose="020B0502040204020203" pitchFamily="34" charset="0"/>
              <a:cs typeface="Segoe UI" panose="020B0502040204020203" pitchFamily="34" charset="0"/>
            </a:rPr>
            <a:t>Duygusal-Psikolojik-Sosyal Engeller</a:t>
          </a:r>
          <a:endParaRPr lang="en-US" sz="2100" kern="1200" dirty="0">
            <a:latin typeface="Segoe UI" panose="020B0502040204020203" pitchFamily="34" charset="0"/>
            <a:cs typeface="Segoe UI" panose="020B0502040204020203" pitchFamily="34" charset="0"/>
          </a:endParaRPr>
        </a:p>
      </dsp:txBody>
      <dsp:txXfrm>
        <a:off x="1112533" y="234"/>
        <a:ext cx="1928031" cy="1156818"/>
      </dsp:txXfrm>
    </dsp:sp>
    <dsp:sp modelId="{C00EF990-15C1-46CE-9EFD-17135D7757FD}">
      <dsp:nvSpPr>
        <dsp:cNvPr id="0" name=""/>
        <dsp:cNvSpPr/>
      </dsp:nvSpPr>
      <dsp:spPr>
        <a:xfrm>
          <a:off x="3233367" y="234"/>
          <a:ext cx="1928031" cy="1156818"/>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latin typeface="Segoe UI" panose="020B0502040204020203" pitchFamily="34" charset="0"/>
              <a:cs typeface="Segoe UI" panose="020B0502040204020203" pitchFamily="34" charset="0"/>
            </a:rPr>
            <a:t>Bilişsel Engeller</a:t>
          </a:r>
          <a:endParaRPr lang="en-US" sz="2100" kern="1200" dirty="0">
            <a:latin typeface="Segoe UI" panose="020B0502040204020203" pitchFamily="34" charset="0"/>
            <a:cs typeface="Segoe UI" panose="020B0502040204020203" pitchFamily="34" charset="0"/>
          </a:endParaRPr>
        </a:p>
      </dsp:txBody>
      <dsp:txXfrm>
        <a:off x="3233367" y="234"/>
        <a:ext cx="1928031" cy="1156818"/>
      </dsp:txXfrm>
    </dsp:sp>
    <dsp:sp modelId="{D02411FA-6FEF-46A1-82ED-68685A7EE868}">
      <dsp:nvSpPr>
        <dsp:cNvPr id="0" name=""/>
        <dsp:cNvSpPr/>
      </dsp:nvSpPr>
      <dsp:spPr>
        <a:xfrm>
          <a:off x="5354201" y="234"/>
          <a:ext cx="1928031" cy="1156818"/>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a:latin typeface="Segoe UI" panose="020B0502040204020203" pitchFamily="34" charset="0"/>
              <a:cs typeface="Segoe UI" panose="020B0502040204020203" pitchFamily="34" charset="0"/>
            </a:rPr>
            <a:t>Fiziksel Engeller</a:t>
          </a:r>
          <a:endParaRPr lang="en-US" sz="2100" kern="1200">
            <a:latin typeface="Segoe UI" panose="020B0502040204020203" pitchFamily="34" charset="0"/>
            <a:cs typeface="Segoe UI" panose="020B0502040204020203" pitchFamily="34" charset="0"/>
          </a:endParaRPr>
        </a:p>
      </dsp:txBody>
      <dsp:txXfrm>
        <a:off x="5354201" y="234"/>
        <a:ext cx="1928031" cy="1156818"/>
      </dsp:txXfrm>
    </dsp:sp>
    <dsp:sp modelId="{257A510D-04AB-432F-8B1E-399278D3857E}">
      <dsp:nvSpPr>
        <dsp:cNvPr id="0" name=""/>
        <dsp:cNvSpPr/>
      </dsp:nvSpPr>
      <dsp:spPr>
        <a:xfrm>
          <a:off x="7475035" y="234"/>
          <a:ext cx="1928031" cy="1156818"/>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latin typeface="Segoe UI" panose="020B0502040204020203" pitchFamily="34" charset="0"/>
              <a:cs typeface="Segoe UI" panose="020B0502040204020203" pitchFamily="34" charset="0"/>
            </a:rPr>
            <a:t>Dışsal Değişkenlere İlişkin Engeller</a:t>
          </a:r>
          <a:endParaRPr lang="en-US" sz="2100" kern="1200" dirty="0">
            <a:latin typeface="Segoe UI" panose="020B0502040204020203" pitchFamily="34" charset="0"/>
            <a:cs typeface="Segoe UI" panose="020B0502040204020203" pitchFamily="34" charset="0"/>
          </a:endParaRPr>
        </a:p>
      </dsp:txBody>
      <dsp:txXfrm>
        <a:off x="7475035" y="234"/>
        <a:ext cx="1928031" cy="115681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0EC3B-9930-42CD-8901-EA69CA58DAD5}">
      <dsp:nvSpPr>
        <dsp:cNvPr id="0" name=""/>
        <dsp:cNvSpPr/>
      </dsp:nvSpPr>
      <dsp:spPr>
        <a:xfrm>
          <a:off x="3364992" y="1959"/>
          <a:ext cx="3785616" cy="31798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tr-TR" sz="1500" b="1" kern="1200" dirty="0">
              <a:latin typeface="Segoe UI" panose="020B0502040204020203" pitchFamily="34" charset="0"/>
              <a:cs typeface="Segoe UI" panose="020B0502040204020203" pitchFamily="34" charset="0"/>
            </a:rPr>
            <a:t>İletişim Süreci ve Ögeleri</a:t>
          </a:r>
        </a:p>
      </dsp:txBody>
      <dsp:txXfrm>
        <a:off x="3380515" y="17482"/>
        <a:ext cx="3754570" cy="286942"/>
      </dsp:txXfrm>
    </dsp:sp>
    <dsp:sp modelId="{87B0A5BF-4C77-496D-B8F6-A79B283FB244}">
      <dsp:nvSpPr>
        <dsp:cNvPr id="0" name=""/>
        <dsp:cNvSpPr/>
      </dsp:nvSpPr>
      <dsp:spPr>
        <a:xfrm>
          <a:off x="3364992" y="335846"/>
          <a:ext cx="3785616" cy="31798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tr-TR" sz="1500" b="1" kern="1200">
              <a:latin typeface="Segoe UI" panose="020B0502040204020203" pitchFamily="34" charset="0"/>
              <a:cs typeface="Segoe UI" panose="020B0502040204020203" pitchFamily="34" charset="0"/>
            </a:rPr>
            <a:t>İletişim Engelleri</a:t>
          </a:r>
          <a:endParaRPr lang="tr-TR" sz="1500" b="1" kern="1200" dirty="0">
            <a:latin typeface="Segoe UI" panose="020B0502040204020203" pitchFamily="34" charset="0"/>
            <a:cs typeface="Segoe UI" panose="020B0502040204020203" pitchFamily="34" charset="0"/>
          </a:endParaRPr>
        </a:p>
      </dsp:txBody>
      <dsp:txXfrm>
        <a:off x="3380515" y="351369"/>
        <a:ext cx="3754570" cy="286942"/>
      </dsp:txXfrm>
    </dsp:sp>
    <dsp:sp modelId="{D22E38D8-B5F4-4B1B-B48E-DD34427B117E}">
      <dsp:nvSpPr>
        <dsp:cNvPr id="0" name=""/>
        <dsp:cNvSpPr/>
      </dsp:nvSpPr>
      <dsp:spPr>
        <a:xfrm>
          <a:off x="3364992" y="669734"/>
          <a:ext cx="3785616" cy="317988"/>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tr-TR" sz="1500" b="1" kern="1200" dirty="0">
              <a:latin typeface="Segoe UI" panose="020B0502040204020203" pitchFamily="34" charset="0"/>
              <a:cs typeface="Segoe UI" panose="020B0502040204020203" pitchFamily="34" charset="0"/>
            </a:rPr>
            <a:t>Konuşma</a:t>
          </a:r>
        </a:p>
      </dsp:txBody>
      <dsp:txXfrm>
        <a:off x="3380515" y="685257"/>
        <a:ext cx="3754570" cy="286942"/>
      </dsp:txXfrm>
    </dsp:sp>
    <dsp:sp modelId="{1E78597E-66FC-4732-A58F-AFDA209C99F3}">
      <dsp:nvSpPr>
        <dsp:cNvPr id="0" name=""/>
        <dsp:cNvSpPr/>
      </dsp:nvSpPr>
      <dsp:spPr>
        <a:xfrm>
          <a:off x="3364992" y="1003621"/>
          <a:ext cx="3785616" cy="31798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tr-TR" sz="1500" b="1" kern="1200">
              <a:latin typeface="Segoe UI" panose="020B0502040204020203" pitchFamily="34" charset="0"/>
              <a:cs typeface="Segoe UI" panose="020B0502040204020203" pitchFamily="34" charset="0"/>
            </a:rPr>
            <a:t>Soru Sorma</a:t>
          </a:r>
          <a:endParaRPr lang="tr-TR" sz="1500" b="1" kern="1200" dirty="0">
            <a:latin typeface="Segoe UI" panose="020B0502040204020203" pitchFamily="34" charset="0"/>
            <a:cs typeface="Segoe UI" panose="020B0502040204020203" pitchFamily="34" charset="0"/>
          </a:endParaRPr>
        </a:p>
      </dsp:txBody>
      <dsp:txXfrm>
        <a:off x="3380515" y="1019144"/>
        <a:ext cx="3754570" cy="286942"/>
      </dsp:txXfrm>
    </dsp:sp>
    <dsp:sp modelId="{9850789D-C25E-40F7-B4F8-6A2A4DEC626A}">
      <dsp:nvSpPr>
        <dsp:cNvPr id="0" name=""/>
        <dsp:cNvSpPr/>
      </dsp:nvSpPr>
      <dsp:spPr>
        <a:xfrm>
          <a:off x="3364992" y="1337509"/>
          <a:ext cx="3785616" cy="317988"/>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tr-TR" sz="1500" b="1" kern="1200" dirty="0">
              <a:latin typeface="Segoe UI" panose="020B0502040204020203" pitchFamily="34" charset="0"/>
              <a:cs typeface="Segoe UI" panose="020B0502040204020203" pitchFamily="34" charset="0"/>
            </a:rPr>
            <a:t>Dinleme </a:t>
          </a:r>
        </a:p>
      </dsp:txBody>
      <dsp:txXfrm>
        <a:off x="3380515" y="1353032"/>
        <a:ext cx="3754570" cy="286942"/>
      </dsp:txXfrm>
    </dsp:sp>
    <dsp:sp modelId="{E5AAFDD5-37FC-4763-8DF6-9A9935FB160E}">
      <dsp:nvSpPr>
        <dsp:cNvPr id="0" name=""/>
        <dsp:cNvSpPr/>
      </dsp:nvSpPr>
      <dsp:spPr>
        <a:xfrm>
          <a:off x="3364992" y="1671396"/>
          <a:ext cx="3785616" cy="31798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tr-TR" sz="1500" b="1" kern="1200">
              <a:latin typeface="Segoe UI" panose="020B0502040204020203" pitchFamily="34" charset="0"/>
              <a:cs typeface="Segoe UI" panose="020B0502040204020203" pitchFamily="34" charset="0"/>
            </a:rPr>
            <a:t>Empati</a:t>
          </a:r>
          <a:endParaRPr lang="tr-TR" sz="1500" b="1" kern="1200" dirty="0">
            <a:latin typeface="Segoe UI" panose="020B0502040204020203" pitchFamily="34" charset="0"/>
            <a:cs typeface="Segoe UI" panose="020B0502040204020203" pitchFamily="34" charset="0"/>
          </a:endParaRPr>
        </a:p>
      </dsp:txBody>
      <dsp:txXfrm>
        <a:off x="3380515" y="1686919"/>
        <a:ext cx="3754570" cy="286942"/>
      </dsp:txXfrm>
    </dsp:sp>
    <dsp:sp modelId="{09CFE760-3DB8-46CE-9F8E-D6B1AF83D1CA}">
      <dsp:nvSpPr>
        <dsp:cNvPr id="0" name=""/>
        <dsp:cNvSpPr/>
      </dsp:nvSpPr>
      <dsp:spPr>
        <a:xfrm>
          <a:off x="3364992" y="2005284"/>
          <a:ext cx="3785616" cy="31798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tr-TR" sz="1500" b="1" kern="1200">
              <a:latin typeface="Segoe UI" panose="020B0502040204020203" pitchFamily="34" charset="0"/>
              <a:cs typeface="Segoe UI" panose="020B0502040204020203" pitchFamily="34" charset="0"/>
            </a:rPr>
            <a:t>Sözsüz İletişim</a:t>
          </a:r>
          <a:endParaRPr lang="tr-TR" sz="1500" b="1" kern="1200" dirty="0">
            <a:latin typeface="Segoe UI" panose="020B0502040204020203" pitchFamily="34" charset="0"/>
            <a:cs typeface="Segoe UI" panose="020B0502040204020203" pitchFamily="34" charset="0"/>
          </a:endParaRPr>
        </a:p>
      </dsp:txBody>
      <dsp:txXfrm>
        <a:off x="3380515" y="2020807"/>
        <a:ext cx="3754570" cy="286942"/>
      </dsp:txXfrm>
    </dsp:sp>
    <dsp:sp modelId="{625BBA9B-4C67-4267-8B1C-460F15C770D5}">
      <dsp:nvSpPr>
        <dsp:cNvPr id="0" name=""/>
        <dsp:cNvSpPr/>
      </dsp:nvSpPr>
      <dsp:spPr>
        <a:xfrm>
          <a:off x="3364992" y="2339171"/>
          <a:ext cx="3785616" cy="317988"/>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tr-TR" sz="1500" b="1" kern="1200">
              <a:latin typeface="Segoe UI" panose="020B0502040204020203" pitchFamily="34" charset="0"/>
              <a:cs typeface="Segoe UI" panose="020B0502040204020203" pitchFamily="34" charset="0"/>
            </a:rPr>
            <a:t>Yazılı İletişim</a:t>
          </a:r>
          <a:endParaRPr lang="tr-TR" sz="1500" b="1" kern="1200" dirty="0">
            <a:latin typeface="Segoe UI" panose="020B0502040204020203" pitchFamily="34" charset="0"/>
            <a:cs typeface="Segoe UI" panose="020B0502040204020203" pitchFamily="34" charset="0"/>
          </a:endParaRPr>
        </a:p>
      </dsp:txBody>
      <dsp:txXfrm>
        <a:off x="3380515" y="2354694"/>
        <a:ext cx="3754570" cy="286942"/>
      </dsp:txXfrm>
    </dsp:sp>
    <dsp:sp modelId="{C486CEBE-CEB2-4846-B322-4208F985BDF5}">
      <dsp:nvSpPr>
        <dsp:cNvPr id="0" name=""/>
        <dsp:cNvSpPr/>
      </dsp:nvSpPr>
      <dsp:spPr>
        <a:xfrm>
          <a:off x="3364992" y="2673059"/>
          <a:ext cx="3785616" cy="31798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tr-TR" sz="1500" b="1" kern="1200">
              <a:latin typeface="Segoe UI" panose="020B0502040204020203" pitchFamily="34" charset="0"/>
              <a:cs typeface="Segoe UI" panose="020B0502040204020203" pitchFamily="34" charset="0"/>
            </a:rPr>
            <a:t>Telefonda İletişim</a:t>
          </a:r>
          <a:endParaRPr lang="tr-TR" sz="1500" b="1" kern="1200" dirty="0">
            <a:latin typeface="Segoe UI" panose="020B0502040204020203" pitchFamily="34" charset="0"/>
            <a:cs typeface="Segoe UI" panose="020B0502040204020203" pitchFamily="34" charset="0"/>
          </a:endParaRPr>
        </a:p>
      </dsp:txBody>
      <dsp:txXfrm>
        <a:off x="3380515" y="2688582"/>
        <a:ext cx="3754570" cy="286942"/>
      </dsp:txXfrm>
    </dsp:sp>
    <dsp:sp modelId="{AFB31448-9075-4BFE-ACE1-DAD1F897C17B}">
      <dsp:nvSpPr>
        <dsp:cNvPr id="0" name=""/>
        <dsp:cNvSpPr/>
      </dsp:nvSpPr>
      <dsp:spPr>
        <a:xfrm>
          <a:off x="3364992" y="3006946"/>
          <a:ext cx="3785616" cy="317988"/>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tr-TR" sz="1500" b="1" kern="1200">
              <a:latin typeface="Segoe UI" panose="020B0502040204020203" pitchFamily="34" charset="0"/>
              <a:cs typeface="Segoe UI" panose="020B0502040204020203" pitchFamily="34" charset="0"/>
            </a:rPr>
            <a:t>Şiddetsiz İletişim</a:t>
          </a:r>
          <a:endParaRPr lang="tr-TR" sz="1500" b="1" kern="1200" dirty="0">
            <a:latin typeface="Segoe UI" panose="020B0502040204020203" pitchFamily="34" charset="0"/>
            <a:cs typeface="Segoe UI" panose="020B0502040204020203" pitchFamily="34" charset="0"/>
          </a:endParaRPr>
        </a:p>
      </dsp:txBody>
      <dsp:txXfrm>
        <a:off x="3380515" y="3022469"/>
        <a:ext cx="3754570" cy="2869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630B1-1265-4A3E-A57B-9B477B779A54}">
      <dsp:nvSpPr>
        <dsp:cNvPr id="0" name=""/>
        <dsp:cNvSpPr/>
      </dsp:nvSpPr>
      <dsp:spPr>
        <a:xfrm>
          <a:off x="3535" y="415154"/>
          <a:ext cx="1255259" cy="7531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latin typeface="Segoe UI" panose="020B0502040204020203" pitchFamily="34" charset="0"/>
              <a:cs typeface="Segoe UI" panose="020B0502040204020203" pitchFamily="34" charset="0"/>
            </a:rPr>
            <a:t>Reddedilme</a:t>
          </a:r>
          <a:endParaRPr lang="en-US" sz="1400" kern="1200">
            <a:latin typeface="Segoe UI" panose="020B0502040204020203" pitchFamily="34" charset="0"/>
            <a:cs typeface="Segoe UI" panose="020B0502040204020203" pitchFamily="34" charset="0"/>
          </a:endParaRPr>
        </a:p>
      </dsp:txBody>
      <dsp:txXfrm>
        <a:off x="3535" y="415154"/>
        <a:ext cx="1255259" cy="753155"/>
      </dsp:txXfrm>
    </dsp:sp>
    <dsp:sp modelId="{156E06FC-5918-4F60-9A32-4AE152047CCC}">
      <dsp:nvSpPr>
        <dsp:cNvPr id="0" name=""/>
        <dsp:cNvSpPr/>
      </dsp:nvSpPr>
      <dsp:spPr>
        <a:xfrm>
          <a:off x="1384320" y="415154"/>
          <a:ext cx="1255259" cy="75315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latin typeface="Segoe UI" panose="020B0502040204020203" pitchFamily="34" charset="0"/>
              <a:cs typeface="Segoe UI" panose="020B0502040204020203" pitchFamily="34" charset="0"/>
            </a:rPr>
            <a:t>Dil yeterliliği </a:t>
          </a:r>
          <a:endParaRPr lang="en-US" sz="1400" kern="1200">
            <a:latin typeface="Segoe UI" panose="020B0502040204020203" pitchFamily="34" charset="0"/>
            <a:cs typeface="Segoe UI" panose="020B0502040204020203" pitchFamily="34" charset="0"/>
          </a:endParaRPr>
        </a:p>
      </dsp:txBody>
      <dsp:txXfrm>
        <a:off x="1384320" y="415154"/>
        <a:ext cx="1255259" cy="753155"/>
      </dsp:txXfrm>
    </dsp:sp>
    <dsp:sp modelId="{84D8A8CC-F064-405A-B0E1-151212030036}">
      <dsp:nvSpPr>
        <dsp:cNvPr id="0" name=""/>
        <dsp:cNvSpPr/>
      </dsp:nvSpPr>
      <dsp:spPr>
        <a:xfrm>
          <a:off x="2765106" y="415154"/>
          <a:ext cx="1255259" cy="75315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latin typeface="Segoe UI" panose="020B0502040204020203" pitchFamily="34" charset="0"/>
              <a:cs typeface="Segoe UI" panose="020B0502040204020203" pitchFamily="34" charset="0"/>
            </a:rPr>
            <a:t>Öfke</a:t>
          </a:r>
          <a:endParaRPr lang="en-US" sz="1400" kern="1200">
            <a:latin typeface="Segoe UI" panose="020B0502040204020203" pitchFamily="34" charset="0"/>
            <a:cs typeface="Segoe UI" panose="020B0502040204020203" pitchFamily="34" charset="0"/>
          </a:endParaRPr>
        </a:p>
      </dsp:txBody>
      <dsp:txXfrm>
        <a:off x="2765106" y="415154"/>
        <a:ext cx="1255259" cy="753155"/>
      </dsp:txXfrm>
    </dsp:sp>
    <dsp:sp modelId="{BEF7653B-948D-42CF-91CD-218B25479818}">
      <dsp:nvSpPr>
        <dsp:cNvPr id="0" name=""/>
        <dsp:cNvSpPr/>
      </dsp:nvSpPr>
      <dsp:spPr>
        <a:xfrm>
          <a:off x="4145891" y="415154"/>
          <a:ext cx="1255259" cy="75315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latin typeface="Segoe UI" panose="020B0502040204020203" pitchFamily="34" charset="0"/>
              <a:cs typeface="Segoe UI" panose="020B0502040204020203" pitchFamily="34" charset="0"/>
            </a:rPr>
            <a:t>Yorgunluk</a:t>
          </a:r>
          <a:endParaRPr lang="en-US" sz="1400" kern="1200">
            <a:latin typeface="Segoe UI" panose="020B0502040204020203" pitchFamily="34" charset="0"/>
            <a:cs typeface="Segoe UI" panose="020B0502040204020203" pitchFamily="34" charset="0"/>
          </a:endParaRPr>
        </a:p>
      </dsp:txBody>
      <dsp:txXfrm>
        <a:off x="4145891" y="415154"/>
        <a:ext cx="1255259" cy="753155"/>
      </dsp:txXfrm>
    </dsp:sp>
    <dsp:sp modelId="{28958AD0-054C-46CF-BC6C-84C6A4F657E3}">
      <dsp:nvSpPr>
        <dsp:cNvPr id="0" name=""/>
        <dsp:cNvSpPr/>
      </dsp:nvSpPr>
      <dsp:spPr>
        <a:xfrm>
          <a:off x="5526677" y="415154"/>
          <a:ext cx="1255259" cy="75315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latin typeface="Segoe UI" panose="020B0502040204020203" pitchFamily="34" charset="0"/>
              <a:cs typeface="Segoe UI" panose="020B0502040204020203" pitchFamily="34" charset="0"/>
            </a:rPr>
            <a:t>Kelime dağarcığı</a:t>
          </a:r>
          <a:endParaRPr lang="en-US" sz="1400" kern="1200">
            <a:latin typeface="Segoe UI" panose="020B0502040204020203" pitchFamily="34" charset="0"/>
            <a:cs typeface="Segoe UI" panose="020B0502040204020203" pitchFamily="34" charset="0"/>
          </a:endParaRPr>
        </a:p>
      </dsp:txBody>
      <dsp:txXfrm>
        <a:off x="5526677" y="415154"/>
        <a:ext cx="1255259" cy="753155"/>
      </dsp:txXfrm>
    </dsp:sp>
    <dsp:sp modelId="{F7B41C04-16FA-47F3-9BF1-FF182B2AE849}">
      <dsp:nvSpPr>
        <dsp:cNvPr id="0" name=""/>
        <dsp:cNvSpPr/>
      </dsp:nvSpPr>
      <dsp:spPr>
        <a:xfrm>
          <a:off x="6907463" y="415154"/>
          <a:ext cx="1255259" cy="7531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latin typeface="Segoe UI" panose="020B0502040204020203" pitchFamily="34" charset="0"/>
              <a:cs typeface="Segoe UI" panose="020B0502040204020203" pitchFamily="34" charset="0"/>
            </a:rPr>
            <a:t>Kaygı </a:t>
          </a:r>
          <a:endParaRPr lang="en-US" sz="1400" kern="1200">
            <a:latin typeface="Segoe UI" panose="020B0502040204020203" pitchFamily="34" charset="0"/>
            <a:cs typeface="Segoe UI" panose="020B0502040204020203" pitchFamily="34" charset="0"/>
          </a:endParaRPr>
        </a:p>
      </dsp:txBody>
      <dsp:txXfrm>
        <a:off x="6907463" y="415154"/>
        <a:ext cx="1255259" cy="753155"/>
      </dsp:txXfrm>
    </dsp:sp>
    <dsp:sp modelId="{817ED33C-EC2E-4E71-A29B-EA4F9764C622}">
      <dsp:nvSpPr>
        <dsp:cNvPr id="0" name=""/>
        <dsp:cNvSpPr/>
      </dsp:nvSpPr>
      <dsp:spPr>
        <a:xfrm>
          <a:off x="8288248" y="415154"/>
          <a:ext cx="1255259" cy="75315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latin typeface="Segoe UI" panose="020B0502040204020203" pitchFamily="34" charset="0"/>
              <a:cs typeface="Segoe UI" panose="020B0502040204020203" pitchFamily="34" charset="0"/>
            </a:rPr>
            <a:t>ifade becerisi</a:t>
          </a:r>
          <a:endParaRPr lang="en-US" sz="1400" kern="1200">
            <a:latin typeface="Segoe UI" panose="020B0502040204020203" pitchFamily="34" charset="0"/>
            <a:cs typeface="Segoe UI" panose="020B0502040204020203" pitchFamily="34" charset="0"/>
          </a:endParaRPr>
        </a:p>
      </dsp:txBody>
      <dsp:txXfrm>
        <a:off x="8288248" y="415154"/>
        <a:ext cx="1255259" cy="753155"/>
      </dsp:txXfrm>
    </dsp:sp>
    <dsp:sp modelId="{005F7A53-2E02-4160-A730-635957EF4E57}">
      <dsp:nvSpPr>
        <dsp:cNvPr id="0" name=""/>
        <dsp:cNvSpPr/>
      </dsp:nvSpPr>
      <dsp:spPr>
        <a:xfrm>
          <a:off x="9669034" y="415154"/>
          <a:ext cx="1255259" cy="75315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latin typeface="Segoe UI" panose="020B0502040204020203" pitchFamily="34" charset="0"/>
              <a:cs typeface="Segoe UI" panose="020B0502040204020203" pitchFamily="34" charset="0"/>
            </a:rPr>
            <a:t>Tükenme</a:t>
          </a:r>
          <a:endParaRPr lang="en-US" sz="1400" kern="1200">
            <a:latin typeface="Segoe UI" panose="020B0502040204020203" pitchFamily="34" charset="0"/>
            <a:cs typeface="Segoe UI" panose="020B0502040204020203" pitchFamily="34" charset="0"/>
          </a:endParaRPr>
        </a:p>
      </dsp:txBody>
      <dsp:txXfrm>
        <a:off x="9669034" y="415154"/>
        <a:ext cx="1255259" cy="753155"/>
      </dsp:txXfrm>
    </dsp:sp>
    <dsp:sp modelId="{472B0F07-0FFF-4151-BA6D-4F522FA0C410}">
      <dsp:nvSpPr>
        <dsp:cNvPr id="0" name=""/>
        <dsp:cNvSpPr/>
      </dsp:nvSpPr>
      <dsp:spPr>
        <a:xfrm>
          <a:off x="3535" y="1293836"/>
          <a:ext cx="1255259" cy="75315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latin typeface="Segoe UI" panose="020B0502040204020203" pitchFamily="34" charset="0"/>
              <a:cs typeface="Segoe UI" panose="020B0502040204020203" pitchFamily="34" charset="0"/>
            </a:rPr>
            <a:t>Telefon</a:t>
          </a:r>
          <a:endParaRPr lang="en-US" sz="1400" kern="1200">
            <a:latin typeface="Segoe UI" panose="020B0502040204020203" pitchFamily="34" charset="0"/>
            <a:cs typeface="Segoe UI" panose="020B0502040204020203" pitchFamily="34" charset="0"/>
          </a:endParaRPr>
        </a:p>
      </dsp:txBody>
      <dsp:txXfrm>
        <a:off x="3535" y="1293836"/>
        <a:ext cx="1255259" cy="753155"/>
      </dsp:txXfrm>
    </dsp:sp>
    <dsp:sp modelId="{4C7E5842-003A-4B8B-B54F-832096783E9B}">
      <dsp:nvSpPr>
        <dsp:cNvPr id="0" name=""/>
        <dsp:cNvSpPr/>
      </dsp:nvSpPr>
      <dsp:spPr>
        <a:xfrm>
          <a:off x="1384320" y="1293836"/>
          <a:ext cx="1255259" cy="75315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latin typeface="Segoe UI" panose="020B0502040204020203" pitchFamily="34" charset="0"/>
              <a:cs typeface="Segoe UI" panose="020B0502040204020203" pitchFamily="34" charset="0"/>
            </a:rPr>
            <a:t>Utanç</a:t>
          </a:r>
          <a:endParaRPr lang="en-US" sz="1400" kern="1200">
            <a:latin typeface="Segoe UI" panose="020B0502040204020203" pitchFamily="34" charset="0"/>
            <a:cs typeface="Segoe UI" panose="020B0502040204020203" pitchFamily="34" charset="0"/>
          </a:endParaRPr>
        </a:p>
      </dsp:txBody>
      <dsp:txXfrm>
        <a:off x="1384320" y="1293836"/>
        <a:ext cx="1255259" cy="753155"/>
      </dsp:txXfrm>
    </dsp:sp>
    <dsp:sp modelId="{288D6E6B-C6DA-414D-809D-979C429EE86B}">
      <dsp:nvSpPr>
        <dsp:cNvPr id="0" name=""/>
        <dsp:cNvSpPr/>
      </dsp:nvSpPr>
      <dsp:spPr>
        <a:xfrm>
          <a:off x="2765106" y="1293836"/>
          <a:ext cx="1255259" cy="7531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latin typeface="Segoe UI" panose="020B0502040204020203" pitchFamily="34" charset="0"/>
              <a:cs typeface="Segoe UI" panose="020B0502040204020203" pitchFamily="34" charset="0"/>
            </a:rPr>
            <a:t>Aç olma</a:t>
          </a:r>
          <a:endParaRPr lang="en-US" sz="1400" kern="1200">
            <a:latin typeface="Segoe UI" panose="020B0502040204020203" pitchFamily="34" charset="0"/>
            <a:cs typeface="Segoe UI" panose="020B0502040204020203" pitchFamily="34" charset="0"/>
          </a:endParaRPr>
        </a:p>
      </dsp:txBody>
      <dsp:txXfrm>
        <a:off x="2765106" y="1293836"/>
        <a:ext cx="1255259" cy="753155"/>
      </dsp:txXfrm>
    </dsp:sp>
    <dsp:sp modelId="{B7B49AFD-4D4A-4C0D-8DF2-14CA32B3DC6C}">
      <dsp:nvSpPr>
        <dsp:cNvPr id="0" name=""/>
        <dsp:cNvSpPr/>
      </dsp:nvSpPr>
      <dsp:spPr>
        <a:xfrm>
          <a:off x="4145891" y="1293836"/>
          <a:ext cx="1255259" cy="75315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latin typeface="Segoe UI" panose="020B0502040204020203" pitchFamily="34" charset="0"/>
              <a:cs typeface="Segoe UI" panose="020B0502040204020203" pitchFamily="34" charset="0"/>
            </a:rPr>
            <a:t>Kötü akustik</a:t>
          </a:r>
          <a:endParaRPr lang="en-US" sz="1400" kern="1200" dirty="0">
            <a:latin typeface="Segoe UI" panose="020B0502040204020203" pitchFamily="34" charset="0"/>
            <a:cs typeface="Segoe UI" panose="020B0502040204020203" pitchFamily="34" charset="0"/>
          </a:endParaRPr>
        </a:p>
      </dsp:txBody>
      <dsp:txXfrm>
        <a:off x="4145891" y="1293836"/>
        <a:ext cx="1255259" cy="753155"/>
      </dsp:txXfrm>
    </dsp:sp>
    <dsp:sp modelId="{7D4F6DBA-0205-4688-AD0C-1F3EEEC5C1AE}">
      <dsp:nvSpPr>
        <dsp:cNvPr id="0" name=""/>
        <dsp:cNvSpPr/>
      </dsp:nvSpPr>
      <dsp:spPr>
        <a:xfrm>
          <a:off x="5526677" y="1293836"/>
          <a:ext cx="1255259" cy="75315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latin typeface="Segoe UI" panose="020B0502040204020203" pitchFamily="34" charset="0"/>
              <a:cs typeface="Segoe UI" panose="020B0502040204020203" pitchFamily="34" charset="0"/>
            </a:rPr>
            <a:t>İletiyle ilgili bilgiye sahip olma</a:t>
          </a:r>
          <a:endParaRPr lang="en-US" sz="1400" kern="1200">
            <a:latin typeface="Segoe UI" panose="020B0502040204020203" pitchFamily="34" charset="0"/>
            <a:cs typeface="Segoe UI" panose="020B0502040204020203" pitchFamily="34" charset="0"/>
          </a:endParaRPr>
        </a:p>
      </dsp:txBody>
      <dsp:txXfrm>
        <a:off x="5526677" y="1293836"/>
        <a:ext cx="1255259" cy="753155"/>
      </dsp:txXfrm>
    </dsp:sp>
    <dsp:sp modelId="{CAB68380-0472-4CCD-803F-D6B2D40EFAC8}">
      <dsp:nvSpPr>
        <dsp:cNvPr id="0" name=""/>
        <dsp:cNvSpPr/>
      </dsp:nvSpPr>
      <dsp:spPr>
        <a:xfrm>
          <a:off x="6907463" y="1293836"/>
          <a:ext cx="1255259" cy="75315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latin typeface="Segoe UI" panose="020B0502040204020203" pitchFamily="34" charset="0"/>
              <a:cs typeface="Segoe UI" panose="020B0502040204020203" pitchFamily="34" charset="0"/>
            </a:rPr>
            <a:t>Suçluluk</a:t>
          </a:r>
          <a:endParaRPr lang="en-US" sz="1400" kern="1200">
            <a:latin typeface="Segoe UI" panose="020B0502040204020203" pitchFamily="34" charset="0"/>
            <a:cs typeface="Segoe UI" panose="020B0502040204020203" pitchFamily="34" charset="0"/>
          </a:endParaRPr>
        </a:p>
      </dsp:txBody>
      <dsp:txXfrm>
        <a:off x="6907463" y="1293836"/>
        <a:ext cx="1255259" cy="753155"/>
      </dsp:txXfrm>
    </dsp:sp>
    <dsp:sp modelId="{574ADBEC-C688-48E8-887A-B3BBAB196BF8}">
      <dsp:nvSpPr>
        <dsp:cNvPr id="0" name=""/>
        <dsp:cNvSpPr/>
      </dsp:nvSpPr>
      <dsp:spPr>
        <a:xfrm>
          <a:off x="8288248" y="1293836"/>
          <a:ext cx="1255259" cy="75315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latin typeface="Segoe UI" panose="020B0502040204020203" pitchFamily="34" charset="0"/>
              <a:cs typeface="Segoe UI" panose="020B0502040204020203" pitchFamily="34" charset="0"/>
            </a:rPr>
            <a:t>Deneyim</a:t>
          </a:r>
          <a:endParaRPr lang="en-US" sz="1400" kern="1200">
            <a:latin typeface="Segoe UI" panose="020B0502040204020203" pitchFamily="34" charset="0"/>
            <a:cs typeface="Segoe UI" panose="020B0502040204020203" pitchFamily="34" charset="0"/>
          </a:endParaRPr>
        </a:p>
      </dsp:txBody>
      <dsp:txXfrm>
        <a:off x="8288248" y="1293836"/>
        <a:ext cx="1255259" cy="753155"/>
      </dsp:txXfrm>
    </dsp:sp>
    <dsp:sp modelId="{D7CF9FE0-56FE-4FFB-BA31-1F64779909D4}">
      <dsp:nvSpPr>
        <dsp:cNvPr id="0" name=""/>
        <dsp:cNvSpPr/>
      </dsp:nvSpPr>
      <dsp:spPr>
        <a:xfrm>
          <a:off x="9669034" y="1293836"/>
          <a:ext cx="1255259" cy="7531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latin typeface="Segoe UI" panose="020B0502040204020203" pitchFamily="34" charset="0"/>
              <a:cs typeface="Segoe UI" panose="020B0502040204020203" pitchFamily="34" charset="0"/>
            </a:rPr>
            <a:t>Yetersizlik</a:t>
          </a:r>
          <a:endParaRPr lang="en-US" sz="1400" kern="1200">
            <a:latin typeface="Segoe UI" panose="020B0502040204020203" pitchFamily="34" charset="0"/>
            <a:cs typeface="Segoe UI" panose="020B0502040204020203" pitchFamily="34" charset="0"/>
          </a:endParaRPr>
        </a:p>
      </dsp:txBody>
      <dsp:txXfrm>
        <a:off x="9669034" y="1293836"/>
        <a:ext cx="1255259" cy="753155"/>
      </dsp:txXfrm>
    </dsp:sp>
    <dsp:sp modelId="{85B911FE-5F50-4CEA-9E3F-C5CBADB5C542}">
      <dsp:nvSpPr>
        <dsp:cNvPr id="0" name=""/>
        <dsp:cNvSpPr/>
      </dsp:nvSpPr>
      <dsp:spPr>
        <a:xfrm>
          <a:off x="1384320" y="2172518"/>
          <a:ext cx="1255259" cy="75315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latin typeface="Segoe UI" panose="020B0502040204020203" pitchFamily="34" charset="0"/>
              <a:cs typeface="Segoe UI" panose="020B0502040204020203" pitchFamily="34" charset="0"/>
            </a:rPr>
            <a:t>Gizliliğin sınırlı olması durumları</a:t>
          </a:r>
          <a:endParaRPr lang="en-US" sz="1400" kern="1200">
            <a:latin typeface="Segoe UI" panose="020B0502040204020203" pitchFamily="34" charset="0"/>
            <a:cs typeface="Segoe UI" panose="020B0502040204020203" pitchFamily="34" charset="0"/>
          </a:endParaRPr>
        </a:p>
      </dsp:txBody>
      <dsp:txXfrm>
        <a:off x="1384320" y="2172518"/>
        <a:ext cx="1255259" cy="753155"/>
      </dsp:txXfrm>
    </dsp:sp>
    <dsp:sp modelId="{47877B0E-FB3D-4DB4-B5C7-17DB550C2AAC}">
      <dsp:nvSpPr>
        <dsp:cNvPr id="0" name=""/>
        <dsp:cNvSpPr/>
      </dsp:nvSpPr>
      <dsp:spPr>
        <a:xfrm>
          <a:off x="2765106" y="2172518"/>
          <a:ext cx="1255259" cy="75315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latin typeface="Segoe UI" panose="020B0502040204020203" pitchFamily="34" charset="0"/>
              <a:cs typeface="Segoe UI" panose="020B0502040204020203" pitchFamily="34" charset="0"/>
            </a:rPr>
            <a:t>Kavrama Becerisi</a:t>
          </a:r>
          <a:endParaRPr lang="en-US" sz="1400" kern="1200">
            <a:latin typeface="Segoe UI" panose="020B0502040204020203" pitchFamily="34" charset="0"/>
            <a:cs typeface="Segoe UI" panose="020B0502040204020203" pitchFamily="34" charset="0"/>
          </a:endParaRPr>
        </a:p>
      </dsp:txBody>
      <dsp:txXfrm>
        <a:off x="2765106" y="2172518"/>
        <a:ext cx="1255259" cy="753155"/>
      </dsp:txXfrm>
    </dsp:sp>
    <dsp:sp modelId="{2083574C-FE24-45DE-B684-5F57FED79D90}">
      <dsp:nvSpPr>
        <dsp:cNvPr id="0" name=""/>
        <dsp:cNvSpPr/>
      </dsp:nvSpPr>
      <dsp:spPr>
        <a:xfrm>
          <a:off x="4145891" y="2172518"/>
          <a:ext cx="1255259" cy="75315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latin typeface="Segoe UI" panose="020B0502040204020203" pitchFamily="34" charset="0"/>
              <a:cs typeface="Segoe UI" panose="020B0502040204020203" pitchFamily="34" charset="0"/>
            </a:rPr>
            <a:t>Öz saygı</a:t>
          </a:r>
          <a:endParaRPr lang="en-US" sz="1400" kern="1200">
            <a:latin typeface="Segoe UI" panose="020B0502040204020203" pitchFamily="34" charset="0"/>
            <a:cs typeface="Segoe UI" panose="020B0502040204020203" pitchFamily="34" charset="0"/>
          </a:endParaRPr>
        </a:p>
      </dsp:txBody>
      <dsp:txXfrm>
        <a:off x="4145891" y="2172518"/>
        <a:ext cx="1255259" cy="753155"/>
      </dsp:txXfrm>
    </dsp:sp>
    <dsp:sp modelId="{0099126D-52C0-4297-A18B-BA4296C40DF4}">
      <dsp:nvSpPr>
        <dsp:cNvPr id="0" name=""/>
        <dsp:cNvSpPr/>
      </dsp:nvSpPr>
      <dsp:spPr>
        <a:xfrm>
          <a:off x="5526677" y="2172518"/>
          <a:ext cx="1255259" cy="75315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latin typeface="Segoe UI" panose="020B0502040204020203" pitchFamily="34" charset="0"/>
              <a:cs typeface="Segoe UI" panose="020B0502040204020203" pitchFamily="34" charset="0"/>
            </a:rPr>
            <a:t>Tabular</a:t>
          </a:r>
          <a:endParaRPr lang="en-US" sz="1400" kern="1200">
            <a:latin typeface="Segoe UI" panose="020B0502040204020203" pitchFamily="34" charset="0"/>
            <a:cs typeface="Segoe UI" panose="020B0502040204020203" pitchFamily="34" charset="0"/>
          </a:endParaRPr>
        </a:p>
      </dsp:txBody>
      <dsp:txXfrm>
        <a:off x="5526677" y="2172518"/>
        <a:ext cx="1255259" cy="753155"/>
      </dsp:txXfrm>
    </dsp:sp>
    <dsp:sp modelId="{9A637D29-33EB-49C0-B1BF-A3B5492E5F41}">
      <dsp:nvSpPr>
        <dsp:cNvPr id="0" name=""/>
        <dsp:cNvSpPr/>
      </dsp:nvSpPr>
      <dsp:spPr>
        <a:xfrm>
          <a:off x="6907463" y="2172518"/>
          <a:ext cx="1255259" cy="7531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latin typeface="Segoe UI" panose="020B0502040204020203" pitchFamily="34" charset="0"/>
              <a:cs typeface="Segoe UI" panose="020B0502040204020203" pitchFamily="34" charset="0"/>
            </a:rPr>
            <a:t>Konuşma sorunları</a:t>
          </a:r>
          <a:endParaRPr lang="en-US" sz="1400" kern="1200">
            <a:latin typeface="Segoe UI" panose="020B0502040204020203" pitchFamily="34" charset="0"/>
            <a:cs typeface="Segoe UI" panose="020B0502040204020203" pitchFamily="34" charset="0"/>
          </a:endParaRPr>
        </a:p>
      </dsp:txBody>
      <dsp:txXfrm>
        <a:off x="6907463" y="2172518"/>
        <a:ext cx="1255259" cy="753155"/>
      </dsp:txXfrm>
    </dsp:sp>
    <dsp:sp modelId="{F27A5972-97DE-4F2C-BE3C-02E09860BCF2}">
      <dsp:nvSpPr>
        <dsp:cNvPr id="0" name=""/>
        <dsp:cNvSpPr/>
      </dsp:nvSpPr>
      <dsp:spPr>
        <a:xfrm>
          <a:off x="8288248" y="2172518"/>
          <a:ext cx="1255259" cy="75315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latin typeface="Segoe UI" panose="020B0502040204020203" pitchFamily="34" charset="0"/>
              <a:cs typeface="Segoe UI" panose="020B0502040204020203" pitchFamily="34" charset="0"/>
            </a:rPr>
            <a:t>Kötü aydınlatma</a:t>
          </a:r>
          <a:endParaRPr lang="en-US" sz="1400" kern="1200">
            <a:latin typeface="Segoe UI" panose="020B0502040204020203" pitchFamily="34" charset="0"/>
            <a:cs typeface="Segoe UI" panose="020B0502040204020203" pitchFamily="34" charset="0"/>
          </a:endParaRPr>
        </a:p>
      </dsp:txBody>
      <dsp:txXfrm>
        <a:off x="8288248" y="2172518"/>
        <a:ext cx="1255259" cy="7531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F9EED-B88F-4D91-B6AE-A4CFA72EB3DA}">
      <dsp:nvSpPr>
        <dsp:cNvPr id="0" name=""/>
        <dsp:cNvSpPr/>
      </dsp:nvSpPr>
      <dsp:spPr>
        <a:xfrm>
          <a:off x="0" y="0"/>
          <a:ext cx="1005414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EA908B-F47D-4B06-AB52-3F7867004F16}">
      <dsp:nvSpPr>
        <dsp:cNvPr id="0" name=""/>
        <dsp:cNvSpPr/>
      </dsp:nvSpPr>
      <dsp:spPr>
        <a:xfrm>
          <a:off x="0" y="0"/>
          <a:ext cx="10054144" cy="434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tr-TR" sz="1900" kern="1200" dirty="0">
              <a:latin typeface="Segoe UI" panose="020B0502040204020203" pitchFamily="34" charset="0"/>
              <a:cs typeface="Segoe UI" panose="020B0502040204020203" pitchFamily="34" charset="0"/>
            </a:rPr>
            <a:t>Konuşma</a:t>
          </a:r>
          <a:endParaRPr lang="en-US" sz="1900" kern="1200" dirty="0">
            <a:latin typeface="Segoe UI" panose="020B0502040204020203" pitchFamily="34" charset="0"/>
            <a:cs typeface="Segoe UI" panose="020B0502040204020203" pitchFamily="34" charset="0"/>
          </a:endParaRPr>
        </a:p>
      </dsp:txBody>
      <dsp:txXfrm>
        <a:off x="0" y="0"/>
        <a:ext cx="10054144" cy="434285"/>
      </dsp:txXfrm>
    </dsp:sp>
    <dsp:sp modelId="{021463BA-6A97-4B89-8E40-0213104338CA}">
      <dsp:nvSpPr>
        <dsp:cNvPr id="0" name=""/>
        <dsp:cNvSpPr/>
      </dsp:nvSpPr>
      <dsp:spPr>
        <a:xfrm>
          <a:off x="0" y="434285"/>
          <a:ext cx="10054144" cy="0"/>
        </a:xfrm>
        <a:prstGeom prst="line">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D2B0F8-1E12-4A03-A931-B1A29717BCFE}">
      <dsp:nvSpPr>
        <dsp:cNvPr id="0" name=""/>
        <dsp:cNvSpPr/>
      </dsp:nvSpPr>
      <dsp:spPr>
        <a:xfrm>
          <a:off x="0" y="434285"/>
          <a:ext cx="10054144" cy="434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tr-TR" sz="1900" kern="1200" dirty="0">
              <a:latin typeface="Segoe UI" panose="020B0502040204020203" pitchFamily="34" charset="0"/>
              <a:cs typeface="Segoe UI" panose="020B0502040204020203" pitchFamily="34" charset="0"/>
            </a:rPr>
            <a:t>Soru Sorma</a:t>
          </a:r>
          <a:endParaRPr lang="en-US" sz="1900" kern="1200" dirty="0">
            <a:latin typeface="Segoe UI" panose="020B0502040204020203" pitchFamily="34" charset="0"/>
            <a:cs typeface="Segoe UI" panose="020B0502040204020203" pitchFamily="34" charset="0"/>
          </a:endParaRPr>
        </a:p>
      </dsp:txBody>
      <dsp:txXfrm>
        <a:off x="0" y="434285"/>
        <a:ext cx="10054144" cy="434285"/>
      </dsp:txXfrm>
    </dsp:sp>
    <dsp:sp modelId="{1B721BA5-3390-4D6C-A143-D97E90F46AD8}">
      <dsp:nvSpPr>
        <dsp:cNvPr id="0" name=""/>
        <dsp:cNvSpPr/>
      </dsp:nvSpPr>
      <dsp:spPr>
        <a:xfrm>
          <a:off x="0" y="868570"/>
          <a:ext cx="10054144" cy="0"/>
        </a:xfrm>
        <a:prstGeom prst="lin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D665A5-DAE5-4256-BC8D-C7A5AA0A973F}">
      <dsp:nvSpPr>
        <dsp:cNvPr id="0" name=""/>
        <dsp:cNvSpPr/>
      </dsp:nvSpPr>
      <dsp:spPr>
        <a:xfrm>
          <a:off x="0" y="868570"/>
          <a:ext cx="10054144" cy="434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tr-TR" sz="1900" kern="1200" dirty="0">
              <a:latin typeface="Segoe UI" panose="020B0502040204020203" pitchFamily="34" charset="0"/>
              <a:cs typeface="Segoe UI" panose="020B0502040204020203" pitchFamily="34" charset="0"/>
            </a:rPr>
            <a:t>Dinleme</a:t>
          </a:r>
          <a:endParaRPr lang="en-US" sz="1900" kern="1200" dirty="0">
            <a:latin typeface="Segoe UI" panose="020B0502040204020203" pitchFamily="34" charset="0"/>
            <a:cs typeface="Segoe UI" panose="020B0502040204020203" pitchFamily="34" charset="0"/>
          </a:endParaRPr>
        </a:p>
      </dsp:txBody>
      <dsp:txXfrm>
        <a:off x="0" y="868570"/>
        <a:ext cx="10054144" cy="434285"/>
      </dsp:txXfrm>
    </dsp:sp>
    <dsp:sp modelId="{D418CC25-A4C9-448E-9B8F-8BA42111E0C2}">
      <dsp:nvSpPr>
        <dsp:cNvPr id="0" name=""/>
        <dsp:cNvSpPr/>
      </dsp:nvSpPr>
      <dsp:spPr>
        <a:xfrm>
          <a:off x="0" y="1302855"/>
          <a:ext cx="10054144" cy="0"/>
        </a:xfrm>
        <a:prstGeom prst="line">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EE3B6F-EB08-4C47-AB9A-04387E9195E1}">
      <dsp:nvSpPr>
        <dsp:cNvPr id="0" name=""/>
        <dsp:cNvSpPr/>
      </dsp:nvSpPr>
      <dsp:spPr>
        <a:xfrm>
          <a:off x="0" y="1302855"/>
          <a:ext cx="10054144" cy="434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tr-TR" sz="1900" kern="1200" dirty="0">
              <a:latin typeface="Segoe UI" panose="020B0502040204020203" pitchFamily="34" charset="0"/>
              <a:cs typeface="Segoe UI" panose="020B0502040204020203" pitchFamily="34" charset="0"/>
            </a:rPr>
            <a:t>Empati</a:t>
          </a:r>
          <a:endParaRPr lang="en-US" sz="1900" kern="1200" dirty="0">
            <a:latin typeface="Segoe UI" panose="020B0502040204020203" pitchFamily="34" charset="0"/>
            <a:cs typeface="Segoe UI" panose="020B0502040204020203" pitchFamily="34" charset="0"/>
          </a:endParaRPr>
        </a:p>
      </dsp:txBody>
      <dsp:txXfrm>
        <a:off x="0" y="1302855"/>
        <a:ext cx="10054144" cy="434285"/>
      </dsp:txXfrm>
    </dsp:sp>
    <dsp:sp modelId="{D0756AB7-DC31-4C1C-B062-F4E226CFCB81}">
      <dsp:nvSpPr>
        <dsp:cNvPr id="0" name=""/>
        <dsp:cNvSpPr/>
      </dsp:nvSpPr>
      <dsp:spPr>
        <a:xfrm>
          <a:off x="0" y="1737140"/>
          <a:ext cx="10054144" cy="0"/>
        </a:xfrm>
        <a:prstGeom prst="lin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FC939A-733E-486F-860E-3E9767FA7382}">
      <dsp:nvSpPr>
        <dsp:cNvPr id="0" name=""/>
        <dsp:cNvSpPr/>
      </dsp:nvSpPr>
      <dsp:spPr>
        <a:xfrm>
          <a:off x="0" y="1737140"/>
          <a:ext cx="10054144" cy="434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tr-TR" sz="1900" kern="1200" dirty="0">
              <a:latin typeface="Segoe UI" panose="020B0502040204020203" pitchFamily="34" charset="0"/>
              <a:cs typeface="Segoe UI" panose="020B0502040204020203" pitchFamily="34" charset="0"/>
            </a:rPr>
            <a:t>Sözsüz İletişim</a:t>
          </a:r>
          <a:endParaRPr lang="en-US" sz="1900" kern="1200" dirty="0">
            <a:latin typeface="Segoe UI" panose="020B0502040204020203" pitchFamily="34" charset="0"/>
            <a:cs typeface="Segoe UI" panose="020B0502040204020203" pitchFamily="34" charset="0"/>
          </a:endParaRPr>
        </a:p>
      </dsp:txBody>
      <dsp:txXfrm>
        <a:off x="0" y="1737140"/>
        <a:ext cx="10054144" cy="434285"/>
      </dsp:txXfrm>
    </dsp:sp>
    <dsp:sp modelId="{65ED6423-AAF6-460C-80F7-C21752073E58}">
      <dsp:nvSpPr>
        <dsp:cNvPr id="0" name=""/>
        <dsp:cNvSpPr/>
      </dsp:nvSpPr>
      <dsp:spPr>
        <a:xfrm>
          <a:off x="0" y="2171425"/>
          <a:ext cx="10054144" cy="0"/>
        </a:xfrm>
        <a:prstGeom prst="line">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9F7BAE-433A-494E-B584-5834338735A0}">
      <dsp:nvSpPr>
        <dsp:cNvPr id="0" name=""/>
        <dsp:cNvSpPr/>
      </dsp:nvSpPr>
      <dsp:spPr>
        <a:xfrm>
          <a:off x="0" y="2171425"/>
          <a:ext cx="10054144" cy="434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tr-TR" sz="1900" kern="1200" dirty="0">
              <a:latin typeface="Segoe UI" panose="020B0502040204020203" pitchFamily="34" charset="0"/>
              <a:cs typeface="Segoe UI" panose="020B0502040204020203" pitchFamily="34" charset="0"/>
            </a:rPr>
            <a:t>Yazılı İletişim</a:t>
          </a:r>
          <a:endParaRPr lang="en-US" sz="1900" kern="1200" dirty="0">
            <a:latin typeface="Segoe UI" panose="020B0502040204020203" pitchFamily="34" charset="0"/>
            <a:cs typeface="Segoe UI" panose="020B0502040204020203" pitchFamily="34" charset="0"/>
          </a:endParaRPr>
        </a:p>
      </dsp:txBody>
      <dsp:txXfrm>
        <a:off x="0" y="2171425"/>
        <a:ext cx="10054144" cy="434285"/>
      </dsp:txXfrm>
    </dsp:sp>
    <dsp:sp modelId="{7FF55F46-6DE5-4C1F-B696-9443B2EAAAEB}">
      <dsp:nvSpPr>
        <dsp:cNvPr id="0" name=""/>
        <dsp:cNvSpPr/>
      </dsp:nvSpPr>
      <dsp:spPr>
        <a:xfrm>
          <a:off x="0" y="2605710"/>
          <a:ext cx="10054144" cy="0"/>
        </a:xfrm>
        <a:prstGeom prst="lin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3442D8-BF23-4974-A758-0250A0AF11C6}">
      <dsp:nvSpPr>
        <dsp:cNvPr id="0" name=""/>
        <dsp:cNvSpPr/>
      </dsp:nvSpPr>
      <dsp:spPr>
        <a:xfrm>
          <a:off x="0" y="2605710"/>
          <a:ext cx="10054144" cy="434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tr-TR" sz="1900" kern="1200" dirty="0">
              <a:latin typeface="Segoe UI" panose="020B0502040204020203" pitchFamily="34" charset="0"/>
              <a:cs typeface="Segoe UI" panose="020B0502040204020203" pitchFamily="34" charset="0"/>
            </a:rPr>
            <a:t>Telefonda İletişim</a:t>
          </a:r>
          <a:endParaRPr lang="en-US" sz="1900" kern="1200" dirty="0">
            <a:latin typeface="Segoe UI" panose="020B0502040204020203" pitchFamily="34" charset="0"/>
            <a:cs typeface="Segoe UI" panose="020B0502040204020203" pitchFamily="34" charset="0"/>
          </a:endParaRPr>
        </a:p>
      </dsp:txBody>
      <dsp:txXfrm>
        <a:off x="0" y="2605710"/>
        <a:ext cx="10054144" cy="434285"/>
      </dsp:txXfrm>
    </dsp:sp>
    <dsp:sp modelId="{5CA6396E-B75A-45C9-AC23-E702462C8054}">
      <dsp:nvSpPr>
        <dsp:cNvPr id="0" name=""/>
        <dsp:cNvSpPr/>
      </dsp:nvSpPr>
      <dsp:spPr>
        <a:xfrm>
          <a:off x="0" y="3039995"/>
          <a:ext cx="1005414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32D8F8-20FB-411D-9635-368D55EB7CEF}">
      <dsp:nvSpPr>
        <dsp:cNvPr id="0" name=""/>
        <dsp:cNvSpPr/>
      </dsp:nvSpPr>
      <dsp:spPr>
        <a:xfrm>
          <a:off x="0" y="3039995"/>
          <a:ext cx="10054144" cy="434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tr-TR" sz="1900" kern="1200" dirty="0">
              <a:latin typeface="Segoe UI" panose="020B0502040204020203" pitchFamily="34" charset="0"/>
              <a:cs typeface="Segoe UI" panose="020B0502040204020203" pitchFamily="34" charset="0"/>
            </a:rPr>
            <a:t>Şiddetsiz İletişim</a:t>
          </a:r>
          <a:endParaRPr lang="en-US" sz="1900" kern="1200" dirty="0">
            <a:latin typeface="Segoe UI" panose="020B0502040204020203" pitchFamily="34" charset="0"/>
            <a:cs typeface="Segoe UI" panose="020B0502040204020203" pitchFamily="34" charset="0"/>
          </a:endParaRPr>
        </a:p>
      </dsp:txBody>
      <dsp:txXfrm>
        <a:off x="0" y="3039995"/>
        <a:ext cx="10054144" cy="4342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FEAF7-95CA-4F44-A23D-324D20E1BF82}">
      <dsp:nvSpPr>
        <dsp:cNvPr id="0" name=""/>
        <dsp:cNvSpPr/>
      </dsp:nvSpPr>
      <dsp:spPr>
        <a:xfrm>
          <a:off x="3080" y="587032"/>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a:t>İnsanlara isimleriyle hitap etmek</a:t>
          </a:r>
          <a:endParaRPr lang="en-US" sz="1800" kern="1200" dirty="0"/>
        </a:p>
      </dsp:txBody>
      <dsp:txXfrm>
        <a:off x="3080" y="587032"/>
        <a:ext cx="2444055" cy="1466433"/>
      </dsp:txXfrm>
    </dsp:sp>
    <dsp:sp modelId="{D76725D7-D7A4-4700-A7E2-F8D89038895F}">
      <dsp:nvSpPr>
        <dsp:cNvPr id="0" name=""/>
        <dsp:cNvSpPr/>
      </dsp:nvSpPr>
      <dsp:spPr>
        <a:xfrm>
          <a:off x="2691541" y="587032"/>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t>Olumlu dil kullanımı. O-Olumlu kelimeler ve olumlu cümlelerle konuşmak</a:t>
          </a:r>
        </a:p>
      </dsp:txBody>
      <dsp:txXfrm>
        <a:off x="2691541" y="587032"/>
        <a:ext cx="2444055" cy="1466433"/>
      </dsp:txXfrm>
    </dsp:sp>
    <dsp:sp modelId="{AC37902F-AAB1-4E65-9832-6726BFD8EADB}">
      <dsp:nvSpPr>
        <dsp:cNvPr id="0" name=""/>
        <dsp:cNvSpPr/>
      </dsp:nvSpPr>
      <dsp:spPr>
        <a:xfrm>
          <a:off x="5380002" y="587032"/>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a:t>Jargon kullanımından ve kısaltmalardan kaçınmak</a:t>
          </a:r>
          <a:endParaRPr lang="tr-TR" sz="1800" kern="1200" dirty="0"/>
        </a:p>
      </dsp:txBody>
      <dsp:txXfrm>
        <a:off x="5380002" y="587032"/>
        <a:ext cx="2444055" cy="1466433"/>
      </dsp:txXfrm>
    </dsp:sp>
    <dsp:sp modelId="{1B63DB43-E5E7-4965-B285-3DB5BF164223}">
      <dsp:nvSpPr>
        <dsp:cNvPr id="0" name=""/>
        <dsp:cNvSpPr/>
      </dsp:nvSpPr>
      <dsp:spPr>
        <a:xfrm>
          <a:off x="8068463" y="587032"/>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a:t>Gereksiz yabancı kelime kullanımından kaçınmak</a:t>
          </a:r>
          <a:endParaRPr lang="tr-TR" sz="1800" kern="1200" dirty="0"/>
        </a:p>
      </dsp:txBody>
      <dsp:txXfrm>
        <a:off x="8068463" y="587032"/>
        <a:ext cx="2444055" cy="1466433"/>
      </dsp:txXfrm>
    </dsp:sp>
    <dsp:sp modelId="{C38648E6-9523-4516-BEBB-FB1D7B28F9C7}">
      <dsp:nvSpPr>
        <dsp:cNvPr id="0" name=""/>
        <dsp:cNvSpPr/>
      </dsp:nvSpPr>
      <dsp:spPr>
        <a:xfrm>
          <a:off x="3080" y="2297871"/>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a:t>Argo kullanımından kaçınmak</a:t>
          </a:r>
          <a:endParaRPr lang="tr-TR" sz="1800" kern="1200" dirty="0"/>
        </a:p>
      </dsp:txBody>
      <dsp:txXfrm>
        <a:off x="3080" y="2297871"/>
        <a:ext cx="2444055" cy="1466433"/>
      </dsp:txXfrm>
    </dsp:sp>
    <dsp:sp modelId="{4EFCB4D0-87CD-47D6-9C32-CD67FC3D479A}">
      <dsp:nvSpPr>
        <dsp:cNvPr id="0" name=""/>
        <dsp:cNvSpPr/>
      </dsp:nvSpPr>
      <dsp:spPr>
        <a:xfrm>
          <a:off x="2691541" y="2297871"/>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a:t>Kısa ve basit cümlelerle açık ve anlaşılır konuşmak</a:t>
          </a:r>
          <a:endParaRPr lang="tr-TR" sz="1800" kern="1200" dirty="0"/>
        </a:p>
      </dsp:txBody>
      <dsp:txXfrm>
        <a:off x="2691541" y="2297871"/>
        <a:ext cx="2444055" cy="1466433"/>
      </dsp:txXfrm>
    </dsp:sp>
    <dsp:sp modelId="{322FA31E-88F2-4D6C-91F7-D328FEA0ABE9}">
      <dsp:nvSpPr>
        <dsp:cNvPr id="0" name=""/>
        <dsp:cNvSpPr/>
      </dsp:nvSpPr>
      <dsp:spPr>
        <a:xfrm>
          <a:off x="5380002" y="2297871"/>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a:t>Konuştuklarımızın duyulabilir bir ses yüksekliğinde olması. Sesin alçak ya da yüksek oluşunu fark etmek</a:t>
          </a:r>
          <a:endParaRPr lang="tr-TR" sz="1800" kern="1200" dirty="0"/>
        </a:p>
      </dsp:txBody>
      <dsp:txXfrm>
        <a:off x="5380002" y="2297871"/>
        <a:ext cx="2444055" cy="1466433"/>
      </dsp:txXfrm>
    </dsp:sp>
    <dsp:sp modelId="{C581D358-834E-4180-812F-40F25F9E2DB5}">
      <dsp:nvSpPr>
        <dsp:cNvPr id="0" name=""/>
        <dsp:cNvSpPr/>
      </dsp:nvSpPr>
      <dsp:spPr>
        <a:xfrm>
          <a:off x="8068463" y="2297871"/>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a:t>Nefes kontrolü yapmak, diyafram nefesi almak</a:t>
          </a:r>
          <a:endParaRPr lang="tr-TR" sz="1800" kern="1200" dirty="0"/>
        </a:p>
      </dsp:txBody>
      <dsp:txXfrm>
        <a:off x="8068463" y="2297871"/>
        <a:ext cx="2444055" cy="14664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8926E-5DC4-4767-BEE1-7DE8D984A47C}">
      <dsp:nvSpPr>
        <dsp:cNvPr id="0" name=""/>
        <dsp:cNvSpPr/>
      </dsp:nvSpPr>
      <dsp:spPr>
        <a:xfrm>
          <a:off x="3080" y="40519"/>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noProof="0" dirty="0">
              <a:latin typeface="Segoe UI" panose="020B0502040204020203" pitchFamily="34" charset="0"/>
              <a:cs typeface="Segoe UI" panose="020B0502040204020203" pitchFamily="34" charset="0"/>
            </a:rPr>
            <a:t>Görüşmenin başlangıcında buzları eritmek</a:t>
          </a:r>
        </a:p>
      </dsp:txBody>
      <dsp:txXfrm>
        <a:off x="3080" y="40519"/>
        <a:ext cx="2444055" cy="1466433"/>
      </dsp:txXfrm>
    </dsp:sp>
    <dsp:sp modelId="{4C733E8C-7E12-4B6D-ACE7-E50881528A54}">
      <dsp:nvSpPr>
        <dsp:cNvPr id="0" name=""/>
        <dsp:cNvSpPr/>
      </dsp:nvSpPr>
      <dsp:spPr>
        <a:xfrm>
          <a:off x="2691541" y="40519"/>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noProof="0" dirty="0">
              <a:latin typeface="Segoe UI" panose="020B0502040204020203" pitchFamily="34" charset="0"/>
              <a:cs typeface="Segoe UI" panose="020B0502040204020203" pitchFamily="34" charset="0"/>
            </a:rPr>
            <a:t>Amaca uygun bilgi edinmek</a:t>
          </a:r>
        </a:p>
      </dsp:txBody>
      <dsp:txXfrm>
        <a:off x="2691541" y="40519"/>
        <a:ext cx="2444055" cy="1466433"/>
      </dsp:txXfrm>
    </dsp:sp>
    <dsp:sp modelId="{BA8D74BD-EA18-4365-B029-833DE8DE2B79}">
      <dsp:nvSpPr>
        <dsp:cNvPr id="0" name=""/>
        <dsp:cNvSpPr/>
      </dsp:nvSpPr>
      <dsp:spPr>
        <a:xfrm>
          <a:off x="5380002" y="40519"/>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noProof="0" dirty="0">
              <a:latin typeface="Segoe UI" panose="020B0502040204020203" pitchFamily="34" charset="0"/>
              <a:cs typeface="Segoe UI" panose="020B0502040204020203" pitchFamily="34" charset="0"/>
            </a:rPr>
            <a:t>Edinilen bilgileri ayrıntılandırmak ve netleştirmek</a:t>
          </a:r>
        </a:p>
      </dsp:txBody>
      <dsp:txXfrm>
        <a:off x="5380002" y="40519"/>
        <a:ext cx="2444055" cy="1466433"/>
      </dsp:txXfrm>
    </dsp:sp>
    <dsp:sp modelId="{120DA1CF-9B06-4E23-95FA-6CD0CBA77E49}">
      <dsp:nvSpPr>
        <dsp:cNvPr id="0" name=""/>
        <dsp:cNvSpPr/>
      </dsp:nvSpPr>
      <dsp:spPr>
        <a:xfrm>
          <a:off x="8068463" y="40519"/>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noProof="0" dirty="0">
              <a:latin typeface="Segoe UI" panose="020B0502040204020203" pitchFamily="34" charset="0"/>
              <a:cs typeface="Segoe UI" panose="020B0502040204020203" pitchFamily="34" charset="0"/>
            </a:rPr>
            <a:t>Bireyin aktif katılımı için onu cesaretlendirmek ve teşvik etmek</a:t>
          </a:r>
        </a:p>
      </dsp:txBody>
      <dsp:txXfrm>
        <a:off x="8068463" y="40519"/>
        <a:ext cx="2444055" cy="1466433"/>
      </dsp:txXfrm>
    </dsp:sp>
    <dsp:sp modelId="{E2F26153-7E83-4FD8-A654-95F969927E46}">
      <dsp:nvSpPr>
        <dsp:cNvPr id="0" name=""/>
        <dsp:cNvSpPr/>
      </dsp:nvSpPr>
      <dsp:spPr>
        <a:xfrm>
          <a:off x="1347311" y="1751358"/>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noProof="0" dirty="0">
              <a:latin typeface="Segoe UI" panose="020B0502040204020203" pitchFamily="34" charset="0"/>
              <a:cs typeface="Segoe UI" panose="020B0502040204020203" pitchFamily="34" charset="0"/>
            </a:rPr>
            <a:t>Görüşmenin yönünü belirleyerek yardımcı olmak</a:t>
          </a:r>
        </a:p>
      </dsp:txBody>
      <dsp:txXfrm>
        <a:off x="1347311" y="1751358"/>
        <a:ext cx="2444055" cy="1466433"/>
      </dsp:txXfrm>
    </dsp:sp>
    <dsp:sp modelId="{86856C13-B0DE-4D29-A042-46CDF43B27C7}">
      <dsp:nvSpPr>
        <dsp:cNvPr id="0" name=""/>
        <dsp:cNvSpPr/>
      </dsp:nvSpPr>
      <dsp:spPr>
        <a:xfrm>
          <a:off x="4035772" y="1751358"/>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noProof="0" dirty="0">
              <a:latin typeface="Segoe UI" panose="020B0502040204020203" pitchFamily="34" charset="0"/>
              <a:cs typeface="Segoe UI" panose="020B0502040204020203" pitchFamily="34" charset="0"/>
            </a:rPr>
            <a:t>Görüşmenin odağını korumak ve geçişler yapmak için teknikler sağlamak</a:t>
          </a:r>
        </a:p>
      </dsp:txBody>
      <dsp:txXfrm>
        <a:off x="4035772" y="1751358"/>
        <a:ext cx="2444055" cy="1466433"/>
      </dsp:txXfrm>
    </dsp:sp>
    <dsp:sp modelId="{D18A28D2-3AFC-49F2-B99C-761A6F71A0FA}">
      <dsp:nvSpPr>
        <dsp:cNvPr id="0" name=""/>
        <dsp:cNvSpPr/>
      </dsp:nvSpPr>
      <dsp:spPr>
        <a:xfrm>
          <a:off x="6724233" y="1751358"/>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noProof="0" dirty="0">
              <a:latin typeface="Segoe UI" panose="020B0502040204020203" pitchFamily="34" charset="0"/>
              <a:cs typeface="Segoe UI" panose="020B0502040204020203" pitchFamily="34" charset="0"/>
            </a:rPr>
            <a:t>Görüşmeyi sonlandırmaya yardımcı olmak vb.</a:t>
          </a:r>
        </a:p>
      </dsp:txBody>
      <dsp:txXfrm>
        <a:off x="6724233" y="1751358"/>
        <a:ext cx="2444055" cy="14664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48DA3-5BDC-41D1-B203-868D02AE969D}">
      <dsp:nvSpPr>
        <dsp:cNvPr id="0" name=""/>
        <dsp:cNvSpPr/>
      </dsp:nvSpPr>
      <dsp:spPr>
        <a:xfrm>
          <a:off x="102749" y="25"/>
          <a:ext cx="2385406" cy="143124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dirty="0"/>
            <a:t>1.Mesajı duymak/almak, </a:t>
          </a:r>
        </a:p>
      </dsp:txBody>
      <dsp:txXfrm>
        <a:off x="144669" y="41945"/>
        <a:ext cx="2301566" cy="1347404"/>
      </dsp:txXfrm>
    </dsp:sp>
    <dsp:sp modelId="{B2D3F8E3-59C4-433F-9C94-9770487A40E4}">
      <dsp:nvSpPr>
        <dsp:cNvPr id="0" name=""/>
        <dsp:cNvSpPr/>
      </dsp:nvSpPr>
      <dsp:spPr>
        <a:xfrm>
          <a:off x="2698071" y="419857"/>
          <a:ext cx="505706" cy="59158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tr-TR" sz="2000" kern="1200"/>
        </a:p>
      </dsp:txBody>
      <dsp:txXfrm>
        <a:off x="2698071" y="538173"/>
        <a:ext cx="353994" cy="354948"/>
      </dsp:txXfrm>
    </dsp:sp>
    <dsp:sp modelId="{D6377AF2-59A8-4FF6-9A0F-E305C775706E}">
      <dsp:nvSpPr>
        <dsp:cNvPr id="0" name=""/>
        <dsp:cNvSpPr/>
      </dsp:nvSpPr>
      <dsp:spPr>
        <a:xfrm>
          <a:off x="3442318" y="25"/>
          <a:ext cx="2385406" cy="1431244"/>
        </a:xfrm>
        <a:prstGeom prst="roundRect">
          <a:avLst>
            <a:gd name="adj" fmla="val 10000"/>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a:t>2.Bu mesajı anlamak, </a:t>
          </a:r>
          <a:endParaRPr lang="tr-TR" sz="2500" kern="1200" dirty="0"/>
        </a:p>
      </dsp:txBody>
      <dsp:txXfrm>
        <a:off x="3484238" y="41945"/>
        <a:ext cx="2301566" cy="1347404"/>
      </dsp:txXfrm>
    </dsp:sp>
    <dsp:sp modelId="{BE49CC5C-2C65-46E7-ACE9-E8419C4B2113}">
      <dsp:nvSpPr>
        <dsp:cNvPr id="0" name=""/>
        <dsp:cNvSpPr/>
      </dsp:nvSpPr>
      <dsp:spPr>
        <a:xfrm>
          <a:off x="6037641" y="419857"/>
          <a:ext cx="505706" cy="591580"/>
        </a:xfrm>
        <a:prstGeom prst="righ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tr-TR" sz="2000" kern="1200"/>
        </a:p>
      </dsp:txBody>
      <dsp:txXfrm>
        <a:off x="6037641" y="538173"/>
        <a:ext cx="353994" cy="354948"/>
      </dsp:txXfrm>
    </dsp:sp>
    <dsp:sp modelId="{AF8E1023-212C-4622-AF5C-CF731A403D83}">
      <dsp:nvSpPr>
        <dsp:cNvPr id="0" name=""/>
        <dsp:cNvSpPr/>
      </dsp:nvSpPr>
      <dsp:spPr>
        <a:xfrm>
          <a:off x="6781888" y="25"/>
          <a:ext cx="2385406" cy="1431244"/>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a:t>3.Mesajı akılda tutmak, </a:t>
          </a:r>
          <a:endParaRPr lang="tr-TR" sz="2500" kern="1200" dirty="0"/>
        </a:p>
      </dsp:txBody>
      <dsp:txXfrm>
        <a:off x="6823808" y="41945"/>
        <a:ext cx="2301566" cy="1347404"/>
      </dsp:txXfrm>
    </dsp:sp>
    <dsp:sp modelId="{13E15623-6CB7-4A04-B61D-494508AA1A82}">
      <dsp:nvSpPr>
        <dsp:cNvPr id="0" name=""/>
        <dsp:cNvSpPr/>
      </dsp:nvSpPr>
      <dsp:spPr>
        <a:xfrm rot="5400000">
          <a:off x="7721738" y="1598248"/>
          <a:ext cx="505706" cy="591580"/>
        </a:xfrm>
        <a:prstGeom prst="righ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tr-TR" sz="2000" kern="1200"/>
        </a:p>
      </dsp:txBody>
      <dsp:txXfrm rot="-5400000">
        <a:off x="7797117" y="1641185"/>
        <a:ext cx="354948" cy="353994"/>
      </dsp:txXfrm>
    </dsp:sp>
    <dsp:sp modelId="{F91F2156-ECF0-49B7-BBC4-EE47FEC8D6DD}">
      <dsp:nvSpPr>
        <dsp:cNvPr id="0" name=""/>
        <dsp:cNvSpPr/>
      </dsp:nvSpPr>
      <dsp:spPr>
        <a:xfrm>
          <a:off x="6781888" y="2385432"/>
          <a:ext cx="2385406" cy="1431244"/>
        </a:xfrm>
        <a:prstGeom prst="roundRect">
          <a:avLst>
            <a:gd name="adj" fmla="val 10000"/>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a:t>4.Mesajı değerlendirmek ve </a:t>
          </a:r>
          <a:endParaRPr lang="tr-TR" sz="2500" kern="1200" dirty="0"/>
        </a:p>
      </dsp:txBody>
      <dsp:txXfrm>
        <a:off x="6823808" y="2427352"/>
        <a:ext cx="2301566" cy="1347404"/>
      </dsp:txXfrm>
    </dsp:sp>
    <dsp:sp modelId="{BD5C6876-27D5-4FEA-995B-78C1BE3D5650}">
      <dsp:nvSpPr>
        <dsp:cNvPr id="0" name=""/>
        <dsp:cNvSpPr/>
      </dsp:nvSpPr>
      <dsp:spPr>
        <a:xfrm rot="10800000">
          <a:off x="6066266" y="2805263"/>
          <a:ext cx="505706" cy="591580"/>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tr-TR" sz="2000" kern="1200"/>
        </a:p>
      </dsp:txBody>
      <dsp:txXfrm rot="10800000">
        <a:off x="6217978" y="2923579"/>
        <a:ext cx="353994" cy="354948"/>
      </dsp:txXfrm>
    </dsp:sp>
    <dsp:sp modelId="{8CF4DC66-0E28-4764-9BB3-78D4F9EDCC88}">
      <dsp:nvSpPr>
        <dsp:cNvPr id="0" name=""/>
        <dsp:cNvSpPr/>
      </dsp:nvSpPr>
      <dsp:spPr>
        <a:xfrm>
          <a:off x="3442318" y="2385432"/>
          <a:ext cx="2385406" cy="1431244"/>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a:t>5.Yanıt vermek. </a:t>
          </a:r>
          <a:endParaRPr lang="tr-TR" sz="2500" kern="1200" dirty="0"/>
        </a:p>
      </dsp:txBody>
      <dsp:txXfrm>
        <a:off x="3484238" y="2427352"/>
        <a:ext cx="2301566" cy="13474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B0512-EC6F-47BD-9155-0BFD0B2EE40B}">
      <dsp:nvSpPr>
        <dsp:cNvPr id="0" name=""/>
        <dsp:cNvSpPr/>
      </dsp:nvSpPr>
      <dsp:spPr>
        <a:xfrm>
          <a:off x="200761" y="1667"/>
          <a:ext cx="4334603" cy="27524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5F3DEF-B729-49A4-A4E7-CD7C615CC7DC}">
      <dsp:nvSpPr>
        <dsp:cNvPr id="0" name=""/>
        <dsp:cNvSpPr/>
      </dsp:nvSpPr>
      <dsp:spPr>
        <a:xfrm>
          <a:off x="682384" y="459209"/>
          <a:ext cx="4334603" cy="27524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Segoe UI" panose="020B0502040204020203" pitchFamily="34" charset="0"/>
              <a:cs typeface="Segoe UI" panose="020B0502040204020203" pitchFamily="34" charset="0"/>
            </a:rPr>
            <a:t>Etkili dinleme türleri</a:t>
          </a:r>
          <a:br>
            <a:rPr lang="tr-TR" sz="2000" b="1" kern="1200" dirty="0">
              <a:latin typeface="Segoe UI" panose="020B0502040204020203" pitchFamily="34" charset="0"/>
              <a:cs typeface="Segoe UI" panose="020B0502040204020203" pitchFamily="34" charset="0"/>
            </a:rPr>
          </a:br>
          <a:r>
            <a:rPr lang="tr-TR" sz="2000" b="0" kern="1200" dirty="0">
              <a:latin typeface="Segoe UI" panose="020B0502040204020203" pitchFamily="34" charset="0"/>
              <a:cs typeface="Segoe UI" panose="020B0502040204020203" pitchFamily="34" charset="0"/>
            </a:rPr>
            <a:t>katılımcı dinleme, edilgen dinleme, empatik dinleme, yargısız ve eleştirel dinleme, derinlemesine dinleme, çözümleyici dinleme, etkin/aktif dinleme, dikkatle dinleme ve yorumlayıcı dinlemedir. </a:t>
          </a:r>
          <a:endParaRPr lang="en-US" sz="2000" b="0" kern="1200" dirty="0">
            <a:latin typeface="Segoe UI" panose="020B0502040204020203" pitchFamily="34" charset="0"/>
            <a:cs typeface="Segoe UI" panose="020B0502040204020203" pitchFamily="34" charset="0"/>
          </a:endParaRPr>
        </a:p>
      </dsp:txBody>
      <dsp:txXfrm>
        <a:off x="763001" y="539826"/>
        <a:ext cx="4173369" cy="2591239"/>
      </dsp:txXfrm>
    </dsp:sp>
    <dsp:sp modelId="{46257444-DBD5-4A20-B692-35306BCF462A}">
      <dsp:nvSpPr>
        <dsp:cNvPr id="0" name=""/>
        <dsp:cNvSpPr/>
      </dsp:nvSpPr>
      <dsp:spPr>
        <a:xfrm>
          <a:off x="5498610" y="1667"/>
          <a:ext cx="4334603" cy="27524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FE5528-2C7D-46A7-89E9-CFE1E1489805}">
      <dsp:nvSpPr>
        <dsp:cNvPr id="0" name=""/>
        <dsp:cNvSpPr/>
      </dsp:nvSpPr>
      <dsp:spPr>
        <a:xfrm>
          <a:off x="5980232" y="459209"/>
          <a:ext cx="4334603" cy="27524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
              <a:srgbClr val="0070C0"/>
            </a:buClr>
            <a:buSzPts val="1200"/>
            <a:buFont typeface="Courier New" panose="02070309020205020404" pitchFamily="49" charset="0"/>
            <a:buNone/>
          </a:pPr>
          <a:r>
            <a:rPr lang="tr-TR" sz="2000" b="1" kern="1200" dirty="0">
              <a:latin typeface="Segoe UI" panose="020B0502040204020203" pitchFamily="34" charset="0"/>
              <a:cs typeface="Segoe UI" panose="020B0502040204020203" pitchFamily="34" charset="0"/>
            </a:rPr>
            <a:t>Etkisiz dinleme türleri</a:t>
          </a:r>
          <a:br>
            <a:rPr lang="tr-TR" sz="2000" b="1" kern="1200" dirty="0">
              <a:latin typeface="Segoe UI" panose="020B0502040204020203" pitchFamily="34" charset="0"/>
              <a:cs typeface="Segoe UI" panose="020B0502040204020203" pitchFamily="34" charset="0"/>
            </a:rPr>
          </a:br>
          <a:r>
            <a:rPr lang="tr-TR" sz="2000" b="0" kern="1200" dirty="0">
              <a:latin typeface="Segoe UI" panose="020B0502040204020203" pitchFamily="34" charset="0"/>
              <a:cs typeface="Segoe UI" panose="020B0502040204020203" pitchFamily="34" charset="0"/>
            </a:rPr>
            <a:t>yetersiz dinleme, kalıplanmış dinleme, yüzeysel dinleme, görünüşte dinleme, seçerek dinleme, duyguya saplanarak dinleme, savunucu dinleme ve tuzak kurucu dinlemedir.</a:t>
          </a:r>
        </a:p>
      </dsp:txBody>
      <dsp:txXfrm>
        <a:off x="6060849" y="539826"/>
        <a:ext cx="4173369" cy="25912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213A612-5CA9-48F1-97C6-6CBDD211BA95}" type="datetimeFigureOut">
              <a:rPr lang="en-US" smtClean="0"/>
              <a:t>4/22/2024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8E79F40-7FB4-4A3E-8AB4-11E3172E6DF9}" type="slidenum">
              <a:rPr lang="en-US" smtClean="0"/>
              <a:t>‹#›</a:t>
            </a:fld>
            <a:endParaRPr lang="en-US"/>
          </a:p>
        </p:txBody>
      </p:sp>
    </p:spTree>
    <p:extLst>
      <p:ext uri="{BB962C8B-B14F-4D97-AF65-F5344CB8AC3E}">
        <p14:creationId xmlns:p14="http://schemas.microsoft.com/office/powerpoint/2010/main" val="11185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endParaRPr lang="tr-TR" sz="1000" dirty="0">
              <a:latin typeface="Segoe UI" panose="020B0502040204020203" pitchFamily="34" charset="0"/>
              <a:cs typeface="Segoe UI" panose="020B0502040204020203" pitchFamily="34"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1</a:t>
            </a:fld>
            <a:endParaRPr lang="en-US"/>
          </a:p>
        </p:txBody>
      </p:sp>
    </p:spTree>
    <p:extLst>
      <p:ext uri="{BB962C8B-B14F-4D97-AF65-F5344CB8AC3E}">
        <p14:creationId xmlns:p14="http://schemas.microsoft.com/office/powerpoint/2010/main" val="2179365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algn="just" defTabSz="914400" rtl="0" eaLnBrk="1" latinLnBrk="0" hangingPunct="1"/>
            <a:endParaRPr lang="tr-TR" sz="1000" b="0" kern="1200" dirty="0">
              <a:solidFill>
                <a:schemeClr val="tx1"/>
              </a:solidFill>
              <a:latin typeface="Segoe UI" panose="020B0502040204020203" pitchFamily="34" charset="0"/>
              <a:ea typeface="+mn-ea"/>
              <a:cs typeface="Segoe UI" panose="020B0502040204020203" pitchFamily="34"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10</a:t>
            </a:fld>
            <a:endParaRPr lang="en-US"/>
          </a:p>
        </p:txBody>
      </p:sp>
    </p:spTree>
    <p:extLst>
      <p:ext uri="{BB962C8B-B14F-4D97-AF65-F5344CB8AC3E}">
        <p14:creationId xmlns:p14="http://schemas.microsoft.com/office/powerpoint/2010/main" val="2239221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tr-TR" sz="1000" b="0" kern="1200" dirty="0">
              <a:solidFill>
                <a:schemeClr val="tx1"/>
              </a:solidFill>
              <a:latin typeface="Segoe UI" panose="020B0502040204020203" pitchFamily="34" charset="0"/>
              <a:ea typeface="+mn-ea"/>
              <a:cs typeface="Segoe UI" panose="020B0502040204020203" pitchFamily="34"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11</a:t>
            </a:fld>
            <a:endParaRPr lang="en-US"/>
          </a:p>
        </p:txBody>
      </p:sp>
    </p:spTree>
    <p:extLst>
      <p:ext uri="{BB962C8B-B14F-4D97-AF65-F5344CB8AC3E}">
        <p14:creationId xmlns:p14="http://schemas.microsoft.com/office/powerpoint/2010/main" val="2639891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F8E79F40-7FB4-4A3E-8AB4-11E3172E6DF9}" type="slidenum">
              <a:rPr lang="en-US" smtClean="0"/>
              <a:t>12</a:t>
            </a:fld>
            <a:endParaRPr lang="en-US"/>
          </a:p>
        </p:txBody>
      </p:sp>
    </p:spTree>
    <p:extLst>
      <p:ext uri="{BB962C8B-B14F-4D97-AF65-F5344CB8AC3E}">
        <p14:creationId xmlns:p14="http://schemas.microsoft.com/office/powerpoint/2010/main" val="276671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F8E79F40-7FB4-4A3E-8AB4-11E3172E6DF9}" type="slidenum">
              <a:rPr lang="en-US" smtClean="0"/>
              <a:t>13</a:t>
            </a:fld>
            <a:endParaRPr lang="en-US"/>
          </a:p>
        </p:txBody>
      </p:sp>
    </p:spTree>
    <p:extLst>
      <p:ext uri="{BB962C8B-B14F-4D97-AF65-F5344CB8AC3E}">
        <p14:creationId xmlns:p14="http://schemas.microsoft.com/office/powerpoint/2010/main" val="1731854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F8E79F40-7FB4-4A3E-8AB4-11E3172E6DF9}" type="slidenum">
              <a:rPr lang="en-US" smtClean="0"/>
              <a:t>14</a:t>
            </a:fld>
            <a:endParaRPr lang="en-US"/>
          </a:p>
        </p:txBody>
      </p:sp>
    </p:spTree>
    <p:extLst>
      <p:ext uri="{BB962C8B-B14F-4D97-AF65-F5344CB8AC3E}">
        <p14:creationId xmlns:p14="http://schemas.microsoft.com/office/powerpoint/2010/main" val="1201982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F8E79F40-7FB4-4A3E-8AB4-11E3172E6DF9}" type="slidenum">
              <a:rPr lang="en-US" smtClean="0"/>
              <a:t>15</a:t>
            </a:fld>
            <a:endParaRPr lang="en-US"/>
          </a:p>
        </p:txBody>
      </p:sp>
    </p:spTree>
    <p:extLst>
      <p:ext uri="{BB962C8B-B14F-4D97-AF65-F5344CB8AC3E}">
        <p14:creationId xmlns:p14="http://schemas.microsoft.com/office/powerpoint/2010/main" val="1782614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b="1" dirty="0">
              <a:effectLst/>
              <a:latin typeface="Calibri" panose="020F0502020204030204" pitchFamily="34" charset="0"/>
              <a:ea typeface="Calibri" panose="020F0502020204030204" pitchFamily="34"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16</a:t>
            </a:fld>
            <a:endParaRPr lang="en-US"/>
          </a:p>
        </p:txBody>
      </p:sp>
    </p:spTree>
    <p:extLst>
      <p:ext uri="{BB962C8B-B14F-4D97-AF65-F5344CB8AC3E}">
        <p14:creationId xmlns:p14="http://schemas.microsoft.com/office/powerpoint/2010/main" val="3420281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tr-TR" sz="1200" b="0" kern="1200" dirty="0">
              <a:solidFill>
                <a:schemeClr val="tx1"/>
              </a:solidFill>
              <a:latin typeface="Segoe UI" panose="020B0502040204020203" pitchFamily="34" charset="0"/>
              <a:ea typeface="+mn-ea"/>
              <a:cs typeface="Segoe UI" panose="020B0502040204020203" pitchFamily="34"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17</a:t>
            </a:fld>
            <a:endParaRPr lang="en-US"/>
          </a:p>
        </p:txBody>
      </p:sp>
    </p:spTree>
    <p:extLst>
      <p:ext uri="{BB962C8B-B14F-4D97-AF65-F5344CB8AC3E}">
        <p14:creationId xmlns:p14="http://schemas.microsoft.com/office/powerpoint/2010/main" val="4222880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18</a:t>
            </a:fld>
            <a:endParaRPr lang="en-US"/>
          </a:p>
        </p:txBody>
      </p:sp>
    </p:spTree>
    <p:extLst>
      <p:ext uri="{BB962C8B-B14F-4D97-AF65-F5344CB8AC3E}">
        <p14:creationId xmlns:p14="http://schemas.microsoft.com/office/powerpoint/2010/main" val="34368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19</a:t>
            </a:fld>
            <a:endParaRPr lang="en-US"/>
          </a:p>
        </p:txBody>
      </p:sp>
    </p:spTree>
    <p:extLst>
      <p:ext uri="{BB962C8B-B14F-4D97-AF65-F5344CB8AC3E}">
        <p14:creationId xmlns:p14="http://schemas.microsoft.com/office/powerpoint/2010/main" val="989893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algn="just" defTabSz="914400" rtl="0" eaLnBrk="1" latinLnBrk="0" hangingPunct="1"/>
            <a:endParaRPr lang="tr-TR" sz="1000" kern="1200" dirty="0">
              <a:solidFill>
                <a:schemeClr val="tx1"/>
              </a:solidFill>
              <a:latin typeface="Segoe UI" panose="020B0502040204020203" pitchFamily="34" charset="0"/>
              <a:ea typeface="+mn-ea"/>
              <a:cs typeface="Segoe UI" panose="020B0502040204020203" pitchFamily="34"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2</a:t>
            </a:fld>
            <a:endParaRPr lang="en-US"/>
          </a:p>
        </p:txBody>
      </p:sp>
    </p:spTree>
    <p:extLst>
      <p:ext uri="{BB962C8B-B14F-4D97-AF65-F5344CB8AC3E}">
        <p14:creationId xmlns:p14="http://schemas.microsoft.com/office/powerpoint/2010/main" val="2603780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20</a:t>
            </a:fld>
            <a:endParaRPr lang="en-US"/>
          </a:p>
        </p:txBody>
      </p:sp>
    </p:spTree>
    <p:extLst>
      <p:ext uri="{BB962C8B-B14F-4D97-AF65-F5344CB8AC3E}">
        <p14:creationId xmlns:p14="http://schemas.microsoft.com/office/powerpoint/2010/main" val="1981317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21</a:t>
            </a:fld>
            <a:endParaRPr lang="en-US"/>
          </a:p>
        </p:txBody>
      </p:sp>
    </p:spTree>
    <p:extLst>
      <p:ext uri="{BB962C8B-B14F-4D97-AF65-F5344CB8AC3E}">
        <p14:creationId xmlns:p14="http://schemas.microsoft.com/office/powerpoint/2010/main" val="2969837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22</a:t>
            </a:fld>
            <a:endParaRPr lang="en-US"/>
          </a:p>
        </p:txBody>
      </p:sp>
    </p:spTree>
    <p:extLst>
      <p:ext uri="{BB962C8B-B14F-4D97-AF65-F5344CB8AC3E}">
        <p14:creationId xmlns:p14="http://schemas.microsoft.com/office/powerpoint/2010/main" val="2191460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23</a:t>
            </a:fld>
            <a:endParaRPr lang="en-US"/>
          </a:p>
        </p:txBody>
      </p:sp>
    </p:spTree>
    <p:extLst>
      <p:ext uri="{BB962C8B-B14F-4D97-AF65-F5344CB8AC3E}">
        <p14:creationId xmlns:p14="http://schemas.microsoft.com/office/powerpoint/2010/main" val="908761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24</a:t>
            </a:fld>
            <a:endParaRPr lang="en-US"/>
          </a:p>
        </p:txBody>
      </p:sp>
    </p:spTree>
    <p:extLst>
      <p:ext uri="{BB962C8B-B14F-4D97-AF65-F5344CB8AC3E}">
        <p14:creationId xmlns:p14="http://schemas.microsoft.com/office/powerpoint/2010/main" val="1842376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endParaRPr lang="tr-TR" sz="1000" dirty="0">
              <a:effectLst/>
              <a:latin typeface="Segoe UI" panose="020B0502040204020203" pitchFamily="34" charset="0"/>
              <a:ea typeface="Quattrocento Sans" panose="020B0502050000020003" pitchFamily="34" charset="0"/>
              <a:cs typeface="Segoe UI" panose="020B0502040204020203" pitchFamily="34"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25</a:t>
            </a:fld>
            <a:endParaRPr lang="en-US"/>
          </a:p>
        </p:txBody>
      </p:sp>
    </p:spTree>
    <p:extLst>
      <p:ext uri="{BB962C8B-B14F-4D97-AF65-F5344CB8AC3E}">
        <p14:creationId xmlns:p14="http://schemas.microsoft.com/office/powerpoint/2010/main" val="2252512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F8E79F40-7FB4-4A3E-8AB4-11E3172E6DF9}" type="slidenum">
              <a:rPr lang="en-US" smtClean="0"/>
              <a:t>26</a:t>
            </a:fld>
            <a:endParaRPr lang="en-US"/>
          </a:p>
        </p:txBody>
      </p:sp>
    </p:spTree>
    <p:extLst>
      <p:ext uri="{BB962C8B-B14F-4D97-AF65-F5344CB8AC3E}">
        <p14:creationId xmlns:p14="http://schemas.microsoft.com/office/powerpoint/2010/main" val="3384840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27</a:t>
            </a:fld>
            <a:endParaRPr lang="en-US"/>
          </a:p>
        </p:txBody>
      </p:sp>
    </p:spTree>
    <p:extLst>
      <p:ext uri="{BB962C8B-B14F-4D97-AF65-F5344CB8AC3E}">
        <p14:creationId xmlns:p14="http://schemas.microsoft.com/office/powerpoint/2010/main" val="1401300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lvl="0" indent="0" algn="just">
              <a:lnSpc>
                <a:spcPct val="115000"/>
              </a:lnSpc>
              <a:buClr>
                <a:srgbClr val="0070C0"/>
              </a:buClr>
              <a:buSzPts val="1200"/>
              <a:buFont typeface="Courier New" panose="02070309020205020404" pitchFamily="49" charset="0"/>
              <a:buNone/>
            </a:pPr>
            <a:endParaRPr lang="tr-TR" sz="1000" dirty="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28</a:t>
            </a:fld>
            <a:endParaRPr lang="en-US"/>
          </a:p>
        </p:txBody>
      </p:sp>
    </p:spTree>
    <p:extLst>
      <p:ext uri="{BB962C8B-B14F-4D97-AF65-F5344CB8AC3E}">
        <p14:creationId xmlns:p14="http://schemas.microsoft.com/office/powerpoint/2010/main" val="2277038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F8E79F40-7FB4-4A3E-8AB4-11E3172E6DF9}" type="slidenum">
              <a:rPr lang="en-US" smtClean="0"/>
              <a:t>29</a:t>
            </a:fld>
            <a:endParaRPr lang="en-US"/>
          </a:p>
        </p:txBody>
      </p:sp>
    </p:spTree>
    <p:extLst>
      <p:ext uri="{BB962C8B-B14F-4D97-AF65-F5344CB8AC3E}">
        <p14:creationId xmlns:p14="http://schemas.microsoft.com/office/powerpoint/2010/main" val="3430025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algn="just" defTabSz="914400" rtl="0" eaLnBrk="1" latinLnBrk="0" hangingPunct="1"/>
            <a:endParaRPr lang="tr-TR" sz="1000" kern="1200" dirty="0">
              <a:solidFill>
                <a:schemeClr val="tx1"/>
              </a:solidFill>
              <a:latin typeface="Segoe UI" panose="020B0502040204020203" pitchFamily="34" charset="0"/>
              <a:ea typeface="+mn-ea"/>
              <a:cs typeface="Segoe UI" panose="020B0502040204020203" pitchFamily="34"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3</a:t>
            </a:fld>
            <a:endParaRPr lang="en-US"/>
          </a:p>
        </p:txBody>
      </p:sp>
    </p:spTree>
    <p:extLst>
      <p:ext uri="{BB962C8B-B14F-4D97-AF65-F5344CB8AC3E}">
        <p14:creationId xmlns:p14="http://schemas.microsoft.com/office/powerpoint/2010/main" val="1735576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30</a:t>
            </a:fld>
            <a:endParaRPr lang="en-US"/>
          </a:p>
        </p:txBody>
      </p:sp>
    </p:spTree>
    <p:extLst>
      <p:ext uri="{BB962C8B-B14F-4D97-AF65-F5344CB8AC3E}">
        <p14:creationId xmlns:p14="http://schemas.microsoft.com/office/powerpoint/2010/main" val="3751618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31</a:t>
            </a:fld>
            <a:endParaRPr lang="en-US"/>
          </a:p>
        </p:txBody>
      </p:sp>
    </p:spTree>
    <p:extLst>
      <p:ext uri="{BB962C8B-B14F-4D97-AF65-F5344CB8AC3E}">
        <p14:creationId xmlns:p14="http://schemas.microsoft.com/office/powerpoint/2010/main" val="3461683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32</a:t>
            </a:fld>
            <a:endParaRPr lang="en-US"/>
          </a:p>
        </p:txBody>
      </p:sp>
    </p:spTree>
    <p:extLst>
      <p:ext uri="{BB962C8B-B14F-4D97-AF65-F5344CB8AC3E}">
        <p14:creationId xmlns:p14="http://schemas.microsoft.com/office/powerpoint/2010/main" val="37987711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33</a:t>
            </a:fld>
            <a:endParaRPr lang="en-US"/>
          </a:p>
        </p:txBody>
      </p:sp>
    </p:spTree>
    <p:extLst>
      <p:ext uri="{BB962C8B-B14F-4D97-AF65-F5344CB8AC3E}">
        <p14:creationId xmlns:p14="http://schemas.microsoft.com/office/powerpoint/2010/main" val="744812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F8E79F40-7FB4-4A3E-8AB4-11E3172E6DF9}" type="slidenum">
              <a:rPr lang="en-US" smtClean="0"/>
              <a:t>34</a:t>
            </a:fld>
            <a:endParaRPr lang="en-US"/>
          </a:p>
        </p:txBody>
      </p:sp>
    </p:spTree>
    <p:extLst>
      <p:ext uri="{BB962C8B-B14F-4D97-AF65-F5344CB8AC3E}">
        <p14:creationId xmlns:p14="http://schemas.microsoft.com/office/powerpoint/2010/main" val="34456309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F8E79F40-7FB4-4A3E-8AB4-11E3172E6DF9}" type="slidenum">
              <a:rPr lang="en-US" smtClean="0"/>
              <a:t>35</a:t>
            </a:fld>
            <a:endParaRPr lang="en-US"/>
          </a:p>
        </p:txBody>
      </p:sp>
    </p:spTree>
    <p:extLst>
      <p:ext uri="{BB962C8B-B14F-4D97-AF65-F5344CB8AC3E}">
        <p14:creationId xmlns:p14="http://schemas.microsoft.com/office/powerpoint/2010/main" val="1542577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36</a:t>
            </a:fld>
            <a:endParaRPr lang="en-US"/>
          </a:p>
        </p:txBody>
      </p:sp>
    </p:spTree>
    <p:extLst>
      <p:ext uri="{BB962C8B-B14F-4D97-AF65-F5344CB8AC3E}">
        <p14:creationId xmlns:p14="http://schemas.microsoft.com/office/powerpoint/2010/main" val="37995283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37</a:t>
            </a:fld>
            <a:endParaRPr lang="en-US"/>
          </a:p>
        </p:txBody>
      </p:sp>
    </p:spTree>
    <p:extLst>
      <p:ext uri="{BB962C8B-B14F-4D97-AF65-F5344CB8AC3E}">
        <p14:creationId xmlns:p14="http://schemas.microsoft.com/office/powerpoint/2010/main" val="14466491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38</a:t>
            </a:fld>
            <a:endParaRPr lang="en-US"/>
          </a:p>
        </p:txBody>
      </p:sp>
    </p:spTree>
    <p:extLst>
      <p:ext uri="{BB962C8B-B14F-4D97-AF65-F5344CB8AC3E}">
        <p14:creationId xmlns:p14="http://schemas.microsoft.com/office/powerpoint/2010/main" val="3649296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39</a:t>
            </a:fld>
            <a:endParaRPr lang="en-US"/>
          </a:p>
        </p:txBody>
      </p:sp>
    </p:spTree>
    <p:extLst>
      <p:ext uri="{BB962C8B-B14F-4D97-AF65-F5344CB8AC3E}">
        <p14:creationId xmlns:p14="http://schemas.microsoft.com/office/powerpoint/2010/main" val="528276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4</a:t>
            </a:fld>
            <a:endParaRPr lang="en-US"/>
          </a:p>
        </p:txBody>
      </p:sp>
    </p:spTree>
    <p:extLst>
      <p:ext uri="{BB962C8B-B14F-4D97-AF65-F5344CB8AC3E}">
        <p14:creationId xmlns:p14="http://schemas.microsoft.com/office/powerpoint/2010/main" val="1213541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40</a:t>
            </a:fld>
            <a:endParaRPr lang="en-US"/>
          </a:p>
        </p:txBody>
      </p:sp>
    </p:spTree>
    <p:extLst>
      <p:ext uri="{BB962C8B-B14F-4D97-AF65-F5344CB8AC3E}">
        <p14:creationId xmlns:p14="http://schemas.microsoft.com/office/powerpoint/2010/main" val="9463146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41</a:t>
            </a:fld>
            <a:endParaRPr lang="en-US"/>
          </a:p>
        </p:txBody>
      </p:sp>
    </p:spTree>
    <p:extLst>
      <p:ext uri="{BB962C8B-B14F-4D97-AF65-F5344CB8AC3E}">
        <p14:creationId xmlns:p14="http://schemas.microsoft.com/office/powerpoint/2010/main" val="34645376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42</a:t>
            </a:fld>
            <a:endParaRPr lang="en-US"/>
          </a:p>
        </p:txBody>
      </p:sp>
    </p:spTree>
    <p:extLst>
      <p:ext uri="{BB962C8B-B14F-4D97-AF65-F5344CB8AC3E}">
        <p14:creationId xmlns:p14="http://schemas.microsoft.com/office/powerpoint/2010/main" val="2933949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algn="just" defTabSz="914400" rtl="0" eaLnBrk="1" latinLnBrk="0" hangingPunct="1"/>
            <a:endParaRPr lang="tr-TR" sz="1000" b="0" kern="1200" dirty="0">
              <a:solidFill>
                <a:schemeClr val="tx1"/>
              </a:solidFill>
              <a:latin typeface="Segoe UI" panose="020B0502040204020203" pitchFamily="34" charset="0"/>
              <a:ea typeface="+mn-ea"/>
              <a:cs typeface="Segoe UI" panose="020B0502040204020203" pitchFamily="34"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5</a:t>
            </a:fld>
            <a:endParaRPr lang="en-US"/>
          </a:p>
        </p:txBody>
      </p:sp>
    </p:spTree>
    <p:extLst>
      <p:ext uri="{BB962C8B-B14F-4D97-AF65-F5344CB8AC3E}">
        <p14:creationId xmlns:p14="http://schemas.microsoft.com/office/powerpoint/2010/main" val="3733809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pPr>
            <a:endParaRPr lang="tr-TR" sz="1000" dirty="0">
              <a:effectLst/>
              <a:latin typeface="Segoe UI" panose="020B0502040204020203" pitchFamily="34" charset="0"/>
              <a:ea typeface="Quattrocento Sans" panose="020B0502050000020003" pitchFamily="34" charset="0"/>
              <a:cs typeface="Quattrocento Sans" panose="020B0502050000020003" pitchFamily="34"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6</a:t>
            </a:fld>
            <a:endParaRPr lang="en-US"/>
          </a:p>
        </p:txBody>
      </p:sp>
    </p:spTree>
    <p:extLst>
      <p:ext uri="{BB962C8B-B14F-4D97-AF65-F5344CB8AC3E}">
        <p14:creationId xmlns:p14="http://schemas.microsoft.com/office/powerpoint/2010/main" val="889368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endParaRPr lang="tr-TR" sz="1000" b="1" dirty="0">
              <a:latin typeface="Segoe UI" panose="020B0502040204020203" pitchFamily="34" charset="0"/>
              <a:cs typeface="Segoe UI" panose="020B0502040204020203" pitchFamily="34" charset="0"/>
            </a:endParaRPr>
          </a:p>
          <a:p>
            <a:endParaRPr lang="tr-TR" b="1" dirty="0"/>
          </a:p>
        </p:txBody>
      </p:sp>
      <p:sp>
        <p:nvSpPr>
          <p:cNvPr id="4" name="Slayt Numarası Yer Tutucusu 3"/>
          <p:cNvSpPr>
            <a:spLocks noGrp="1"/>
          </p:cNvSpPr>
          <p:nvPr>
            <p:ph type="sldNum" sz="quarter" idx="5"/>
          </p:nvPr>
        </p:nvSpPr>
        <p:spPr/>
        <p:txBody>
          <a:bodyPr/>
          <a:lstStyle/>
          <a:p>
            <a:fld id="{F8E79F40-7FB4-4A3E-8AB4-11E3172E6DF9}" type="slidenum">
              <a:rPr lang="en-US" smtClean="0"/>
              <a:t>7</a:t>
            </a:fld>
            <a:endParaRPr lang="en-US"/>
          </a:p>
        </p:txBody>
      </p:sp>
    </p:spTree>
    <p:extLst>
      <p:ext uri="{BB962C8B-B14F-4D97-AF65-F5344CB8AC3E}">
        <p14:creationId xmlns:p14="http://schemas.microsoft.com/office/powerpoint/2010/main" val="1152626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algn="just" defTabSz="914400" rtl="0" eaLnBrk="1" latinLnBrk="0" hangingPunct="1"/>
            <a:endParaRPr lang="tr-TR" sz="1000" b="1" kern="1200" dirty="0">
              <a:solidFill>
                <a:schemeClr val="tx1"/>
              </a:solidFill>
              <a:latin typeface="Segoe UI" panose="020B0502040204020203" pitchFamily="34" charset="0"/>
              <a:ea typeface="+mn-ea"/>
              <a:cs typeface="Segoe UI" panose="020B0502040204020203" pitchFamily="34" charset="0"/>
            </a:endParaRPr>
          </a:p>
        </p:txBody>
      </p:sp>
      <p:sp>
        <p:nvSpPr>
          <p:cNvPr id="4" name="Slayt Numarası Yer Tutucusu 3"/>
          <p:cNvSpPr>
            <a:spLocks noGrp="1"/>
          </p:cNvSpPr>
          <p:nvPr>
            <p:ph type="sldNum" sz="quarter" idx="5"/>
          </p:nvPr>
        </p:nvSpPr>
        <p:spPr/>
        <p:txBody>
          <a:bodyPr/>
          <a:lstStyle/>
          <a:p>
            <a:fld id="{F8E79F40-7FB4-4A3E-8AB4-11E3172E6DF9}" type="slidenum">
              <a:rPr lang="en-US" smtClean="0"/>
              <a:t>8</a:t>
            </a:fld>
            <a:endParaRPr lang="en-US"/>
          </a:p>
        </p:txBody>
      </p:sp>
    </p:spTree>
    <p:extLst>
      <p:ext uri="{BB962C8B-B14F-4D97-AF65-F5344CB8AC3E}">
        <p14:creationId xmlns:p14="http://schemas.microsoft.com/office/powerpoint/2010/main" val="3382262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F8E79F40-7FB4-4A3E-8AB4-11E3172E6DF9}" type="slidenum">
              <a:rPr lang="en-US" smtClean="0"/>
              <a:t>9</a:t>
            </a:fld>
            <a:endParaRPr lang="en-US"/>
          </a:p>
        </p:txBody>
      </p:sp>
    </p:spTree>
    <p:extLst>
      <p:ext uri="{BB962C8B-B14F-4D97-AF65-F5344CB8AC3E}">
        <p14:creationId xmlns:p14="http://schemas.microsoft.com/office/powerpoint/2010/main" val="2083827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593669"/>
            <a:ext cx="9144000" cy="2099174"/>
          </a:xfrm>
        </p:spPr>
        <p:txBody>
          <a:bodyPr anchor="b"/>
          <a:lstStyle>
            <a:lvl1pPr algn="ctr">
              <a:defRPr sz="6000"/>
            </a:lvl1pPr>
          </a:lstStyle>
          <a:p>
            <a:r>
              <a:rPr lang="tr-TR"/>
              <a:t>Asıl başlık stili için tıklatın</a:t>
            </a:r>
            <a:endParaRPr lang="en-US"/>
          </a:p>
        </p:txBody>
      </p:sp>
      <p:sp>
        <p:nvSpPr>
          <p:cNvPr id="3" name="Alt Başlık 2"/>
          <p:cNvSpPr>
            <a:spLocks noGrp="1"/>
          </p:cNvSpPr>
          <p:nvPr>
            <p:ph type="subTitle" idx="1"/>
          </p:nvPr>
        </p:nvSpPr>
        <p:spPr>
          <a:xfrm>
            <a:off x="1524000" y="393296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p:cNvSpPr>
            <a:spLocks noGrp="1"/>
          </p:cNvSpPr>
          <p:nvPr>
            <p:ph type="dt" sz="half" idx="10"/>
          </p:nvPr>
        </p:nvSpPr>
        <p:spPr/>
        <p:txBody>
          <a:bodyPr/>
          <a:lstStyle/>
          <a:p>
            <a:fld id="{384BF5D2-ED26-4FA6-93B8-84CEEE3B3107}" type="datetime1">
              <a:rPr lang="en-US" smtClean="0"/>
              <a:t>4/22/2024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25474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F495BFD1-38D0-4408-951C-7257094B1E50}" type="datetime1">
              <a:rPr lang="en-US" smtClean="0"/>
              <a:t>4/22/2024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39107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A44647FC-20AE-4333-9AD7-931D516E6160}" type="datetime1">
              <a:rPr lang="en-US" smtClean="0"/>
              <a:t>4/22/2024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49236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FFE5FA23-C091-4D40-9C63-C0D3F1B1527C}" type="datetime1">
              <a:rPr lang="en-US" smtClean="0"/>
              <a:t>4/22/2024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07062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34412784-AB77-4A5F-B7FC-32FA71035D08}" type="datetime1">
              <a:rPr lang="en-US" smtClean="0"/>
              <a:t>4/22/2024</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53556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59D31EF0-A909-4DE9-B25D-BC9DD854D5E3}" type="datetime1">
              <a:rPr lang="en-US" smtClean="0"/>
              <a:t>4/22/2024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23013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8A9374BB-E387-42FC-ADD8-D4D5A0545F56}" type="datetime1">
              <a:rPr lang="en-US" smtClean="0"/>
              <a:t>4/22/2024</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134049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F0E20383-FBD5-4C69-9E67-AB3E0B181614}" type="datetime1">
              <a:rPr lang="en-US" smtClean="0"/>
              <a:t>4/22/2024</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79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1E0E965-131B-4741-B1F6-6CAC494E60EA}" type="datetime1">
              <a:rPr lang="en-US" smtClean="0"/>
              <a:t>4/22/2024</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44818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D0DD6A32-01BB-4FAD-BDF0-538C6CBD05EE}" type="datetime1">
              <a:rPr lang="en-US" smtClean="0"/>
              <a:t>4/22/2024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1376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8A5F6F4-1ED7-479A-8EB8-4DB8054AA10C}" type="datetime1">
              <a:rPr lang="en-US" smtClean="0"/>
              <a:t>4/22/2024</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60498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1537229"/>
            <a:ext cx="10515600" cy="1325563"/>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838200" y="3023159"/>
            <a:ext cx="10515600" cy="2851892"/>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45C5D-EA12-4883-B5F0-585CFFE61B68}" type="datetime1">
              <a:rPr lang="en-US" smtClean="0"/>
              <a:t>4/22/2024</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68271-D1D7-4240-9CAF-7A57D75CD8A1}" type="slidenum">
              <a:rPr lang="en-US" smtClean="0"/>
              <a:t>‹#›</a:t>
            </a:fld>
            <a:endParaRPr lang="en-US"/>
          </a:p>
        </p:txBody>
      </p:sp>
      <p:pic>
        <p:nvPicPr>
          <p:cNvPr id="11" name="Picture 10">
            <a:extLst>
              <a:ext uri="{FF2B5EF4-FFF2-40B4-BE49-F238E27FC236}">
                <a16:creationId xmlns:a16="http://schemas.microsoft.com/office/drawing/2014/main" id="{C5C8AEEE-D2E4-67F0-B988-44C1162E2B81}"/>
              </a:ext>
            </a:extLst>
          </p:cNvPr>
          <p:cNvPicPr>
            <a:picLocks noChangeAspect="1"/>
          </p:cNvPicPr>
          <p:nvPr userDrawn="1"/>
        </p:nvPicPr>
        <p:blipFill>
          <a:blip r:embed="rId14"/>
          <a:stretch>
            <a:fillRect/>
          </a:stretch>
        </p:blipFill>
        <p:spPr>
          <a:xfrm>
            <a:off x="10126859" y="6004398"/>
            <a:ext cx="1228103" cy="596167"/>
          </a:xfrm>
          <a:prstGeom prst="rect">
            <a:avLst/>
          </a:prstGeom>
        </p:spPr>
      </p:pic>
      <p:pic>
        <p:nvPicPr>
          <p:cNvPr id="18" name="Picture 17">
            <a:extLst>
              <a:ext uri="{FF2B5EF4-FFF2-40B4-BE49-F238E27FC236}">
                <a16:creationId xmlns:a16="http://schemas.microsoft.com/office/drawing/2014/main" id="{3C69A47D-8685-0547-C5CA-BF525E1723AB}"/>
              </a:ext>
            </a:extLst>
          </p:cNvPr>
          <p:cNvPicPr>
            <a:picLocks noChangeAspect="1"/>
          </p:cNvPicPr>
          <p:nvPr userDrawn="1"/>
        </p:nvPicPr>
        <p:blipFill>
          <a:blip r:embed="rId15"/>
          <a:stretch>
            <a:fillRect/>
          </a:stretch>
        </p:blipFill>
        <p:spPr>
          <a:xfrm>
            <a:off x="5609772" y="6252720"/>
            <a:ext cx="965200" cy="203200"/>
          </a:xfrm>
          <a:prstGeom prst="rect">
            <a:avLst/>
          </a:prstGeom>
        </p:spPr>
      </p:pic>
      <p:pic>
        <p:nvPicPr>
          <p:cNvPr id="21" name="Picture 20" descr="Icon&#10;&#10;Description automatically generated">
            <a:extLst>
              <a:ext uri="{FF2B5EF4-FFF2-40B4-BE49-F238E27FC236}">
                <a16:creationId xmlns:a16="http://schemas.microsoft.com/office/drawing/2014/main" id="{A93BB0D2-B936-48A5-D908-6EF16490F31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27754" y="235881"/>
            <a:ext cx="2736493" cy="1058455"/>
          </a:xfrm>
          <a:prstGeom prst="rect">
            <a:avLst/>
          </a:prstGeom>
        </p:spPr>
      </p:pic>
      <p:pic>
        <p:nvPicPr>
          <p:cNvPr id="9" name="Picture 8">
            <a:extLst>
              <a:ext uri="{FF2B5EF4-FFF2-40B4-BE49-F238E27FC236}">
                <a16:creationId xmlns:a16="http://schemas.microsoft.com/office/drawing/2014/main" id="{98B2B68E-DA3F-A7E6-AD1D-FD7561DA2A8E}"/>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839992" y="5733756"/>
            <a:ext cx="1069284" cy="1069284"/>
          </a:xfrm>
          <a:prstGeom prst="rect">
            <a:avLst/>
          </a:prstGeom>
        </p:spPr>
      </p:pic>
    </p:spTree>
    <p:extLst>
      <p:ext uri="{BB962C8B-B14F-4D97-AF65-F5344CB8AC3E}">
        <p14:creationId xmlns:p14="http://schemas.microsoft.com/office/powerpoint/2010/main" val="326385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19.svg"/><Relationship Id="rId13" Type="http://schemas.microsoft.com/office/2007/relationships/diagramDrawing" Target="../diagrams/drawing13.xml"/><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diagramColors" Target="../diagrams/colors1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diagramQuickStyle" Target="../diagrams/quickStyle13.xml"/><Relationship Id="rId5" Type="http://schemas.openxmlformats.org/officeDocument/2006/relationships/image" Target="../media/image16.png"/><Relationship Id="rId10" Type="http://schemas.openxmlformats.org/officeDocument/2006/relationships/diagramLayout" Target="../diagrams/layout13.xml"/><Relationship Id="rId4" Type="http://schemas.openxmlformats.org/officeDocument/2006/relationships/image" Target="../media/image15.svg"/><Relationship Id="rId9" Type="http://schemas.openxmlformats.org/officeDocument/2006/relationships/diagramData" Target="../diagrams/data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29.xml"/><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2253673"/>
            <a:ext cx="9144000" cy="1078952"/>
          </a:xfrm>
          <a:solidFill>
            <a:srgbClr val="FFC000"/>
          </a:solidFill>
        </p:spPr>
        <p:txBody>
          <a:bodyPr/>
          <a:lstStyle/>
          <a:p>
            <a:r>
              <a:rPr lang="tr-TR" dirty="0"/>
              <a:t>İletişim Becerileri</a:t>
            </a:r>
          </a:p>
        </p:txBody>
      </p:sp>
      <p:sp>
        <p:nvSpPr>
          <p:cNvPr id="7" name="Subtitle 6"/>
          <p:cNvSpPr>
            <a:spLocks noGrp="1"/>
          </p:cNvSpPr>
          <p:nvPr>
            <p:ph type="subTitle" idx="1"/>
          </p:nvPr>
        </p:nvSpPr>
        <p:spPr/>
        <p:txBody>
          <a:bodyPr/>
          <a:lstStyle/>
          <a:p>
            <a:r>
              <a:rPr lang="tr-TR" b="1" dirty="0"/>
              <a:t>Anahtar Sözcükler</a:t>
            </a:r>
            <a:r>
              <a:rPr lang="en-US" b="1" dirty="0"/>
              <a:t>:</a:t>
            </a:r>
            <a:endParaRPr lang="tr-TR" b="1" dirty="0"/>
          </a:p>
          <a:p>
            <a:r>
              <a:rPr lang="tr-TR" dirty="0"/>
              <a:t>İletişim Öğeleri, İletişim Becerileri, İletişim Engelleri, Şiddetsiz İletişim</a:t>
            </a:r>
          </a:p>
        </p:txBody>
      </p:sp>
      <p:sp>
        <p:nvSpPr>
          <p:cNvPr id="2" name="Slide Number Placeholder 1">
            <a:extLst>
              <a:ext uri="{FF2B5EF4-FFF2-40B4-BE49-F238E27FC236}">
                <a16:creationId xmlns:a16="http://schemas.microsoft.com/office/drawing/2014/main" id="{BA993EE3-3855-E451-0060-E8FF122E8AEB}"/>
              </a:ext>
            </a:extLst>
          </p:cNvPr>
          <p:cNvSpPr>
            <a:spLocks noGrp="1"/>
          </p:cNvSpPr>
          <p:nvPr>
            <p:ph type="sldNum" sz="quarter" idx="12"/>
          </p:nvPr>
        </p:nvSpPr>
        <p:spPr/>
        <p:txBody>
          <a:bodyPr/>
          <a:lstStyle/>
          <a:p>
            <a:fld id="{0BE68271-D1D7-4240-9CAF-7A57D75CD8A1}" type="slidenum">
              <a:rPr lang="en-US" smtClean="0"/>
              <a:t>1</a:t>
            </a:fld>
            <a:endParaRPr lang="en-US"/>
          </a:p>
        </p:txBody>
      </p:sp>
    </p:spTree>
    <p:extLst>
      <p:ext uri="{BB962C8B-B14F-4D97-AF65-F5344CB8AC3E}">
        <p14:creationId xmlns:p14="http://schemas.microsoft.com/office/powerpoint/2010/main" val="2822639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173335"/>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Konuşma</a:t>
            </a:r>
          </a:p>
        </p:txBody>
      </p:sp>
      <p:graphicFrame>
        <p:nvGraphicFramePr>
          <p:cNvPr id="6" name="İçerik Yer Tutucusu 2">
            <a:extLst>
              <a:ext uri="{FF2B5EF4-FFF2-40B4-BE49-F238E27FC236}">
                <a16:creationId xmlns:a16="http://schemas.microsoft.com/office/drawing/2014/main" id="{083D5246-5AE6-DA73-AF50-3E668B197C6C}"/>
              </a:ext>
            </a:extLst>
          </p:cNvPr>
          <p:cNvGraphicFramePr>
            <a:graphicFrameLocks/>
          </p:cNvGraphicFramePr>
          <p:nvPr>
            <p:extLst>
              <p:ext uri="{D42A27DB-BD31-4B8C-83A1-F6EECF244321}">
                <p14:modId xmlns:p14="http://schemas.microsoft.com/office/powerpoint/2010/main" val="3949534800"/>
              </p:ext>
            </p:extLst>
          </p:nvPr>
        </p:nvGraphicFramePr>
        <p:xfrm>
          <a:off x="838200" y="183611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A779ACF-9139-9C48-811A-A681A5B6D628}"/>
              </a:ext>
            </a:extLst>
          </p:cNvPr>
          <p:cNvSpPr>
            <a:spLocks noGrp="1"/>
          </p:cNvSpPr>
          <p:nvPr>
            <p:ph type="sldNum" sz="quarter" idx="12"/>
          </p:nvPr>
        </p:nvSpPr>
        <p:spPr/>
        <p:txBody>
          <a:bodyPr/>
          <a:lstStyle/>
          <a:p>
            <a:fld id="{0BE68271-D1D7-4240-9CAF-7A57D75CD8A1}" type="slidenum">
              <a:rPr lang="en-US" smtClean="0"/>
              <a:t>10</a:t>
            </a:fld>
            <a:endParaRPr lang="en-US"/>
          </a:p>
        </p:txBody>
      </p:sp>
    </p:spTree>
    <p:extLst>
      <p:ext uri="{BB962C8B-B14F-4D97-AF65-F5344CB8AC3E}">
        <p14:creationId xmlns:p14="http://schemas.microsoft.com/office/powerpoint/2010/main" val="201331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145343"/>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Soru Sorma</a:t>
            </a:r>
          </a:p>
        </p:txBody>
      </p:sp>
      <p:graphicFrame>
        <p:nvGraphicFramePr>
          <p:cNvPr id="9" name="İçerik Yer Tutucusu 2">
            <a:extLst>
              <a:ext uri="{FF2B5EF4-FFF2-40B4-BE49-F238E27FC236}">
                <a16:creationId xmlns:a16="http://schemas.microsoft.com/office/drawing/2014/main" id="{76CC0744-78B7-9C2B-F42E-BF420A0FA6C0}"/>
              </a:ext>
            </a:extLst>
          </p:cNvPr>
          <p:cNvGraphicFramePr>
            <a:graphicFrameLocks/>
          </p:cNvGraphicFramePr>
          <p:nvPr>
            <p:extLst>
              <p:ext uri="{D42A27DB-BD31-4B8C-83A1-F6EECF244321}">
                <p14:modId xmlns:p14="http://schemas.microsoft.com/office/powerpoint/2010/main" val="3200710140"/>
              </p:ext>
            </p:extLst>
          </p:nvPr>
        </p:nvGraphicFramePr>
        <p:xfrm>
          <a:off x="838200" y="2243516"/>
          <a:ext cx="10515600" cy="3258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9B7372A4-105E-2E78-987E-30D6756AFAE9}"/>
              </a:ext>
            </a:extLst>
          </p:cNvPr>
          <p:cNvSpPr>
            <a:spLocks noGrp="1"/>
          </p:cNvSpPr>
          <p:nvPr>
            <p:ph type="sldNum" sz="quarter" idx="12"/>
          </p:nvPr>
        </p:nvSpPr>
        <p:spPr/>
        <p:txBody>
          <a:bodyPr/>
          <a:lstStyle/>
          <a:p>
            <a:fld id="{0BE68271-D1D7-4240-9CAF-7A57D75CD8A1}" type="slidenum">
              <a:rPr lang="en-US" smtClean="0"/>
              <a:t>11</a:t>
            </a:fld>
            <a:endParaRPr lang="en-US"/>
          </a:p>
        </p:txBody>
      </p:sp>
    </p:spTree>
    <p:extLst>
      <p:ext uri="{BB962C8B-B14F-4D97-AF65-F5344CB8AC3E}">
        <p14:creationId xmlns:p14="http://schemas.microsoft.com/office/powerpoint/2010/main" val="92255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216297"/>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Kapalı Uçlu Sorular</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323363"/>
            <a:ext cx="10515600" cy="2851892"/>
          </a:xfrm>
        </p:spPr>
        <p:txBody>
          <a:bodyPr>
            <a:normAutofit lnSpcReduction="10000"/>
          </a:bodyPr>
          <a:lstStyle/>
          <a:p>
            <a:r>
              <a:rPr lang="tr-TR" sz="2400" dirty="0">
                <a:latin typeface="Segoe UI" panose="020B0502040204020203" pitchFamily="34" charset="0"/>
                <a:cs typeface="Segoe UI" panose="020B0502040204020203" pitchFamily="34" charset="0"/>
              </a:rPr>
              <a:t>Çocuğunuzun arkadaşlarıyla yaşadığı sorunları biliyor musunuz?</a:t>
            </a:r>
          </a:p>
          <a:p>
            <a:r>
              <a:rPr lang="tr-TR" sz="2400" dirty="0">
                <a:latin typeface="Segoe UI" panose="020B0502040204020203" pitchFamily="34" charset="0"/>
                <a:cs typeface="Segoe UI" panose="020B0502040204020203" pitchFamily="34" charset="0"/>
              </a:rPr>
              <a:t>Almış olduğunuz danışmanlığın yaşadığınız sorunların çözümüne katkı sunduğunu düşünüyor musunuz?</a:t>
            </a:r>
          </a:p>
          <a:p>
            <a:r>
              <a:rPr lang="tr-TR" sz="2400" dirty="0">
                <a:latin typeface="Segoe UI" panose="020B0502040204020203" pitchFamily="34" charset="0"/>
                <a:cs typeface="Segoe UI" panose="020B0502040204020203" pitchFamily="34" charset="0"/>
              </a:rPr>
              <a:t>İŞKUR kaydınızı yaptınız mı?</a:t>
            </a:r>
          </a:p>
          <a:p>
            <a:r>
              <a:rPr lang="tr-TR" sz="2400" dirty="0">
                <a:latin typeface="Segoe UI" panose="020B0502040204020203" pitchFamily="34" charset="0"/>
                <a:cs typeface="Segoe UI" panose="020B0502040204020203" pitchFamily="34" charset="0"/>
              </a:rPr>
              <a:t>Kaç çocuğunuz var?</a:t>
            </a:r>
          </a:p>
          <a:p>
            <a:r>
              <a:rPr lang="tr-TR" sz="2400" dirty="0">
                <a:latin typeface="Segoe UI" panose="020B0502040204020203" pitchFamily="34" charset="0"/>
                <a:cs typeface="Segoe UI" panose="020B0502040204020203" pitchFamily="34" charset="0"/>
              </a:rPr>
              <a:t>Maaşınız dışında bir ek geliriniz var mı?</a:t>
            </a:r>
          </a:p>
          <a:p>
            <a:r>
              <a:rPr lang="tr-TR" sz="2400" dirty="0">
                <a:latin typeface="Segoe UI" panose="020B0502040204020203" pitchFamily="34" charset="0"/>
                <a:cs typeface="Segoe UI" panose="020B0502040204020203" pitchFamily="34" charset="0"/>
              </a:rPr>
              <a:t>Uzmanlaşmış koruyucu aile eğitimini aldınız mı?</a:t>
            </a:r>
          </a:p>
        </p:txBody>
      </p:sp>
      <p:sp>
        <p:nvSpPr>
          <p:cNvPr id="4" name="Slide Number Placeholder 3">
            <a:extLst>
              <a:ext uri="{FF2B5EF4-FFF2-40B4-BE49-F238E27FC236}">
                <a16:creationId xmlns:a16="http://schemas.microsoft.com/office/drawing/2014/main" id="{75DD7CC0-F569-273B-9F65-D8DB4CF1C9E8}"/>
              </a:ext>
            </a:extLst>
          </p:cNvPr>
          <p:cNvSpPr>
            <a:spLocks noGrp="1"/>
          </p:cNvSpPr>
          <p:nvPr>
            <p:ph type="sldNum" sz="quarter" idx="12"/>
          </p:nvPr>
        </p:nvSpPr>
        <p:spPr/>
        <p:txBody>
          <a:bodyPr/>
          <a:lstStyle/>
          <a:p>
            <a:fld id="{0BE68271-D1D7-4240-9CAF-7A57D75CD8A1}" type="slidenum">
              <a:rPr lang="en-US" smtClean="0"/>
              <a:t>12</a:t>
            </a:fld>
            <a:endParaRPr lang="en-US"/>
          </a:p>
        </p:txBody>
      </p:sp>
    </p:spTree>
    <p:extLst>
      <p:ext uri="{BB962C8B-B14F-4D97-AF65-F5344CB8AC3E}">
        <p14:creationId xmlns:p14="http://schemas.microsoft.com/office/powerpoint/2010/main" val="281974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903514" y="1216297"/>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Açık Uçlu Sorular</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903514" y="2286040"/>
            <a:ext cx="10515600" cy="2851892"/>
          </a:xfrm>
        </p:spPr>
        <p:txBody>
          <a:bodyPr>
            <a:normAutofit fontScale="92500" lnSpcReduction="10000"/>
          </a:bodyPr>
          <a:lstStyle/>
          <a:p>
            <a:r>
              <a:rPr lang="tr-TR" sz="2400" dirty="0">
                <a:latin typeface="Segoe UI" panose="020B0502040204020203" pitchFamily="34" charset="0"/>
                <a:cs typeface="Segoe UI" panose="020B0502040204020203" pitchFamily="34" charset="0"/>
              </a:rPr>
              <a:t>Bu konu hakkında ne düşünüyorsunuz?</a:t>
            </a:r>
          </a:p>
          <a:p>
            <a:r>
              <a:rPr lang="tr-TR" sz="2400" dirty="0">
                <a:latin typeface="Segoe UI" panose="020B0502040204020203" pitchFamily="34" charset="0"/>
                <a:cs typeface="Segoe UI" panose="020B0502040204020203" pitchFamily="34" charset="0"/>
              </a:rPr>
              <a:t>Yaşadığınız bu olay hakkında nasıl hissediyorsunuz?</a:t>
            </a:r>
          </a:p>
          <a:p>
            <a:r>
              <a:rPr lang="tr-TR" sz="2400" dirty="0">
                <a:latin typeface="Segoe UI" panose="020B0502040204020203" pitchFamily="34" charset="0"/>
                <a:cs typeface="Segoe UI" panose="020B0502040204020203" pitchFamily="34" charset="0"/>
              </a:rPr>
              <a:t>Ne olduğunu anlatabilir misiniz?</a:t>
            </a:r>
          </a:p>
          <a:p>
            <a:r>
              <a:rPr lang="tr-TR" sz="2400" dirty="0">
                <a:latin typeface="Segoe UI" panose="020B0502040204020203" pitchFamily="34" charset="0"/>
                <a:cs typeface="Segoe UI" panose="020B0502040204020203" pitchFamily="34" charset="0"/>
              </a:rPr>
              <a:t>Sizi buraya getiren şey nedir?</a:t>
            </a:r>
          </a:p>
          <a:p>
            <a:r>
              <a:rPr lang="tr-TR" sz="2400" dirty="0">
                <a:latin typeface="Segoe UI" panose="020B0502040204020203" pitchFamily="34" charset="0"/>
                <a:cs typeface="Segoe UI" panose="020B0502040204020203" pitchFamily="34" charset="0"/>
              </a:rPr>
              <a:t>Size nasıl yardımcı olabilirim?</a:t>
            </a:r>
          </a:p>
          <a:p>
            <a:r>
              <a:rPr lang="tr-TR" sz="2400" dirty="0">
                <a:latin typeface="Segoe UI" panose="020B0502040204020203" pitchFamily="34" charset="0"/>
                <a:cs typeface="Segoe UI" panose="020B0502040204020203" pitchFamily="34" charset="0"/>
              </a:rPr>
              <a:t>Bu süreçteki ihtiyaçlarınız nelerdir?</a:t>
            </a:r>
          </a:p>
          <a:p>
            <a:r>
              <a:rPr lang="tr-TR" sz="2400" dirty="0">
                <a:latin typeface="Segoe UI" panose="020B0502040204020203" pitchFamily="34" charset="0"/>
                <a:cs typeface="Segoe UI" panose="020B0502040204020203" pitchFamily="34" charset="0"/>
              </a:rPr>
              <a:t>Nasıl başlamak istersiniz?</a:t>
            </a:r>
          </a:p>
        </p:txBody>
      </p:sp>
      <p:sp>
        <p:nvSpPr>
          <p:cNvPr id="4" name="Slide Number Placeholder 3">
            <a:extLst>
              <a:ext uri="{FF2B5EF4-FFF2-40B4-BE49-F238E27FC236}">
                <a16:creationId xmlns:a16="http://schemas.microsoft.com/office/drawing/2014/main" id="{61F1AA1C-D9EB-4641-92FA-03A819A7AB4B}"/>
              </a:ext>
            </a:extLst>
          </p:cNvPr>
          <p:cNvSpPr>
            <a:spLocks noGrp="1"/>
          </p:cNvSpPr>
          <p:nvPr>
            <p:ph type="sldNum" sz="quarter" idx="12"/>
          </p:nvPr>
        </p:nvSpPr>
        <p:spPr/>
        <p:txBody>
          <a:bodyPr/>
          <a:lstStyle/>
          <a:p>
            <a:fld id="{0BE68271-D1D7-4240-9CAF-7A57D75CD8A1}" type="slidenum">
              <a:rPr lang="en-US" smtClean="0"/>
              <a:t>13</a:t>
            </a:fld>
            <a:endParaRPr lang="en-US"/>
          </a:p>
        </p:txBody>
      </p:sp>
    </p:spTree>
    <p:extLst>
      <p:ext uri="{BB962C8B-B14F-4D97-AF65-F5344CB8AC3E}">
        <p14:creationId xmlns:p14="http://schemas.microsoft.com/office/powerpoint/2010/main" val="15765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136013"/>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Sondaj Soruları</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295371"/>
            <a:ext cx="10515600" cy="2851892"/>
          </a:xfrm>
        </p:spPr>
        <p:txBody>
          <a:bodyPr>
            <a:normAutofit/>
          </a:bodyPr>
          <a:lstStyle/>
          <a:p>
            <a:r>
              <a:rPr lang="tr-TR" sz="2400" dirty="0">
                <a:latin typeface="Segoe UI" panose="020B0502040204020203" pitchFamily="34" charset="0"/>
                <a:cs typeface="Segoe UI" panose="020B0502040204020203" pitchFamily="34" charset="0"/>
              </a:rPr>
              <a:t>Çocuğunuzla iletişim kurmakta yaşadığınız zorluklar nelerdir?</a:t>
            </a:r>
          </a:p>
          <a:p>
            <a:r>
              <a:rPr lang="tr-TR" sz="2400" dirty="0">
                <a:latin typeface="Segoe UI" panose="020B0502040204020203" pitchFamily="34" charset="0"/>
                <a:cs typeface="Segoe UI" panose="020B0502040204020203" pitchFamily="34" charset="0"/>
              </a:rPr>
              <a:t>Böyle davranmanıza sebep olan şeyi bana biraz </a:t>
            </a:r>
            <a:r>
              <a:rPr lang="tr-TR" sz="2400">
                <a:latin typeface="Segoe UI" panose="020B0502040204020203" pitchFamily="34" charset="0"/>
                <a:cs typeface="Segoe UI" panose="020B0502040204020203" pitchFamily="34" charset="0"/>
              </a:rPr>
              <a:t>açar mısınız?</a:t>
            </a:r>
            <a:endParaRPr lang="tr-TR" sz="2400" dirty="0">
              <a:latin typeface="Segoe UI" panose="020B0502040204020203" pitchFamily="34" charset="0"/>
              <a:cs typeface="Segoe UI" panose="020B0502040204020203" pitchFamily="34" charset="0"/>
            </a:endParaRPr>
          </a:p>
          <a:p>
            <a:r>
              <a:rPr lang="tr-TR" sz="2400" dirty="0">
                <a:latin typeface="Segoe UI" panose="020B0502040204020203" pitchFamily="34" charset="0"/>
                <a:cs typeface="Segoe UI" panose="020B0502040204020203" pitchFamily="34" charset="0"/>
              </a:rPr>
              <a:t>Ebeveynlik deneyiminizde son bir haftada hangi sorunlarla karşılaştınız?</a:t>
            </a:r>
          </a:p>
          <a:p>
            <a:r>
              <a:rPr lang="tr-TR" sz="2400" dirty="0">
                <a:latin typeface="Segoe UI" panose="020B0502040204020203" pitchFamily="34" charset="0"/>
                <a:cs typeface="Segoe UI" panose="020B0502040204020203" pitchFamily="34" charset="0"/>
              </a:rPr>
              <a:t>Bu konuda ekleyeceğiniz bir şey var mı?</a:t>
            </a:r>
          </a:p>
          <a:p>
            <a:r>
              <a:rPr lang="tr-TR" sz="2400" dirty="0">
                <a:latin typeface="Segoe UI" panose="020B0502040204020203" pitchFamily="34" charset="0"/>
                <a:cs typeface="Segoe UI" panose="020B0502040204020203" pitchFamily="34" charset="0"/>
              </a:rPr>
              <a:t>Sonra ne oldu?</a:t>
            </a:r>
          </a:p>
          <a:p>
            <a:r>
              <a:rPr lang="tr-TR" sz="2400" dirty="0">
                <a:latin typeface="Segoe UI" panose="020B0502040204020203" pitchFamily="34" charset="0"/>
                <a:cs typeface="Segoe UI" panose="020B0502040204020203" pitchFamily="34" charset="0"/>
              </a:rPr>
              <a:t>Sizi kaygılandıran şey tam olarak ne? Bu kaygıyı biraz daha açar mısınız?</a:t>
            </a:r>
          </a:p>
        </p:txBody>
      </p:sp>
      <p:sp>
        <p:nvSpPr>
          <p:cNvPr id="4" name="Slide Number Placeholder 3">
            <a:extLst>
              <a:ext uri="{FF2B5EF4-FFF2-40B4-BE49-F238E27FC236}">
                <a16:creationId xmlns:a16="http://schemas.microsoft.com/office/drawing/2014/main" id="{1693D97B-3070-5837-040D-ACDEF191E194}"/>
              </a:ext>
            </a:extLst>
          </p:cNvPr>
          <p:cNvSpPr>
            <a:spLocks noGrp="1"/>
          </p:cNvSpPr>
          <p:nvPr>
            <p:ph type="sldNum" sz="quarter" idx="12"/>
          </p:nvPr>
        </p:nvSpPr>
        <p:spPr/>
        <p:txBody>
          <a:bodyPr/>
          <a:lstStyle/>
          <a:p>
            <a:fld id="{0BE68271-D1D7-4240-9CAF-7A57D75CD8A1}" type="slidenum">
              <a:rPr lang="en-US" smtClean="0"/>
              <a:t>14</a:t>
            </a:fld>
            <a:endParaRPr lang="en-US"/>
          </a:p>
        </p:txBody>
      </p:sp>
    </p:spTree>
    <p:extLst>
      <p:ext uri="{BB962C8B-B14F-4D97-AF65-F5344CB8AC3E}">
        <p14:creationId xmlns:p14="http://schemas.microsoft.com/office/powerpoint/2010/main" val="36107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763555" y="989045"/>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Soru Sormada Bazı Hatalar</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1938682"/>
            <a:ext cx="11067661" cy="3790314"/>
          </a:xfrm>
        </p:spPr>
        <p:txBody>
          <a:bodyPr>
            <a:noAutofit/>
          </a:bodyPr>
          <a:lstStyle/>
          <a:p>
            <a:pPr algn="just"/>
            <a:r>
              <a:rPr lang="tr-TR" sz="1600" dirty="0">
                <a:latin typeface="Segoe UI" panose="020B0502040204020203" pitchFamily="34" charset="0"/>
                <a:cs typeface="Segoe UI" panose="020B0502040204020203" pitchFamily="34" charset="0"/>
              </a:rPr>
              <a:t>Kişinin, istediği cevabı alacak şekilde soruyu yapılandırması, soruyu yönlendirmesi, soru sormaktan ziyade bir tür onay talep etmesi:</a:t>
            </a:r>
          </a:p>
          <a:p>
            <a:pPr lvl="1" algn="just"/>
            <a:r>
              <a:rPr lang="tr-TR" sz="1600" dirty="0">
                <a:latin typeface="Segoe UI" panose="020B0502040204020203" pitchFamily="34" charset="0"/>
                <a:cs typeface="Segoe UI" panose="020B0502040204020203" pitchFamily="34" charset="0"/>
              </a:rPr>
              <a:t>Çocuklarınızın sokakta çalışmasını istemezsiniz, değil mi?</a:t>
            </a:r>
          </a:p>
          <a:p>
            <a:pPr lvl="1" algn="just"/>
            <a:r>
              <a:rPr lang="tr-TR" sz="1600" dirty="0">
                <a:latin typeface="Segoe UI" panose="020B0502040204020203" pitchFamily="34" charset="0"/>
                <a:cs typeface="Segoe UI" panose="020B0502040204020203" pitchFamily="34" charset="0"/>
              </a:rPr>
              <a:t>Danışmanlık sürecinin size iyi geldiğini görüyorum. Sizce de öyle değil mi?</a:t>
            </a:r>
          </a:p>
          <a:p>
            <a:pPr algn="just"/>
            <a:r>
              <a:rPr lang="tr-TR" sz="1600" dirty="0">
                <a:latin typeface="Segoe UI" panose="020B0502040204020203" pitchFamily="34" charset="0"/>
                <a:cs typeface="Segoe UI" panose="020B0502040204020203" pitchFamily="34" charset="0"/>
              </a:rPr>
              <a:t>Sorunun belirli düzeyde bir baskı içermesi:</a:t>
            </a:r>
          </a:p>
          <a:p>
            <a:pPr lvl="1" algn="just"/>
            <a:r>
              <a:rPr lang="tr-TR" sz="1600" dirty="0">
                <a:latin typeface="Segoe UI" panose="020B0502040204020203" pitchFamily="34" charset="0"/>
                <a:cs typeface="Segoe UI" panose="020B0502040204020203" pitchFamily="34" charset="0"/>
              </a:rPr>
              <a:t>İşkur kaydı yapmayı düşünmüyor musunuz?</a:t>
            </a:r>
          </a:p>
          <a:p>
            <a:pPr algn="just"/>
            <a:r>
              <a:rPr lang="tr-TR" sz="1600" dirty="0">
                <a:latin typeface="Segoe UI" panose="020B0502040204020203" pitchFamily="34" charset="0"/>
                <a:cs typeface="Segoe UI" panose="020B0502040204020203" pitchFamily="34" charset="0"/>
              </a:rPr>
              <a:t>Sorunun eleştiri içermesi: </a:t>
            </a:r>
          </a:p>
          <a:p>
            <a:pPr lvl="1" algn="just"/>
            <a:r>
              <a:rPr lang="tr-TR" sz="1600" dirty="0">
                <a:latin typeface="Segoe UI" panose="020B0502040204020203" pitchFamily="34" charset="0"/>
                <a:cs typeface="Segoe UI" panose="020B0502040204020203" pitchFamily="34" charset="0"/>
              </a:rPr>
              <a:t>Çocuğunuz koruyucu aile yanında kalsa daha iyi olmaz mıydı?</a:t>
            </a:r>
          </a:p>
          <a:p>
            <a:pPr algn="just"/>
            <a:r>
              <a:rPr lang="tr-TR" sz="1600" dirty="0">
                <a:latin typeface="Segoe UI" panose="020B0502040204020203" pitchFamily="34" charset="0"/>
                <a:cs typeface="Segoe UI" panose="020B0502040204020203" pitchFamily="34" charset="0"/>
              </a:rPr>
              <a:t>Tek bir soruda birden fazla şey sorulması:</a:t>
            </a:r>
          </a:p>
          <a:p>
            <a:pPr lvl="1" algn="just"/>
            <a:r>
              <a:rPr lang="tr-TR" sz="1600" dirty="0">
                <a:latin typeface="Segoe UI" panose="020B0502040204020203" pitchFamily="34" charset="0"/>
                <a:cs typeface="Segoe UI" panose="020B0502040204020203" pitchFamily="34" charset="0"/>
              </a:rPr>
              <a:t>Arkadaşlarınla aran nasıl? Derslerin iyi gidiyor mu?</a:t>
            </a:r>
          </a:p>
          <a:p>
            <a:pPr algn="just"/>
            <a:r>
              <a:rPr lang="tr-TR" sz="1600" dirty="0">
                <a:latin typeface="Segoe UI" panose="020B0502040204020203" pitchFamily="34" charset="0"/>
                <a:cs typeface="Segoe UI" panose="020B0502040204020203" pitchFamily="34" charset="0"/>
              </a:rPr>
              <a:t>Sorunun kişinin yetersizliğini, hatasını vb. vurgulaması:</a:t>
            </a:r>
          </a:p>
          <a:p>
            <a:pPr lvl="1" algn="just"/>
            <a:r>
              <a:rPr lang="tr-TR" sz="1600" dirty="0">
                <a:latin typeface="Segoe UI" panose="020B0502040204020203" pitchFamily="34" charset="0"/>
                <a:cs typeface="Segoe UI" panose="020B0502040204020203" pitchFamily="34" charset="0"/>
              </a:rPr>
              <a:t>Sizce neden çocuğunuzu kuruluş bakımına vermek durumunda kaldınız?</a:t>
            </a:r>
          </a:p>
        </p:txBody>
      </p:sp>
      <p:sp>
        <p:nvSpPr>
          <p:cNvPr id="4" name="Slide Number Placeholder 3">
            <a:extLst>
              <a:ext uri="{FF2B5EF4-FFF2-40B4-BE49-F238E27FC236}">
                <a16:creationId xmlns:a16="http://schemas.microsoft.com/office/drawing/2014/main" id="{7037047E-501D-4C36-6B45-A6D3A7A22AFD}"/>
              </a:ext>
            </a:extLst>
          </p:cNvPr>
          <p:cNvSpPr>
            <a:spLocks noGrp="1"/>
          </p:cNvSpPr>
          <p:nvPr>
            <p:ph type="sldNum" sz="quarter" idx="12"/>
          </p:nvPr>
        </p:nvSpPr>
        <p:spPr/>
        <p:txBody>
          <a:bodyPr/>
          <a:lstStyle/>
          <a:p>
            <a:fld id="{0BE68271-D1D7-4240-9CAF-7A57D75CD8A1}" type="slidenum">
              <a:rPr lang="en-US" smtClean="0"/>
              <a:t>15</a:t>
            </a:fld>
            <a:endParaRPr lang="en-US"/>
          </a:p>
        </p:txBody>
      </p:sp>
    </p:spTree>
    <p:extLst>
      <p:ext uri="{BB962C8B-B14F-4D97-AF65-F5344CB8AC3E}">
        <p14:creationId xmlns:p14="http://schemas.microsoft.com/office/powerpoint/2010/main" val="16842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989045"/>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Dinleme</a:t>
            </a:r>
          </a:p>
        </p:txBody>
      </p:sp>
      <p:graphicFrame>
        <p:nvGraphicFramePr>
          <p:cNvPr id="6" name="İçerik Yer Tutucusu 2">
            <a:extLst>
              <a:ext uri="{FF2B5EF4-FFF2-40B4-BE49-F238E27FC236}">
                <a16:creationId xmlns:a16="http://schemas.microsoft.com/office/drawing/2014/main" id="{684B0534-6E70-0B0C-CCE9-A92E2EFB15C5}"/>
              </a:ext>
            </a:extLst>
          </p:cNvPr>
          <p:cNvGraphicFramePr>
            <a:graphicFrameLocks/>
          </p:cNvGraphicFramePr>
          <p:nvPr>
            <p:extLst>
              <p:ext uri="{D42A27DB-BD31-4B8C-83A1-F6EECF244321}">
                <p14:modId xmlns:p14="http://schemas.microsoft.com/office/powerpoint/2010/main" val="2216147618"/>
              </p:ext>
            </p:extLst>
          </p:nvPr>
        </p:nvGraphicFramePr>
        <p:xfrm>
          <a:off x="1394846" y="2052253"/>
          <a:ext cx="9270044" cy="3816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B26E1C82-00BC-C228-30D8-74057C6B67D5}"/>
              </a:ext>
            </a:extLst>
          </p:cNvPr>
          <p:cNvSpPr>
            <a:spLocks noGrp="1"/>
          </p:cNvSpPr>
          <p:nvPr>
            <p:ph type="sldNum" sz="quarter" idx="12"/>
          </p:nvPr>
        </p:nvSpPr>
        <p:spPr/>
        <p:txBody>
          <a:bodyPr/>
          <a:lstStyle/>
          <a:p>
            <a:fld id="{0BE68271-D1D7-4240-9CAF-7A57D75CD8A1}" type="slidenum">
              <a:rPr lang="en-US" smtClean="0"/>
              <a:t>16</a:t>
            </a:fld>
            <a:endParaRPr lang="en-US"/>
          </a:p>
        </p:txBody>
      </p:sp>
    </p:spTree>
    <p:extLst>
      <p:ext uri="{BB962C8B-B14F-4D97-AF65-F5344CB8AC3E}">
        <p14:creationId xmlns:p14="http://schemas.microsoft.com/office/powerpoint/2010/main" val="108561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225545"/>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Dinlemeye İlişkin Bazı Gerçekler</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595604" y="2551108"/>
            <a:ext cx="11440886" cy="2851892"/>
          </a:xfrm>
        </p:spPr>
        <p:txBody>
          <a:bodyPr>
            <a:normAutofit/>
          </a:bodyPr>
          <a:lstStyle/>
          <a:p>
            <a:r>
              <a:rPr lang="tr-TR" sz="2000" dirty="0">
                <a:latin typeface="Segoe UI" panose="020B0502040204020203" pitchFamily="34" charset="0"/>
                <a:cs typeface="Segoe UI" panose="020B0502040204020203" pitchFamily="34" charset="0"/>
              </a:rPr>
              <a:t>İşitmek, dinleme sürecinin sadece ilk adımıdır; tüm süreç değildir.</a:t>
            </a:r>
          </a:p>
          <a:p>
            <a:r>
              <a:rPr lang="tr-TR" sz="2000" dirty="0">
                <a:latin typeface="Segoe UI" panose="020B0502040204020203" pitchFamily="34" charset="0"/>
                <a:cs typeface="Segoe UI" panose="020B0502040204020203" pitchFamily="34" charset="0"/>
              </a:rPr>
              <a:t>Dinlemek, tesadüfi bir eylem değildir; çaba gerektirir, aktif bir süreçtir. </a:t>
            </a:r>
          </a:p>
          <a:p>
            <a:r>
              <a:rPr lang="tr-TR" sz="2000" dirty="0">
                <a:latin typeface="Segoe UI" panose="020B0502040204020203" pitchFamily="34" charset="0"/>
                <a:cs typeface="Segoe UI" panose="020B0502040204020203" pitchFamily="34" charset="0"/>
              </a:rPr>
              <a:t>Dinlemek, objektif bir süreç değildir. Dinlerken bir mesaj; ön yargılar, bilgi, tutumlar ile işlenir.</a:t>
            </a:r>
          </a:p>
          <a:p>
            <a:r>
              <a:rPr lang="tr-TR" sz="2000" dirty="0">
                <a:latin typeface="Segoe UI" panose="020B0502040204020203" pitchFamily="34" charset="0"/>
                <a:cs typeface="Segoe UI" panose="020B0502040204020203" pitchFamily="34" charset="0"/>
              </a:rPr>
              <a:t>Dinlemek, aynı zamanda iletişimde bir güç ifade edebilir. </a:t>
            </a:r>
          </a:p>
          <a:p>
            <a:r>
              <a:rPr lang="tr-TR" sz="2000" dirty="0">
                <a:latin typeface="Segoe UI" panose="020B0502040204020203" pitchFamily="34" charset="0"/>
                <a:cs typeface="Segoe UI" panose="020B0502040204020203" pitchFamily="34" charset="0"/>
              </a:rPr>
              <a:t>Dinlemek durumsaldır. Bir görüşmede, bir derste ya da bir buluşmada birey farklı şekillerde dinler.</a:t>
            </a:r>
          </a:p>
          <a:p>
            <a:r>
              <a:rPr lang="tr-TR" sz="2000" dirty="0">
                <a:latin typeface="Segoe UI" panose="020B0502040204020203" pitchFamily="34" charset="0"/>
                <a:cs typeface="Segoe UI" panose="020B0502040204020203" pitchFamily="34" charset="0"/>
              </a:rPr>
              <a:t>Dinlemek öğrenilebilir ve geliştirilebilir.</a:t>
            </a:r>
          </a:p>
        </p:txBody>
      </p:sp>
      <p:sp>
        <p:nvSpPr>
          <p:cNvPr id="4" name="Slide Number Placeholder 3">
            <a:extLst>
              <a:ext uri="{FF2B5EF4-FFF2-40B4-BE49-F238E27FC236}">
                <a16:creationId xmlns:a16="http://schemas.microsoft.com/office/drawing/2014/main" id="{5EE0A54D-8A3E-51A4-EA10-5FCB54E084FE}"/>
              </a:ext>
            </a:extLst>
          </p:cNvPr>
          <p:cNvSpPr>
            <a:spLocks noGrp="1"/>
          </p:cNvSpPr>
          <p:nvPr>
            <p:ph type="sldNum" sz="quarter" idx="12"/>
          </p:nvPr>
        </p:nvSpPr>
        <p:spPr/>
        <p:txBody>
          <a:bodyPr/>
          <a:lstStyle/>
          <a:p>
            <a:fld id="{0BE68271-D1D7-4240-9CAF-7A57D75CD8A1}" type="slidenum">
              <a:rPr lang="en-US" smtClean="0"/>
              <a:t>17</a:t>
            </a:fld>
            <a:endParaRPr lang="en-US"/>
          </a:p>
        </p:txBody>
      </p:sp>
    </p:spTree>
    <p:extLst>
      <p:ext uri="{BB962C8B-B14F-4D97-AF65-F5344CB8AC3E}">
        <p14:creationId xmlns:p14="http://schemas.microsoft.com/office/powerpoint/2010/main" val="279665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1" y="1266809"/>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Dinleme Türleri</a:t>
            </a:r>
          </a:p>
        </p:txBody>
      </p:sp>
      <p:graphicFrame>
        <p:nvGraphicFramePr>
          <p:cNvPr id="6" name="İçerik Yer Tutucusu 2">
            <a:extLst>
              <a:ext uri="{FF2B5EF4-FFF2-40B4-BE49-F238E27FC236}">
                <a16:creationId xmlns:a16="http://schemas.microsoft.com/office/drawing/2014/main" id="{1BEC101B-2730-6FD2-ED01-ABA2D8D5D322}"/>
              </a:ext>
            </a:extLst>
          </p:cNvPr>
          <p:cNvGraphicFramePr>
            <a:graphicFrameLocks/>
          </p:cNvGraphicFramePr>
          <p:nvPr>
            <p:extLst>
              <p:ext uri="{D42A27DB-BD31-4B8C-83A1-F6EECF244321}">
                <p14:modId xmlns:p14="http://schemas.microsoft.com/office/powerpoint/2010/main" val="80832213"/>
              </p:ext>
            </p:extLst>
          </p:nvPr>
        </p:nvGraphicFramePr>
        <p:xfrm>
          <a:off x="838201" y="2592372"/>
          <a:ext cx="10515598" cy="3213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ED5B7294-7FC4-8753-8CCE-107F32C0E8EB}"/>
              </a:ext>
            </a:extLst>
          </p:cNvPr>
          <p:cNvSpPr>
            <a:spLocks noGrp="1"/>
          </p:cNvSpPr>
          <p:nvPr>
            <p:ph type="sldNum" sz="quarter" idx="12"/>
          </p:nvPr>
        </p:nvSpPr>
        <p:spPr/>
        <p:txBody>
          <a:bodyPr/>
          <a:lstStyle/>
          <a:p>
            <a:fld id="{0BE68271-D1D7-4240-9CAF-7A57D75CD8A1}" type="slidenum">
              <a:rPr lang="en-US" smtClean="0"/>
              <a:t>18</a:t>
            </a:fld>
            <a:endParaRPr lang="en-US"/>
          </a:p>
        </p:txBody>
      </p:sp>
    </p:spTree>
    <p:extLst>
      <p:ext uri="{BB962C8B-B14F-4D97-AF65-F5344CB8AC3E}">
        <p14:creationId xmlns:p14="http://schemas.microsoft.com/office/powerpoint/2010/main" val="1501595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845E32-CE92-CE59-90B3-AE9C46973719}"/>
              </a:ext>
            </a:extLst>
          </p:cNvPr>
          <p:cNvSpPr>
            <a:spLocks noGrp="1"/>
          </p:cNvSpPr>
          <p:nvPr>
            <p:ph type="sldNum" sz="quarter" idx="12"/>
          </p:nvPr>
        </p:nvSpPr>
        <p:spPr/>
        <p:txBody>
          <a:bodyPr/>
          <a:lstStyle/>
          <a:p>
            <a:fld id="{0BE68271-D1D7-4240-9CAF-7A57D75CD8A1}" type="slidenum">
              <a:rPr lang="en-US" smtClean="0"/>
              <a:t>19</a:t>
            </a:fld>
            <a:endParaRPr lang="en-US"/>
          </a:p>
        </p:txBody>
      </p:sp>
      <p:graphicFrame>
        <p:nvGraphicFramePr>
          <p:cNvPr id="4" name="İçerik Yer Tutucusu 2">
            <a:extLst>
              <a:ext uri="{FF2B5EF4-FFF2-40B4-BE49-F238E27FC236}">
                <a16:creationId xmlns:a16="http://schemas.microsoft.com/office/drawing/2014/main" id="{86B10A1D-FDF1-948C-185B-61018F9D0FE8}"/>
              </a:ext>
            </a:extLst>
          </p:cNvPr>
          <p:cNvGraphicFramePr>
            <a:graphicFrameLocks/>
          </p:cNvGraphicFramePr>
          <p:nvPr>
            <p:extLst>
              <p:ext uri="{D42A27DB-BD31-4B8C-83A1-F6EECF244321}">
                <p14:modId xmlns:p14="http://schemas.microsoft.com/office/powerpoint/2010/main" val="2351148786"/>
              </p:ext>
            </p:extLst>
          </p:nvPr>
        </p:nvGraphicFramePr>
        <p:xfrm>
          <a:off x="838200" y="1435099"/>
          <a:ext cx="10515600" cy="2933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etin kutusu 4">
            <a:extLst>
              <a:ext uri="{FF2B5EF4-FFF2-40B4-BE49-F238E27FC236}">
                <a16:creationId xmlns:a16="http://schemas.microsoft.com/office/drawing/2014/main" id="{0563E741-272F-301E-99FB-48551214341C}"/>
              </a:ext>
            </a:extLst>
          </p:cNvPr>
          <p:cNvSpPr txBox="1"/>
          <p:nvPr/>
        </p:nvSpPr>
        <p:spPr>
          <a:xfrm>
            <a:off x="3048000" y="4475713"/>
            <a:ext cx="6096000" cy="1569660"/>
          </a:xfrm>
          <a:prstGeom prst="rect">
            <a:avLst/>
          </a:prstGeom>
          <a:noFill/>
        </p:spPr>
        <p:txBody>
          <a:bodyPr wrap="square">
            <a:spAutoFit/>
          </a:bodyPr>
          <a:lstStyle/>
          <a:p>
            <a:pPr lvl="0" algn="just"/>
            <a:r>
              <a:rPr lang="tr-TR" sz="1600" dirty="0">
                <a:latin typeface="Segoe UI" panose="020B0502040204020203" pitchFamily="34" charset="0"/>
                <a:cs typeface="Segoe UI" panose="020B0502040204020203" pitchFamily="34" charset="0"/>
              </a:rPr>
              <a:t>Mesleki uygulamalarda edilgin dinleme ile durumun ne olduğunu anlamaya çalışmak ve konuşmacının anlatmaya ilişkin cesaretlenmesini sağlamak ve etkin dinleme ile bireyin sorunlarını, ihtiyaçlarını ve bu bağlamdaki düşünce ve duygularını daha derinlikli anlamaya çalışmak iletişim ve görüşme sürecine katkı sağlayacaktır.</a:t>
            </a:r>
          </a:p>
        </p:txBody>
      </p:sp>
    </p:spTree>
    <p:extLst>
      <p:ext uri="{BB962C8B-B14F-4D97-AF65-F5344CB8AC3E}">
        <p14:creationId xmlns:p14="http://schemas.microsoft.com/office/powerpoint/2010/main" val="219321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43255-1694-60FF-C4F1-4575B29F03DB}"/>
              </a:ext>
            </a:extLst>
          </p:cNvPr>
          <p:cNvSpPr>
            <a:spLocks noGrp="1"/>
          </p:cNvSpPr>
          <p:nvPr>
            <p:ph type="title"/>
          </p:nvPr>
        </p:nvSpPr>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Sunum Planı</a:t>
            </a:r>
          </a:p>
        </p:txBody>
      </p:sp>
      <p:sp>
        <p:nvSpPr>
          <p:cNvPr id="3" name="Content Placeholder 2">
            <a:extLst>
              <a:ext uri="{FF2B5EF4-FFF2-40B4-BE49-F238E27FC236}">
                <a16:creationId xmlns:a16="http://schemas.microsoft.com/office/drawing/2014/main" id="{DEB7B2B5-600D-E25C-A419-B7CB973C982D}"/>
              </a:ext>
            </a:extLst>
          </p:cNvPr>
          <p:cNvSpPr>
            <a:spLocks noGrp="1"/>
          </p:cNvSpPr>
          <p:nvPr>
            <p:ph idx="1"/>
          </p:nvPr>
        </p:nvSpPr>
        <p:spPr>
          <a:xfrm>
            <a:off x="838200" y="2473799"/>
            <a:ext cx="10515600" cy="3416627"/>
          </a:xfrm>
        </p:spPr>
        <p:txBody>
          <a:bodyPr>
            <a:normAutofit fontScale="92500" lnSpcReduction="10000"/>
          </a:bodyPr>
          <a:lstStyle/>
          <a:p>
            <a:pPr>
              <a:lnSpc>
                <a:spcPct val="110000"/>
              </a:lnSpc>
              <a:spcBef>
                <a:spcPts val="200"/>
              </a:spcBef>
              <a:spcAft>
                <a:spcPts val="200"/>
              </a:spcAft>
            </a:pPr>
            <a:r>
              <a:rPr lang="tr-TR" dirty="0">
                <a:latin typeface="Segoe UI" panose="020B0502040204020203" pitchFamily="34" charset="0"/>
                <a:cs typeface="Segoe UI" panose="020B0502040204020203" pitchFamily="34" charset="0"/>
              </a:rPr>
              <a:t>İletişim, Temel Öğeler ve Olası Engeller</a:t>
            </a:r>
          </a:p>
          <a:p>
            <a:pPr>
              <a:lnSpc>
                <a:spcPct val="110000"/>
              </a:lnSpc>
              <a:spcBef>
                <a:spcPts val="200"/>
              </a:spcBef>
              <a:spcAft>
                <a:spcPts val="200"/>
              </a:spcAft>
            </a:pPr>
            <a:r>
              <a:rPr lang="tr-TR" dirty="0">
                <a:latin typeface="Segoe UI" panose="020B0502040204020203" pitchFamily="34" charset="0"/>
                <a:cs typeface="Segoe UI" panose="020B0502040204020203" pitchFamily="34" charset="0"/>
              </a:rPr>
              <a:t>İletişim Becerileri</a:t>
            </a:r>
          </a:p>
          <a:p>
            <a:pPr lvl="1">
              <a:lnSpc>
                <a:spcPct val="110000"/>
              </a:lnSpc>
              <a:spcBef>
                <a:spcPts val="200"/>
              </a:spcBef>
              <a:spcAft>
                <a:spcPts val="200"/>
              </a:spcAft>
            </a:pPr>
            <a:r>
              <a:rPr lang="tr-TR" sz="1800" dirty="0">
                <a:effectLst/>
                <a:latin typeface="Segoe UI" panose="020B0502040204020203" pitchFamily="34" charset="0"/>
                <a:ea typeface="Times New Roman" panose="02020603050405020304" pitchFamily="18" charset="0"/>
                <a:cs typeface="Segoe UI" panose="020B0502040204020203" pitchFamily="34" charset="0"/>
              </a:rPr>
              <a:t>Konuşma</a:t>
            </a:r>
            <a:endParaRPr lang="tr-TR" sz="1800" dirty="0">
              <a:effectLst/>
              <a:latin typeface="Segoe UI" panose="020B0502040204020203" pitchFamily="34" charset="0"/>
              <a:ea typeface="Times New Roman" panose="02020603050405020304" pitchFamily="18" charset="0"/>
              <a:cs typeface="Times New Roman" panose="02020603050405020304" pitchFamily="18" charset="0"/>
            </a:endParaRPr>
          </a:p>
          <a:p>
            <a:pPr lvl="1">
              <a:lnSpc>
                <a:spcPct val="110000"/>
              </a:lnSpc>
              <a:spcBef>
                <a:spcPts val="200"/>
              </a:spcBef>
              <a:spcAft>
                <a:spcPts val="200"/>
              </a:spcAft>
            </a:pPr>
            <a:r>
              <a:rPr lang="tr-TR" sz="1800" dirty="0">
                <a:latin typeface="Segoe UI" panose="020B0502040204020203" pitchFamily="34" charset="0"/>
                <a:ea typeface="Times New Roman" panose="02020603050405020304" pitchFamily="18" charset="0"/>
                <a:cs typeface="Segoe UI" panose="020B0502040204020203" pitchFamily="34" charset="0"/>
              </a:rPr>
              <a:t>Soru Sorma</a:t>
            </a:r>
          </a:p>
          <a:p>
            <a:pPr lvl="1">
              <a:lnSpc>
                <a:spcPct val="110000"/>
              </a:lnSpc>
              <a:spcBef>
                <a:spcPts val="200"/>
              </a:spcBef>
              <a:spcAft>
                <a:spcPts val="200"/>
              </a:spcAft>
            </a:pPr>
            <a:r>
              <a:rPr lang="tr-TR" sz="1800" dirty="0">
                <a:effectLst/>
                <a:latin typeface="Segoe UI" panose="020B0502040204020203" pitchFamily="34" charset="0"/>
                <a:ea typeface="Times New Roman" panose="02020603050405020304" pitchFamily="18" charset="0"/>
                <a:cs typeface="Segoe UI" panose="020B0502040204020203" pitchFamily="34" charset="0"/>
              </a:rPr>
              <a:t>Dinleme</a:t>
            </a:r>
          </a:p>
          <a:p>
            <a:pPr lvl="1">
              <a:lnSpc>
                <a:spcPct val="110000"/>
              </a:lnSpc>
              <a:spcBef>
                <a:spcPts val="200"/>
              </a:spcBef>
              <a:spcAft>
                <a:spcPts val="200"/>
              </a:spcAft>
            </a:pPr>
            <a:r>
              <a:rPr lang="tr-TR" sz="1800" dirty="0">
                <a:latin typeface="Segoe UI" panose="020B0502040204020203" pitchFamily="34" charset="0"/>
                <a:ea typeface="Times New Roman" panose="02020603050405020304" pitchFamily="18" charset="0"/>
                <a:cs typeface="Segoe UI" panose="020B0502040204020203" pitchFamily="34" charset="0"/>
              </a:rPr>
              <a:t>Empati</a:t>
            </a:r>
          </a:p>
          <a:p>
            <a:pPr lvl="1">
              <a:lnSpc>
                <a:spcPct val="110000"/>
              </a:lnSpc>
              <a:spcBef>
                <a:spcPts val="200"/>
              </a:spcBef>
              <a:spcAft>
                <a:spcPts val="200"/>
              </a:spcAft>
            </a:pPr>
            <a:r>
              <a:rPr lang="tr-TR" sz="1800" dirty="0">
                <a:effectLst/>
                <a:latin typeface="Segoe UI" panose="020B0502040204020203" pitchFamily="34" charset="0"/>
                <a:ea typeface="Times New Roman" panose="02020603050405020304" pitchFamily="18" charset="0"/>
                <a:cs typeface="Segoe UI" panose="020B0502040204020203" pitchFamily="34" charset="0"/>
              </a:rPr>
              <a:t>Sözsüz İletişim</a:t>
            </a:r>
          </a:p>
          <a:p>
            <a:pPr lvl="1">
              <a:lnSpc>
                <a:spcPct val="110000"/>
              </a:lnSpc>
              <a:spcBef>
                <a:spcPts val="200"/>
              </a:spcBef>
              <a:spcAft>
                <a:spcPts val="200"/>
              </a:spcAft>
            </a:pPr>
            <a:r>
              <a:rPr lang="tr-TR" sz="1800" dirty="0">
                <a:latin typeface="Segoe UI" panose="020B0502040204020203" pitchFamily="34" charset="0"/>
                <a:ea typeface="Times New Roman" panose="02020603050405020304" pitchFamily="18" charset="0"/>
                <a:cs typeface="Segoe UI" panose="020B0502040204020203" pitchFamily="34" charset="0"/>
              </a:rPr>
              <a:t>Yazılı İletişim</a:t>
            </a:r>
          </a:p>
          <a:p>
            <a:pPr lvl="1">
              <a:lnSpc>
                <a:spcPct val="110000"/>
              </a:lnSpc>
              <a:spcBef>
                <a:spcPts val="200"/>
              </a:spcBef>
              <a:spcAft>
                <a:spcPts val="200"/>
              </a:spcAft>
            </a:pPr>
            <a:r>
              <a:rPr lang="tr-TR" sz="1800" dirty="0">
                <a:effectLst/>
                <a:latin typeface="Segoe UI" panose="020B0502040204020203" pitchFamily="34" charset="0"/>
                <a:ea typeface="Times New Roman" panose="02020603050405020304" pitchFamily="18" charset="0"/>
                <a:cs typeface="Segoe UI" panose="020B0502040204020203" pitchFamily="34" charset="0"/>
              </a:rPr>
              <a:t>Telefonda İletişim</a:t>
            </a:r>
          </a:p>
          <a:p>
            <a:pPr lvl="1">
              <a:lnSpc>
                <a:spcPct val="110000"/>
              </a:lnSpc>
              <a:spcBef>
                <a:spcPts val="200"/>
              </a:spcBef>
              <a:spcAft>
                <a:spcPts val="200"/>
              </a:spcAft>
            </a:pPr>
            <a:r>
              <a:rPr lang="tr-TR" sz="1800" dirty="0">
                <a:latin typeface="Segoe UI" panose="020B0502040204020203" pitchFamily="34" charset="0"/>
                <a:ea typeface="Times New Roman" panose="02020603050405020304" pitchFamily="18" charset="0"/>
                <a:cs typeface="Segoe UI" panose="020B0502040204020203" pitchFamily="34" charset="0"/>
              </a:rPr>
              <a:t>Şiddetsiz İletişim</a:t>
            </a:r>
            <a:endParaRPr lang="tr-TR" sz="1800" dirty="0">
              <a:effectLst/>
              <a:latin typeface="Segoe UI" panose="020B0502040204020203"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585B8E6-4D1A-9729-7B92-343F9A551E58}"/>
              </a:ext>
            </a:extLst>
          </p:cNvPr>
          <p:cNvSpPr>
            <a:spLocks noGrp="1"/>
          </p:cNvSpPr>
          <p:nvPr>
            <p:ph type="sldNum" sz="quarter" idx="12"/>
          </p:nvPr>
        </p:nvSpPr>
        <p:spPr/>
        <p:txBody>
          <a:bodyPr/>
          <a:lstStyle/>
          <a:p>
            <a:fld id="{0BE68271-D1D7-4240-9CAF-7A57D75CD8A1}" type="slidenum">
              <a:rPr lang="en-US" smtClean="0"/>
              <a:t>2</a:t>
            </a:fld>
            <a:endParaRPr lang="en-US"/>
          </a:p>
        </p:txBody>
      </p:sp>
    </p:spTree>
    <p:extLst>
      <p:ext uri="{BB962C8B-B14F-4D97-AF65-F5344CB8AC3E}">
        <p14:creationId xmlns:p14="http://schemas.microsoft.com/office/powerpoint/2010/main" val="9228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6" dur="500"/>
                                        <p:tgtEl>
                                          <p:spTgt spid="3">
                                            <p:txEl>
                                              <p:pRg st="2" end="2"/>
                                            </p:txEl>
                                          </p:spTgt>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childTnLst>
                          </p:cTn>
                        </p:par>
                        <p:par>
                          <p:cTn id="21" fill="hold">
                            <p:stCondLst>
                              <p:cond delay="1500"/>
                            </p:stCondLst>
                            <p:childTnLst>
                              <p:par>
                                <p:cTn id="22" presetID="14" presetClass="entr" presetSubtype="1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4" dur="500"/>
                                        <p:tgtEl>
                                          <p:spTgt spid="3">
                                            <p:txEl>
                                              <p:pRg st="4" end="4"/>
                                            </p:txEl>
                                          </p:spTgt>
                                        </p:tgtEl>
                                      </p:cBhvr>
                                    </p:animEffect>
                                  </p:childTnLst>
                                </p:cTn>
                              </p:par>
                            </p:childTnLst>
                          </p:cTn>
                        </p:par>
                        <p:par>
                          <p:cTn id="25" fill="hold">
                            <p:stCondLst>
                              <p:cond delay="2000"/>
                            </p:stCondLst>
                            <p:childTnLst>
                              <p:par>
                                <p:cTn id="26" presetID="14" presetClass="entr" presetSubtype="1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8" dur="500"/>
                                        <p:tgtEl>
                                          <p:spTgt spid="3">
                                            <p:txEl>
                                              <p:pRg st="5" end="5"/>
                                            </p:txEl>
                                          </p:spTgt>
                                        </p:tgtEl>
                                      </p:cBhvr>
                                    </p:animEffect>
                                  </p:childTnLst>
                                </p:cTn>
                              </p:par>
                            </p:childTnLst>
                          </p:cTn>
                        </p:par>
                        <p:par>
                          <p:cTn id="29" fill="hold">
                            <p:stCondLst>
                              <p:cond delay="2500"/>
                            </p:stCondLst>
                            <p:childTnLst>
                              <p:par>
                                <p:cTn id="30" presetID="14" presetClass="entr" presetSubtype="1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childTnLst>
                          </p:cTn>
                        </p:par>
                        <p:par>
                          <p:cTn id="33" fill="hold">
                            <p:stCondLst>
                              <p:cond delay="3000"/>
                            </p:stCondLst>
                            <p:childTnLst>
                              <p:par>
                                <p:cTn id="34" presetID="14" presetClass="entr" presetSubtype="1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6" dur="500"/>
                                        <p:tgtEl>
                                          <p:spTgt spid="3">
                                            <p:txEl>
                                              <p:pRg st="7" end="7"/>
                                            </p:txEl>
                                          </p:spTgt>
                                        </p:tgtEl>
                                      </p:cBhvr>
                                    </p:animEffect>
                                  </p:childTnLst>
                                </p:cTn>
                              </p:par>
                            </p:childTnLst>
                          </p:cTn>
                        </p:par>
                        <p:par>
                          <p:cTn id="37" fill="hold">
                            <p:stCondLst>
                              <p:cond delay="3500"/>
                            </p:stCondLst>
                            <p:childTnLst>
                              <p:par>
                                <p:cTn id="38" presetID="14" presetClass="entr" presetSubtype="10"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0" dur="500"/>
                                        <p:tgtEl>
                                          <p:spTgt spid="3">
                                            <p:txEl>
                                              <p:pRg st="8" end="8"/>
                                            </p:txEl>
                                          </p:spTgt>
                                        </p:tgtEl>
                                      </p:cBhvr>
                                    </p:animEffect>
                                  </p:childTnLst>
                                </p:cTn>
                              </p:par>
                            </p:childTnLst>
                          </p:cTn>
                        </p:par>
                        <p:par>
                          <p:cTn id="41" fill="hold">
                            <p:stCondLst>
                              <p:cond delay="4000"/>
                            </p:stCondLst>
                            <p:childTnLst>
                              <p:par>
                                <p:cTn id="42" presetID="14" presetClass="entr" presetSubtype="10" fill="hold"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89359"/>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Dinlemeye İlişkin Öneriler</a:t>
            </a:r>
          </a:p>
        </p:txBody>
      </p:sp>
      <p:graphicFrame>
        <p:nvGraphicFramePr>
          <p:cNvPr id="3" name="Diyagram 2">
            <a:extLst>
              <a:ext uri="{FF2B5EF4-FFF2-40B4-BE49-F238E27FC236}">
                <a16:creationId xmlns:a16="http://schemas.microsoft.com/office/drawing/2014/main" id="{EBD1DD80-6557-9481-ACDC-8022ED4AF361}"/>
              </a:ext>
            </a:extLst>
          </p:cNvPr>
          <p:cNvGraphicFramePr/>
          <p:nvPr>
            <p:extLst>
              <p:ext uri="{D42A27DB-BD31-4B8C-83A1-F6EECF244321}">
                <p14:modId xmlns:p14="http://schemas.microsoft.com/office/powerpoint/2010/main" val="2379583610"/>
              </p:ext>
            </p:extLst>
          </p:nvPr>
        </p:nvGraphicFramePr>
        <p:xfrm>
          <a:off x="991340" y="1950187"/>
          <a:ext cx="10362460" cy="4190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DD006C0-B4A8-DAAD-1112-17AEB8659DFD}"/>
              </a:ext>
            </a:extLst>
          </p:cNvPr>
          <p:cNvSpPr>
            <a:spLocks noGrp="1"/>
          </p:cNvSpPr>
          <p:nvPr>
            <p:ph type="sldNum" sz="quarter" idx="12"/>
          </p:nvPr>
        </p:nvSpPr>
        <p:spPr/>
        <p:txBody>
          <a:bodyPr/>
          <a:lstStyle/>
          <a:p>
            <a:fld id="{0BE68271-D1D7-4240-9CAF-7A57D75CD8A1}" type="slidenum">
              <a:rPr lang="en-US" smtClean="0"/>
              <a:t>20</a:t>
            </a:fld>
            <a:endParaRPr lang="en-US"/>
          </a:p>
        </p:txBody>
      </p:sp>
    </p:spTree>
    <p:extLst>
      <p:ext uri="{BB962C8B-B14F-4D97-AF65-F5344CB8AC3E}">
        <p14:creationId xmlns:p14="http://schemas.microsoft.com/office/powerpoint/2010/main" val="1894173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89359"/>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Dinlemeye İlişkin Öneriler</a:t>
            </a:r>
          </a:p>
        </p:txBody>
      </p:sp>
      <p:graphicFrame>
        <p:nvGraphicFramePr>
          <p:cNvPr id="3" name="Diyagram 2">
            <a:extLst>
              <a:ext uri="{FF2B5EF4-FFF2-40B4-BE49-F238E27FC236}">
                <a16:creationId xmlns:a16="http://schemas.microsoft.com/office/drawing/2014/main" id="{EBD1DD80-6557-9481-ACDC-8022ED4AF361}"/>
              </a:ext>
            </a:extLst>
          </p:cNvPr>
          <p:cNvGraphicFramePr/>
          <p:nvPr>
            <p:extLst>
              <p:ext uri="{D42A27DB-BD31-4B8C-83A1-F6EECF244321}">
                <p14:modId xmlns:p14="http://schemas.microsoft.com/office/powerpoint/2010/main" val="2022610928"/>
              </p:ext>
            </p:extLst>
          </p:nvPr>
        </p:nvGraphicFramePr>
        <p:xfrm>
          <a:off x="991340" y="1950187"/>
          <a:ext cx="10362460" cy="4190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DD006C0-B4A8-DAAD-1112-17AEB8659DFD}"/>
              </a:ext>
            </a:extLst>
          </p:cNvPr>
          <p:cNvSpPr>
            <a:spLocks noGrp="1"/>
          </p:cNvSpPr>
          <p:nvPr>
            <p:ph type="sldNum" sz="quarter" idx="12"/>
          </p:nvPr>
        </p:nvSpPr>
        <p:spPr/>
        <p:txBody>
          <a:bodyPr/>
          <a:lstStyle/>
          <a:p>
            <a:fld id="{0BE68271-D1D7-4240-9CAF-7A57D75CD8A1}" type="slidenum">
              <a:rPr lang="en-US" smtClean="0"/>
              <a:t>21</a:t>
            </a:fld>
            <a:endParaRPr lang="en-US"/>
          </a:p>
        </p:txBody>
      </p:sp>
    </p:spTree>
    <p:extLst>
      <p:ext uri="{BB962C8B-B14F-4D97-AF65-F5344CB8AC3E}">
        <p14:creationId xmlns:p14="http://schemas.microsoft.com/office/powerpoint/2010/main" val="2039643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4">
            <a:extLst>
              <a:ext uri="{FF2B5EF4-FFF2-40B4-BE49-F238E27FC236}">
                <a16:creationId xmlns:a16="http://schemas.microsoft.com/office/drawing/2014/main" id="{C1FA9C21-41D6-3CC2-6DB4-1BEC9AA330CA}"/>
              </a:ext>
            </a:extLst>
          </p:cNvPr>
          <p:cNvGrpSpPr/>
          <p:nvPr/>
        </p:nvGrpSpPr>
        <p:grpSpPr>
          <a:xfrm>
            <a:off x="648729" y="2257251"/>
            <a:ext cx="10894539" cy="1768475"/>
            <a:chOff x="648729" y="2144579"/>
            <a:chExt cx="10894539" cy="2138619"/>
          </a:xfrm>
        </p:grpSpPr>
        <p:sp>
          <p:nvSpPr>
            <p:cNvPr id="6" name="Dikdörtgen 5" descr="Onay işareti">
              <a:extLst>
                <a:ext uri="{FF2B5EF4-FFF2-40B4-BE49-F238E27FC236}">
                  <a16:creationId xmlns:a16="http://schemas.microsoft.com/office/drawing/2014/main" id="{4CBF99B4-2269-ADC1-2EEC-B29B733A7A03}"/>
                </a:ext>
              </a:extLst>
            </p:cNvPr>
            <p:cNvSpPr/>
            <p:nvPr/>
          </p:nvSpPr>
          <p:spPr>
            <a:xfrm>
              <a:off x="1543057" y="2144579"/>
              <a:ext cx="1463445" cy="146344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tr-TR"/>
            </a:p>
          </p:txBody>
        </p:sp>
        <p:sp>
          <p:nvSpPr>
            <p:cNvPr id="7" name="Serbest Form: Şekil 6">
              <a:extLst>
                <a:ext uri="{FF2B5EF4-FFF2-40B4-BE49-F238E27FC236}">
                  <a16:creationId xmlns:a16="http://schemas.microsoft.com/office/drawing/2014/main" id="{47FB45E7-6507-E1F0-520C-C8929B408CDD}"/>
                </a:ext>
              </a:extLst>
            </p:cNvPr>
            <p:cNvSpPr/>
            <p:nvPr/>
          </p:nvSpPr>
          <p:spPr>
            <a:xfrm>
              <a:off x="648729" y="3563198"/>
              <a:ext cx="3252101" cy="720000"/>
            </a:xfrm>
            <a:custGeom>
              <a:avLst/>
              <a:gdLst>
                <a:gd name="connsiteX0" fmla="*/ 0 w 3252101"/>
                <a:gd name="connsiteY0" fmla="*/ 0 h 720000"/>
                <a:gd name="connsiteX1" fmla="*/ 3252101 w 3252101"/>
                <a:gd name="connsiteY1" fmla="*/ 0 h 720000"/>
                <a:gd name="connsiteX2" fmla="*/ 3252101 w 3252101"/>
                <a:gd name="connsiteY2" fmla="*/ 720000 h 720000"/>
                <a:gd name="connsiteX3" fmla="*/ 0 w 3252101"/>
                <a:gd name="connsiteY3" fmla="*/ 720000 h 720000"/>
                <a:gd name="connsiteX4" fmla="*/ 0 w 3252101"/>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2101" h="720000">
                  <a:moveTo>
                    <a:pt x="0" y="0"/>
                  </a:moveTo>
                  <a:lnTo>
                    <a:pt x="3252101" y="0"/>
                  </a:lnTo>
                  <a:lnTo>
                    <a:pt x="3252101"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tr-TR" sz="3200" kern="1200" dirty="0">
                  <a:latin typeface="Segoe UI" panose="020B0502040204020203" pitchFamily="34" charset="0"/>
                  <a:cs typeface="Segoe UI" panose="020B0502040204020203" pitchFamily="34" charset="0"/>
                </a:rPr>
                <a:t>Bakış Açısı</a:t>
              </a:r>
            </a:p>
          </p:txBody>
        </p:sp>
        <p:sp>
          <p:nvSpPr>
            <p:cNvPr id="8" name="Dikdörtgen 7" descr="Angry Face with No Fill">
              <a:extLst>
                <a:ext uri="{FF2B5EF4-FFF2-40B4-BE49-F238E27FC236}">
                  <a16:creationId xmlns:a16="http://schemas.microsoft.com/office/drawing/2014/main" id="{27A6D561-BB02-8B65-F8A5-89064954426D}"/>
                </a:ext>
              </a:extLst>
            </p:cNvPr>
            <p:cNvSpPr/>
            <p:nvPr/>
          </p:nvSpPr>
          <p:spPr>
            <a:xfrm>
              <a:off x="5364277" y="2144579"/>
              <a:ext cx="1463445" cy="1463445"/>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5">
                <a:hueOff val="-3379271"/>
                <a:satOff val="-8710"/>
                <a:lumOff val="-5883"/>
                <a:alphaOff val="0"/>
              </a:schemeClr>
            </a:effectRef>
            <a:fontRef idx="minor">
              <a:schemeClr val="lt1"/>
            </a:fontRef>
          </p:style>
          <p:txBody>
            <a:bodyPr/>
            <a:lstStyle/>
            <a:p>
              <a:endParaRPr lang="tr-TR"/>
            </a:p>
          </p:txBody>
        </p:sp>
        <p:sp>
          <p:nvSpPr>
            <p:cNvPr id="9" name="Serbest Form: Şekil 8">
              <a:extLst>
                <a:ext uri="{FF2B5EF4-FFF2-40B4-BE49-F238E27FC236}">
                  <a16:creationId xmlns:a16="http://schemas.microsoft.com/office/drawing/2014/main" id="{49748586-FEFC-4BF5-12B3-039B33971FE9}"/>
                </a:ext>
              </a:extLst>
            </p:cNvPr>
            <p:cNvSpPr/>
            <p:nvPr/>
          </p:nvSpPr>
          <p:spPr>
            <a:xfrm>
              <a:off x="4469948" y="3563198"/>
              <a:ext cx="3252101" cy="720000"/>
            </a:xfrm>
            <a:custGeom>
              <a:avLst/>
              <a:gdLst>
                <a:gd name="connsiteX0" fmla="*/ 0 w 3252101"/>
                <a:gd name="connsiteY0" fmla="*/ 0 h 720000"/>
                <a:gd name="connsiteX1" fmla="*/ 3252101 w 3252101"/>
                <a:gd name="connsiteY1" fmla="*/ 0 h 720000"/>
                <a:gd name="connsiteX2" fmla="*/ 3252101 w 3252101"/>
                <a:gd name="connsiteY2" fmla="*/ 720000 h 720000"/>
                <a:gd name="connsiteX3" fmla="*/ 0 w 3252101"/>
                <a:gd name="connsiteY3" fmla="*/ 720000 h 720000"/>
                <a:gd name="connsiteX4" fmla="*/ 0 w 3252101"/>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2101" h="720000">
                  <a:moveTo>
                    <a:pt x="0" y="0"/>
                  </a:moveTo>
                  <a:lnTo>
                    <a:pt x="3252101" y="0"/>
                  </a:lnTo>
                  <a:lnTo>
                    <a:pt x="3252101"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tr-TR" sz="3200" kern="1200" dirty="0">
                  <a:latin typeface="Segoe UI" panose="020B0502040204020203" pitchFamily="34" charset="0"/>
                  <a:cs typeface="Segoe UI" panose="020B0502040204020203" pitchFamily="34" charset="0"/>
                </a:rPr>
                <a:t>Duygu</a:t>
              </a:r>
            </a:p>
          </p:txBody>
        </p:sp>
        <p:sp>
          <p:nvSpPr>
            <p:cNvPr id="10" name="Dikdörtgen 9" descr="Back">
              <a:extLst>
                <a:ext uri="{FF2B5EF4-FFF2-40B4-BE49-F238E27FC236}">
                  <a16:creationId xmlns:a16="http://schemas.microsoft.com/office/drawing/2014/main" id="{C58663D4-3F0A-D916-5B01-499D3FC72823}"/>
                </a:ext>
              </a:extLst>
            </p:cNvPr>
            <p:cNvSpPr/>
            <p:nvPr/>
          </p:nvSpPr>
          <p:spPr>
            <a:xfrm>
              <a:off x="9185496" y="2144579"/>
              <a:ext cx="1463445" cy="1463445"/>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5">
                <a:hueOff val="-6758543"/>
                <a:satOff val="-17419"/>
                <a:lumOff val="-11765"/>
                <a:alphaOff val="0"/>
              </a:schemeClr>
            </a:effectRef>
            <a:fontRef idx="minor">
              <a:schemeClr val="lt1"/>
            </a:fontRef>
          </p:style>
          <p:txBody>
            <a:bodyPr/>
            <a:lstStyle/>
            <a:p>
              <a:endParaRPr lang="tr-TR"/>
            </a:p>
          </p:txBody>
        </p:sp>
        <p:sp>
          <p:nvSpPr>
            <p:cNvPr id="11" name="Serbest Form: Şekil 10">
              <a:extLst>
                <a:ext uri="{FF2B5EF4-FFF2-40B4-BE49-F238E27FC236}">
                  <a16:creationId xmlns:a16="http://schemas.microsoft.com/office/drawing/2014/main" id="{8F8A0DAF-8517-A804-7350-8D3162C3C5E2}"/>
                </a:ext>
              </a:extLst>
            </p:cNvPr>
            <p:cNvSpPr/>
            <p:nvPr/>
          </p:nvSpPr>
          <p:spPr>
            <a:xfrm>
              <a:off x="8291167" y="3563198"/>
              <a:ext cx="3252101" cy="720000"/>
            </a:xfrm>
            <a:custGeom>
              <a:avLst/>
              <a:gdLst>
                <a:gd name="connsiteX0" fmla="*/ 0 w 3252101"/>
                <a:gd name="connsiteY0" fmla="*/ 0 h 720000"/>
                <a:gd name="connsiteX1" fmla="*/ 3252101 w 3252101"/>
                <a:gd name="connsiteY1" fmla="*/ 0 h 720000"/>
                <a:gd name="connsiteX2" fmla="*/ 3252101 w 3252101"/>
                <a:gd name="connsiteY2" fmla="*/ 720000 h 720000"/>
                <a:gd name="connsiteX3" fmla="*/ 0 w 3252101"/>
                <a:gd name="connsiteY3" fmla="*/ 720000 h 720000"/>
                <a:gd name="connsiteX4" fmla="*/ 0 w 3252101"/>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2101" h="720000">
                  <a:moveTo>
                    <a:pt x="0" y="0"/>
                  </a:moveTo>
                  <a:lnTo>
                    <a:pt x="3252101" y="0"/>
                  </a:lnTo>
                  <a:lnTo>
                    <a:pt x="3252101"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tr-TR" sz="3200" kern="1200" dirty="0">
                  <a:latin typeface="Segoe UI" panose="020B0502040204020203" pitchFamily="34" charset="0"/>
                  <a:cs typeface="Segoe UI" panose="020B0502040204020203" pitchFamily="34" charset="0"/>
                </a:rPr>
                <a:t>Geri Aktarım</a:t>
              </a:r>
            </a:p>
          </p:txBody>
        </p:sp>
      </p:grpSp>
      <p:sp>
        <p:nvSpPr>
          <p:cNvPr id="2" name="Başlık 1">
            <a:extLst>
              <a:ext uri="{FF2B5EF4-FFF2-40B4-BE49-F238E27FC236}">
                <a16:creationId xmlns:a16="http://schemas.microsoft.com/office/drawing/2014/main" id="{6DFEAD27-220B-8F11-0125-4D99565F2B43}"/>
              </a:ext>
            </a:extLst>
          </p:cNvPr>
          <p:cNvSpPr>
            <a:spLocks noGrp="1"/>
          </p:cNvSpPr>
          <p:nvPr>
            <p:ph type="title"/>
          </p:nvPr>
        </p:nvSpPr>
        <p:spPr>
          <a:xfrm>
            <a:off x="838200" y="1527900"/>
            <a:ext cx="10515600" cy="720000"/>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Empati</a:t>
            </a:r>
          </a:p>
        </p:txBody>
      </p:sp>
      <p:graphicFrame>
        <p:nvGraphicFramePr>
          <p:cNvPr id="4" name="Diyagram 3">
            <a:extLst>
              <a:ext uri="{FF2B5EF4-FFF2-40B4-BE49-F238E27FC236}">
                <a16:creationId xmlns:a16="http://schemas.microsoft.com/office/drawing/2014/main" id="{696A1F98-7D75-860C-A13E-B1772F0FD258}"/>
              </a:ext>
            </a:extLst>
          </p:cNvPr>
          <p:cNvGraphicFramePr/>
          <p:nvPr>
            <p:extLst>
              <p:ext uri="{D42A27DB-BD31-4B8C-83A1-F6EECF244321}">
                <p14:modId xmlns:p14="http://schemas.microsoft.com/office/powerpoint/2010/main" val="1968246137"/>
              </p:ext>
            </p:extLst>
          </p:nvPr>
        </p:nvGraphicFramePr>
        <p:xfrm>
          <a:off x="906778" y="3610803"/>
          <a:ext cx="10378440" cy="26365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Slide Number Placeholder 2">
            <a:extLst>
              <a:ext uri="{FF2B5EF4-FFF2-40B4-BE49-F238E27FC236}">
                <a16:creationId xmlns:a16="http://schemas.microsoft.com/office/drawing/2014/main" id="{412C58DB-82E5-D362-AD6E-A8FBE31AA411}"/>
              </a:ext>
            </a:extLst>
          </p:cNvPr>
          <p:cNvSpPr>
            <a:spLocks noGrp="1"/>
          </p:cNvSpPr>
          <p:nvPr>
            <p:ph type="sldNum" sz="quarter" idx="12"/>
          </p:nvPr>
        </p:nvSpPr>
        <p:spPr/>
        <p:txBody>
          <a:bodyPr/>
          <a:lstStyle/>
          <a:p>
            <a:fld id="{0BE68271-D1D7-4240-9CAF-7A57D75CD8A1}" type="slidenum">
              <a:rPr lang="en-US" smtClean="0"/>
              <a:t>22</a:t>
            </a:fld>
            <a:endParaRPr lang="en-US"/>
          </a:p>
        </p:txBody>
      </p:sp>
    </p:spTree>
    <p:extLst>
      <p:ext uri="{BB962C8B-B14F-4D97-AF65-F5344CB8AC3E}">
        <p14:creationId xmlns:p14="http://schemas.microsoft.com/office/powerpoint/2010/main" val="415509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FEAD27-220B-8F11-0125-4D99565F2B43}"/>
              </a:ext>
            </a:extLst>
          </p:cNvPr>
          <p:cNvSpPr>
            <a:spLocks noGrp="1"/>
          </p:cNvSpPr>
          <p:nvPr>
            <p:ph type="title"/>
          </p:nvPr>
        </p:nvSpPr>
        <p:spPr>
          <a:xfrm>
            <a:off x="838200" y="1181967"/>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Empati</a:t>
            </a:r>
          </a:p>
        </p:txBody>
      </p:sp>
      <p:graphicFrame>
        <p:nvGraphicFramePr>
          <p:cNvPr id="7" name="Diyagram 6">
            <a:extLst>
              <a:ext uri="{FF2B5EF4-FFF2-40B4-BE49-F238E27FC236}">
                <a16:creationId xmlns:a16="http://schemas.microsoft.com/office/drawing/2014/main" id="{7477C67F-9945-0D1F-B3A3-0BA67F76BE4B}"/>
              </a:ext>
            </a:extLst>
          </p:cNvPr>
          <p:cNvGraphicFramePr/>
          <p:nvPr>
            <p:extLst>
              <p:ext uri="{D42A27DB-BD31-4B8C-83A1-F6EECF244321}">
                <p14:modId xmlns:p14="http://schemas.microsoft.com/office/powerpoint/2010/main" val="2512269794"/>
              </p:ext>
            </p:extLst>
          </p:nvPr>
        </p:nvGraphicFramePr>
        <p:xfrm>
          <a:off x="838200" y="2338944"/>
          <a:ext cx="10515600" cy="3337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FA15716B-0E70-5297-D31B-C03F01EA2E98}"/>
              </a:ext>
            </a:extLst>
          </p:cNvPr>
          <p:cNvSpPr>
            <a:spLocks noGrp="1"/>
          </p:cNvSpPr>
          <p:nvPr>
            <p:ph type="sldNum" sz="quarter" idx="12"/>
          </p:nvPr>
        </p:nvSpPr>
        <p:spPr/>
        <p:txBody>
          <a:bodyPr/>
          <a:lstStyle/>
          <a:p>
            <a:fld id="{0BE68271-D1D7-4240-9CAF-7A57D75CD8A1}" type="slidenum">
              <a:rPr lang="en-US" smtClean="0"/>
              <a:t>23</a:t>
            </a:fld>
            <a:endParaRPr lang="en-US"/>
          </a:p>
        </p:txBody>
      </p:sp>
    </p:spTree>
    <p:extLst>
      <p:ext uri="{BB962C8B-B14F-4D97-AF65-F5344CB8AC3E}">
        <p14:creationId xmlns:p14="http://schemas.microsoft.com/office/powerpoint/2010/main" val="1594935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D3FC05-EBC8-6FF6-875C-9776ADCCD482}"/>
              </a:ext>
            </a:extLst>
          </p:cNvPr>
          <p:cNvSpPr>
            <a:spLocks noGrp="1"/>
          </p:cNvSpPr>
          <p:nvPr>
            <p:ph type="title"/>
          </p:nvPr>
        </p:nvSpPr>
        <p:spPr>
          <a:xfrm>
            <a:off x="838200" y="1106919"/>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Empatiye İlişkin Öneriler</a:t>
            </a:r>
          </a:p>
        </p:txBody>
      </p:sp>
      <p:graphicFrame>
        <p:nvGraphicFramePr>
          <p:cNvPr id="4" name="Diyagram 3">
            <a:extLst>
              <a:ext uri="{FF2B5EF4-FFF2-40B4-BE49-F238E27FC236}">
                <a16:creationId xmlns:a16="http://schemas.microsoft.com/office/drawing/2014/main" id="{25B2CD41-8740-DFBA-ECAC-18A01A891F95}"/>
              </a:ext>
            </a:extLst>
          </p:cNvPr>
          <p:cNvGraphicFramePr/>
          <p:nvPr>
            <p:extLst>
              <p:ext uri="{D42A27DB-BD31-4B8C-83A1-F6EECF244321}">
                <p14:modId xmlns:p14="http://schemas.microsoft.com/office/powerpoint/2010/main" val="4183065858"/>
              </p:ext>
            </p:extLst>
          </p:nvPr>
        </p:nvGraphicFramePr>
        <p:xfrm>
          <a:off x="452875" y="2057400"/>
          <a:ext cx="11446048" cy="4070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31B6E7F-B3C9-CAA6-299C-7A2C53FDFA4F}"/>
              </a:ext>
            </a:extLst>
          </p:cNvPr>
          <p:cNvSpPr>
            <a:spLocks noGrp="1"/>
          </p:cNvSpPr>
          <p:nvPr>
            <p:ph type="sldNum" sz="quarter" idx="12"/>
          </p:nvPr>
        </p:nvSpPr>
        <p:spPr/>
        <p:txBody>
          <a:bodyPr/>
          <a:lstStyle/>
          <a:p>
            <a:fld id="{0BE68271-D1D7-4240-9CAF-7A57D75CD8A1}" type="slidenum">
              <a:rPr lang="en-US" smtClean="0"/>
              <a:t>24</a:t>
            </a:fld>
            <a:endParaRPr lang="en-US"/>
          </a:p>
        </p:txBody>
      </p:sp>
    </p:spTree>
    <p:extLst>
      <p:ext uri="{BB962C8B-B14F-4D97-AF65-F5344CB8AC3E}">
        <p14:creationId xmlns:p14="http://schemas.microsoft.com/office/powerpoint/2010/main" val="4253912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9EC94B-EE75-7DB6-1F8B-4F5B0F4015FD}"/>
              </a:ext>
            </a:extLst>
          </p:cNvPr>
          <p:cNvSpPr>
            <a:spLocks noGrp="1"/>
          </p:cNvSpPr>
          <p:nvPr>
            <p:ph type="title"/>
          </p:nvPr>
        </p:nvSpPr>
        <p:spPr>
          <a:xfrm>
            <a:off x="838200" y="1150810"/>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Sözsüz İletişim</a:t>
            </a:r>
          </a:p>
        </p:txBody>
      </p:sp>
      <p:graphicFrame>
        <p:nvGraphicFramePr>
          <p:cNvPr id="8" name="İçerik Yer Tutucusu 2">
            <a:extLst>
              <a:ext uri="{FF2B5EF4-FFF2-40B4-BE49-F238E27FC236}">
                <a16:creationId xmlns:a16="http://schemas.microsoft.com/office/drawing/2014/main" id="{24D3AA34-FA0B-C7D6-1495-C37A447A2D74}"/>
              </a:ext>
            </a:extLst>
          </p:cNvPr>
          <p:cNvGraphicFramePr>
            <a:graphicFrameLocks/>
          </p:cNvGraphicFramePr>
          <p:nvPr>
            <p:extLst>
              <p:ext uri="{D42A27DB-BD31-4B8C-83A1-F6EECF244321}">
                <p14:modId xmlns:p14="http://schemas.microsoft.com/office/powerpoint/2010/main" val="729584321"/>
              </p:ext>
            </p:extLst>
          </p:nvPr>
        </p:nvGraphicFramePr>
        <p:xfrm>
          <a:off x="935855" y="1813591"/>
          <a:ext cx="10417945" cy="4246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85E1D9E-7A9F-03F9-BEF1-61D63C413FF6}"/>
              </a:ext>
            </a:extLst>
          </p:cNvPr>
          <p:cNvSpPr>
            <a:spLocks noGrp="1"/>
          </p:cNvSpPr>
          <p:nvPr>
            <p:ph type="sldNum" sz="quarter" idx="12"/>
          </p:nvPr>
        </p:nvSpPr>
        <p:spPr/>
        <p:txBody>
          <a:bodyPr/>
          <a:lstStyle/>
          <a:p>
            <a:fld id="{0BE68271-D1D7-4240-9CAF-7A57D75CD8A1}" type="slidenum">
              <a:rPr lang="en-US" smtClean="0"/>
              <a:t>25</a:t>
            </a:fld>
            <a:endParaRPr lang="en-US"/>
          </a:p>
        </p:txBody>
      </p:sp>
    </p:spTree>
    <p:extLst>
      <p:ext uri="{BB962C8B-B14F-4D97-AF65-F5344CB8AC3E}">
        <p14:creationId xmlns:p14="http://schemas.microsoft.com/office/powerpoint/2010/main" val="1658444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2838A3-9943-47A8-61BD-3A32594F7B7E}"/>
              </a:ext>
            </a:extLst>
          </p:cNvPr>
          <p:cNvSpPr>
            <a:spLocks noGrp="1"/>
          </p:cNvSpPr>
          <p:nvPr>
            <p:ph type="title"/>
          </p:nvPr>
        </p:nvSpPr>
        <p:spPr>
          <a:xfrm>
            <a:off x="838200" y="1154674"/>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Sözsüz İletişime İlişkin Öneriler</a:t>
            </a:r>
          </a:p>
        </p:txBody>
      </p:sp>
      <p:graphicFrame>
        <p:nvGraphicFramePr>
          <p:cNvPr id="4" name="Diyagram 3">
            <a:extLst>
              <a:ext uri="{FF2B5EF4-FFF2-40B4-BE49-F238E27FC236}">
                <a16:creationId xmlns:a16="http://schemas.microsoft.com/office/drawing/2014/main" id="{4EB4DA8B-67FC-4CB9-0598-F821A87D1D99}"/>
              </a:ext>
            </a:extLst>
          </p:cNvPr>
          <p:cNvGraphicFramePr/>
          <p:nvPr>
            <p:extLst>
              <p:ext uri="{D42A27DB-BD31-4B8C-83A1-F6EECF244321}">
                <p14:modId xmlns:p14="http://schemas.microsoft.com/office/powerpoint/2010/main" val="3261336520"/>
              </p:ext>
            </p:extLst>
          </p:nvPr>
        </p:nvGraphicFramePr>
        <p:xfrm>
          <a:off x="838200" y="2060162"/>
          <a:ext cx="10515600" cy="3766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9D54B98-9373-93CD-F089-60AD489DE3CC}"/>
              </a:ext>
            </a:extLst>
          </p:cNvPr>
          <p:cNvSpPr>
            <a:spLocks noGrp="1"/>
          </p:cNvSpPr>
          <p:nvPr>
            <p:ph type="sldNum" sz="quarter" idx="12"/>
          </p:nvPr>
        </p:nvSpPr>
        <p:spPr/>
        <p:txBody>
          <a:bodyPr/>
          <a:lstStyle/>
          <a:p>
            <a:fld id="{0BE68271-D1D7-4240-9CAF-7A57D75CD8A1}" type="slidenum">
              <a:rPr lang="en-US" smtClean="0"/>
              <a:t>26</a:t>
            </a:fld>
            <a:endParaRPr lang="en-US"/>
          </a:p>
        </p:txBody>
      </p:sp>
    </p:spTree>
    <p:extLst>
      <p:ext uri="{BB962C8B-B14F-4D97-AF65-F5344CB8AC3E}">
        <p14:creationId xmlns:p14="http://schemas.microsoft.com/office/powerpoint/2010/main" val="3790838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a:extLst>
              <a:ext uri="{FF2B5EF4-FFF2-40B4-BE49-F238E27FC236}">
                <a16:creationId xmlns:a16="http://schemas.microsoft.com/office/drawing/2014/main" id="{4EB4DA8B-67FC-4CB9-0598-F821A87D1D99}"/>
              </a:ext>
            </a:extLst>
          </p:cNvPr>
          <p:cNvGraphicFramePr/>
          <p:nvPr>
            <p:extLst>
              <p:ext uri="{D42A27DB-BD31-4B8C-83A1-F6EECF244321}">
                <p14:modId xmlns:p14="http://schemas.microsoft.com/office/powerpoint/2010/main" val="2802237836"/>
              </p:ext>
            </p:extLst>
          </p:nvPr>
        </p:nvGraphicFramePr>
        <p:xfrm>
          <a:off x="446690" y="2017986"/>
          <a:ext cx="11298620" cy="4132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5C3CCA16-069A-A1B2-F031-EA482BA191C3}"/>
              </a:ext>
            </a:extLst>
          </p:cNvPr>
          <p:cNvSpPr>
            <a:spLocks noGrp="1"/>
          </p:cNvSpPr>
          <p:nvPr>
            <p:ph type="sldNum" sz="quarter" idx="12"/>
          </p:nvPr>
        </p:nvSpPr>
        <p:spPr/>
        <p:txBody>
          <a:bodyPr/>
          <a:lstStyle/>
          <a:p>
            <a:fld id="{0BE68271-D1D7-4240-9CAF-7A57D75CD8A1}" type="slidenum">
              <a:rPr lang="en-US" smtClean="0"/>
              <a:t>27</a:t>
            </a:fld>
            <a:endParaRPr lang="en-US"/>
          </a:p>
        </p:txBody>
      </p:sp>
      <p:sp>
        <p:nvSpPr>
          <p:cNvPr id="7" name="Başlık 1">
            <a:extLst>
              <a:ext uri="{FF2B5EF4-FFF2-40B4-BE49-F238E27FC236}">
                <a16:creationId xmlns:a16="http://schemas.microsoft.com/office/drawing/2014/main" id="{1DCDC98E-4D1F-2F2A-7DBB-DBDE5C8172EC}"/>
              </a:ext>
            </a:extLst>
          </p:cNvPr>
          <p:cNvSpPr>
            <a:spLocks noGrp="1"/>
          </p:cNvSpPr>
          <p:nvPr>
            <p:ph type="title"/>
          </p:nvPr>
        </p:nvSpPr>
        <p:spPr>
          <a:xfrm>
            <a:off x="838200" y="1154674"/>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Sözsüz İletişime İlişkin Öneriler</a:t>
            </a:r>
          </a:p>
        </p:txBody>
      </p:sp>
    </p:spTree>
    <p:extLst>
      <p:ext uri="{BB962C8B-B14F-4D97-AF65-F5344CB8AC3E}">
        <p14:creationId xmlns:p14="http://schemas.microsoft.com/office/powerpoint/2010/main" val="3261782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C7FFCA-D219-45F9-65AA-B87CDD0D4F27}"/>
              </a:ext>
            </a:extLst>
          </p:cNvPr>
          <p:cNvSpPr>
            <a:spLocks noGrp="1"/>
          </p:cNvSpPr>
          <p:nvPr>
            <p:ph type="title"/>
          </p:nvPr>
        </p:nvSpPr>
        <p:spPr>
          <a:xfrm>
            <a:off x="838200" y="1302119"/>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Yazılı İletişim</a:t>
            </a:r>
          </a:p>
        </p:txBody>
      </p:sp>
      <p:graphicFrame>
        <p:nvGraphicFramePr>
          <p:cNvPr id="7" name="İçerik Yer Tutucusu 2">
            <a:extLst>
              <a:ext uri="{FF2B5EF4-FFF2-40B4-BE49-F238E27FC236}">
                <a16:creationId xmlns:a16="http://schemas.microsoft.com/office/drawing/2014/main" id="{CCE96910-D4E9-2621-5F1E-9D49C9FC0CDF}"/>
              </a:ext>
            </a:extLst>
          </p:cNvPr>
          <p:cNvGraphicFramePr>
            <a:graphicFrameLocks/>
          </p:cNvGraphicFramePr>
          <p:nvPr>
            <p:extLst>
              <p:ext uri="{D42A27DB-BD31-4B8C-83A1-F6EECF244321}">
                <p14:modId xmlns:p14="http://schemas.microsoft.com/office/powerpoint/2010/main" val="1894591033"/>
              </p:ext>
            </p:extLst>
          </p:nvPr>
        </p:nvGraphicFramePr>
        <p:xfrm>
          <a:off x="980243" y="2413078"/>
          <a:ext cx="10373557" cy="3231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BEFBD3C8-5AED-BC7F-513B-44D6E855775B}"/>
              </a:ext>
            </a:extLst>
          </p:cNvPr>
          <p:cNvSpPr>
            <a:spLocks noGrp="1"/>
          </p:cNvSpPr>
          <p:nvPr>
            <p:ph type="sldNum" sz="quarter" idx="12"/>
          </p:nvPr>
        </p:nvSpPr>
        <p:spPr/>
        <p:txBody>
          <a:bodyPr/>
          <a:lstStyle/>
          <a:p>
            <a:fld id="{0BE68271-D1D7-4240-9CAF-7A57D75CD8A1}" type="slidenum">
              <a:rPr lang="en-US" smtClean="0"/>
              <a:t>28</a:t>
            </a:fld>
            <a:endParaRPr lang="en-US"/>
          </a:p>
        </p:txBody>
      </p:sp>
    </p:spTree>
    <p:extLst>
      <p:ext uri="{BB962C8B-B14F-4D97-AF65-F5344CB8AC3E}">
        <p14:creationId xmlns:p14="http://schemas.microsoft.com/office/powerpoint/2010/main" val="920001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C7FFCA-D219-45F9-65AA-B87CDD0D4F27}"/>
              </a:ext>
            </a:extLst>
          </p:cNvPr>
          <p:cNvSpPr>
            <a:spLocks noGrp="1"/>
          </p:cNvSpPr>
          <p:nvPr>
            <p:ph type="title"/>
          </p:nvPr>
        </p:nvSpPr>
        <p:spPr>
          <a:xfrm>
            <a:off x="838200" y="1247980"/>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Yazılı İletişime İlişkin Öneriler</a:t>
            </a:r>
          </a:p>
        </p:txBody>
      </p:sp>
      <p:graphicFrame>
        <p:nvGraphicFramePr>
          <p:cNvPr id="3" name="Diyagram 2">
            <a:extLst>
              <a:ext uri="{FF2B5EF4-FFF2-40B4-BE49-F238E27FC236}">
                <a16:creationId xmlns:a16="http://schemas.microsoft.com/office/drawing/2014/main" id="{B4C1F0DC-D280-BB90-0F27-F57018B58B3B}"/>
              </a:ext>
            </a:extLst>
          </p:cNvPr>
          <p:cNvGraphicFramePr/>
          <p:nvPr>
            <p:extLst>
              <p:ext uri="{D42A27DB-BD31-4B8C-83A1-F6EECF244321}">
                <p14:modId xmlns:p14="http://schemas.microsoft.com/office/powerpoint/2010/main" val="97922140"/>
              </p:ext>
            </p:extLst>
          </p:nvPr>
        </p:nvGraphicFramePr>
        <p:xfrm>
          <a:off x="615518" y="2332892"/>
          <a:ext cx="10738282" cy="3399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0D2FF44-138B-3C43-2A50-01848DE05A41}"/>
              </a:ext>
            </a:extLst>
          </p:cNvPr>
          <p:cNvSpPr>
            <a:spLocks noGrp="1"/>
          </p:cNvSpPr>
          <p:nvPr>
            <p:ph type="sldNum" sz="quarter" idx="12"/>
          </p:nvPr>
        </p:nvSpPr>
        <p:spPr/>
        <p:txBody>
          <a:bodyPr/>
          <a:lstStyle/>
          <a:p>
            <a:fld id="{0BE68271-D1D7-4240-9CAF-7A57D75CD8A1}" type="slidenum">
              <a:rPr lang="en-US" smtClean="0"/>
              <a:t>29</a:t>
            </a:fld>
            <a:endParaRPr lang="en-US"/>
          </a:p>
        </p:txBody>
      </p:sp>
    </p:spTree>
    <p:extLst>
      <p:ext uri="{BB962C8B-B14F-4D97-AF65-F5344CB8AC3E}">
        <p14:creationId xmlns:p14="http://schemas.microsoft.com/office/powerpoint/2010/main" val="2039543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156993"/>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İletişim </a:t>
            </a:r>
          </a:p>
        </p:txBody>
      </p:sp>
      <p:graphicFrame>
        <p:nvGraphicFramePr>
          <p:cNvPr id="8" name="İçerik Yer Tutucusu 2">
            <a:extLst>
              <a:ext uri="{FF2B5EF4-FFF2-40B4-BE49-F238E27FC236}">
                <a16:creationId xmlns:a16="http://schemas.microsoft.com/office/drawing/2014/main" id="{EB1883AC-26E5-3778-51F9-4D67ACE32E0A}"/>
              </a:ext>
            </a:extLst>
          </p:cNvPr>
          <p:cNvGraphicFramePr>
            <a:graphicFrameLocks noGrp="1"/>
          </p:cNvGraphicFramePr>
          <p:nvPr>
            <p:ph idx="1"/>
            <p:extLst>
              <p:ext uri="{D42A27DB-BD31-4B8C-83A1-F6EECF244321}">
                <p14:modId xmlns:p14="http://schemas.microsoft.com/office/powerpoint/2010/main" val="240094536"/>
              </p:ext>
            </p:extLst>
          </p:nvPr>
        </p:nvGraphicFramePr>
        <p:xfrm>
          <a:off x="1012003" y="2211967"/>
          <a:ext cx="10641932" cy="3573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054559CC-7A0C-652C-1D02-3DF38E20A066}"/>
              </a:ext>
            </a:extLst>
          </p:cNvPr>
          <p:cNvSpPr>
            <a:spLocks noGrp="1"/>
          </p:cNvSpPr>
          <p:nvPr>
            <p:ph type="sldNum" sz="quarter" idx="12"/>
          </p:nvPr>
        </p:nvSpPr>
        <p:spPr/>
        <p:txBody>
          <a:bodyPr/>
          <a:lstStyle/>
          <a:p>
            <a:fld id="{0BE68271-D1D7-4240-9CAF-7A57D75CD8A1}" type="slidenum">
              <a:rPr lang="en-US" smtClean="0"/>
              <a:t>3</a:t>
            </a:fld>
            <a:endParaRPr lang="en-US"/>
          </a:p>
        </p:txBody>
      </p:sp>
    </p:spTree>
    <p:extLst>
      <p:ext uri="{BB962C8B-B14F-4D97-AF65-F5344CB8AC3E}">
        <p14:creationId xmlns:p14="http://schemas.microsoft.com/office/powerpoint/2010/main" val="15907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C7FFCA-D219-45F9-65AA-B87CDD0D4F27}"/>
              </a:ext>
            </a:extLst>
          </p:cNvPr>
          <p:cNvSpPr>
            <a:spLocks noGrp="1"/>
          </p:cNvSpPr>
          <p:nvPr>
            <p:ph type="title"/>
          </p:nvPr>
        </p:nvSpPr>
        <p:spPr>
          <a:xfrm>
            <a:off x="838200" y="1247980"/>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Yazılı İletişime İlişkin Öneriler</a:t>
            </a:r>
          </a:p>
        </p:txBody>
      </p:sp>
      <p:graphicFrame>
        <p:nvGraphicFramePr>
          <p:cNvPr id="3" name="Diyagram 2">
            <a:extLst>
              <a:ext uri="{FF2B5EF4-FFF2-40B4-BE49-F238E27FC236}">
                <a16:creationId xmlns:a16="http://schemas.microsoft.com/office/drawing/2014/main" id="{B4C1F0DC-D280-BB90-0F27-F57018B58B3B}"/>
              </a:ext>
            </a:extLst>
          </p:cNvPr>
          <p:cNvGraphicFramePr/>
          <p:nvPr>
            <p:extLst>
              <p:ext uri="{D42A27DB-BD31-4B8C-83A1-F6EECF244321}">
                <p14:modId xmlns:p14="http://schemas.microsoft.com/office/powerpoint/2010/main" val="3278714108"/>
              </p:ext>
            </p:extLst>
          </p:nvPr>
        </p:nvGraphicFramePr>
        <p:xfrm>
          <a:off x="615518" y="2250831"/>
          <a:ext cx="10738282" cy="3528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0D2FF44-138B-3C43-2A50-01848DE05A41}"/>
              </a:ext>
            </a:extLst>
          </p:cNvPr>
          <p:cNvSpPr>
            <a:spLocks noGrp="1"/>
          </p:cNvSpPr>
          <p:nvPr>
            <p:ph type="sldNum" sz="quarter" idx="12"/>
          </p:nvPr>
        </p:nvSpPr>
        <p:spPr/>
        <p:txBody>
          <a:bodyPr/>
          <a:lstStyle/>
          <a:p>
            <a:fld id="{0BE68271-D1D7-4240-9CAF-7A57D75CD8A1}" type="slidenum">
              <a:rPr lang="en-US" smtClean="0"/>
              <a:t>30</a:t>
            </a:fld>
            <a:endParaRPr lang="en-US"/>
          </a:p>
        </p:txBody>
      </p:sp>
    </p:spTree>
    <p:extLst>
      <p:ext uri="{BB962C8B-B14F-4D97-AF65-F5344CB8AC3E}">
        <p14:creationId xmlns:p14="http://schemas.microsoft.com/office/powerpoint/2010/main" val="1361590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5EBFB0-6B9D-3649-89E2-F928141AF764}"/>
              </a:ext>
            </a:extLst>
          </p:cNvPr>
          <p:cNvSpPr>
            <a:spLocks noGrp="1"/>
          </p:cNvSpPr>
          <p:nvPr>
            <p:ph type="title"/>
          </p:nvPr>
        </p:nvSpPr>
        <p:spPr>
          <a:xfrm>
            <a:off x="838200" y="1474678"/>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Telefonda İletişim</a:t>
            </a:r>
          </a:p>
        </p:txBody>
      </p:sp>
      <p:graphicFrame>
        <p:nvGraphicFramePr>
          <p:cNvPr id="4" name="İçerik Yer Tutucusu 2">
            <a:extLst>
              <a:ext uri="{FF2B5EF4-FFF2-40B4-BE49-F238E27FC236}">
                <a16:creationId xmlns:a16="http://schemas.microsoft.com/office/drawing/2014/main" id="{1FD88848-B0DB-3D32-27FA-235E426BD064}"/>
              </a:ext>
            </a:extLst>
          </p:cNvPr>
          <p:cNvGraphicFramePr>
            <a:graphicFrameLocks noGrp="1"/>
          </p:cNvGraphicFramePr>
          <p:nvPr>
            <p:ph idx="1"/>
            <p:extLst>
              <p:ext uri="{D42A27DB-BD31-4B8C-83A1-F6EECF244321}">
                <p14:modId xmlns:p14="http://schemas.microsoft.com/office/powerpoint/2010/main" val="4157513981"/>
              </p:ext>
            </p:extLst>
          </p:nvPr>
        </p:nvGraphicFramePr>
        <p:xfrm>
          <a:off x="935854" y="2594096"/>
          <a:ext cx="10417946" cy="2872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4CD8573-888B-1302-9B8C-3D2E3242A734}"/>
              </a:ext>
            </a:extLst>
          </p:cNvPr>
          <p:cNvSpPr>
            <a:spLocks noGrp="1"/>
          </p:cNvSpPr>
          <p:nvPr>
            <p:ph type="sldNum" sz="quarter" idx="12"/>
          </p:nvPr>
        </p:nvSpPr>
        <p:spPr/>
        <p:txBody>
          <a:bodyPr/>
          <a:lstStyle/>
          <a:p>
            <a:fld id="{0BE68271-D1D7-4240-9CAF-7A57D75CD8A1}" type="slidenum">
              <a:rPr lang="en-US" smtClean="0"/>
              <a:t>31</a:t>
            </a:fld>
            <a:endParaRPr lang="en-US"/>
          </a:p>
        </p:txBody>
      </p:sp>
    </p:spTree>
    <p:extLst>
      <p:ext uri="{BB962C8B-B14F-4D97-AF65-F5344CB8AC3E}">
        <p14:creationId xmlns:p14="http://schemas.microsoft.com/office/powerpoint/2010/main" val="3030562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5EBFB0-6B9D-3649-89E2-F928141AF764}"/>
              </a:ext>
            </a:extLst>
          </p:cNvPr>
          <p:cNvSpPr>
            <a:spLocks noGrp="1"/>
          </p:cNvSpPr>
          <p:nvPr>
            <p:ph type="title"/>
          </p:nvPr>
        </p:nvSpPr>
        <p:spPr>
          <a:xfrm>
            <a:off x="820932" y="1173225"/>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Telefonda İletişime İlişkin Öneriler</a:t>
            </a:r>
          </a:p>
        </p:txBody>
      </p:sp>
      <p:graphicFrame>
        <p:nvGraphicFramePr>
          <p:cNvPr id="3" name="Diyagram 2">
            <a:extLst>
              <a:ext uri="{FF2B5EF4-FFF2-40B4-BE49-F238E27FC236}">
                <a16:creationId xmlns:a16="http://schemas.microsoft.com/office/drawing/2014/main" id="{19F4EECD-0756-517D-FA37-CC0A01931F42}"/>
              </a:ext>
            </a:extLst>
          </p:cNvPr>
          <p:cNvGraphicFramePr/>
          <p:nvPr>
            <p:extLst>
              <p:ext uri="{D42A27DB-BD31-4B8C-83A1-F6EECF244321}">
                <p14:modId xmlns:p14="http://schemas.microsoft.com/office/powerpoint/2010/main" val="1478774764"/>
              </p:ext>
            </p:extLst>
          </p:nvPr>
        </p:nvGraphicFramePr>
        <p:xfrm>
          <a:off x="820932" y="2014198"/>
          <a:ext cx="10846824" cy="4020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8EE3063-A100-885A-690B-D27292FE7EAA}"/>
              </a:ext>
            </a:extLst>
          </p:cNvPr>
          <p:cNvSpPr>
            <a:spLocks noGrp="1"/>
          </p:cNvSpPr>
          <p:nvPr>
            <p:ph type="sldNum" sz="quarter" idx="12"/>
          </p:nvPr>
        </p:nvSpPr>
        <p:spPr/>
        <p:txBody>
          <a:bodyPr/>
          <a:lstStyle/>
          <a:p>
            <a:fld id="{0BE68271-D1D7-4240-9CAF-7A57D75CD8A1}" type="slidenum">
              <a:rPr lang="en-US" smtClean="0"/>
              <a:t>32</a:t>
            </a:fld>
            <a:endParaRPr lang="en-US"/>
          </a:p>
        </p:txBody>
      </p:sp>
    </p:spTree>
    <p:extLst>
      <p:ext uri="{BB962C8B-B14F-4D97-AF65-F5344CB8AC3E}">
        <p14:creationId xmlns:p14="http://schemas.microsoft.com/office/powerpoint/2010/main" val="95966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5EBFB0-6B9D-3649-89E2-F928141AF764}"/>
              </a:ext>
            </a:extLst>
          </p:cNvPr>
          <p:cNvSpPr>
            <a:spLocks noGrp="1"/>
          </p:cNvSpPr>
          <p:nvPr>
            <p:ph type="title"/>
          </p:nvPr>
        </p:nvSpPr>
        <p:spPr>
          <a:xfrm>
            <a:off x="838200" y="1229319"/>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Telefonda İletişime İlişkin Öneriler</a:t>
            </a:r>
          </a:p>
        </p:txBody>
      </p:sp>
      <p:graphicFrame>
        <p:nvGraphicFramePr>
          <p:cNvPr id="3" name="Diyagram 2">
            <a:extLst>
              <a:ext uri="{FF2B5EF4-FFF2-40B4-BE49-F238E27FC236}">
                <a16:creationId xmlns:a16="http://schemas.microsoft.com/office/drawing/2014/main" id="{19F4EECD-0756-517D-FA37-CC0A01931F42}"/>
              </a:ext>
            </a:extLst>
          </p:cNvPr>
          <p:cNvGraphicFramePr/>
          <p:nvPr>
            <p:extLst>
              <p:ext uri="{D42A27DB-BD31-4B8C-83A1-F6EECF244321}">
                <p14:modId xmlns:p14="http://schemas.microsoft.com/office/powerpoint/2010/main" val="4046996618"/>
              </p:ext>
            </p:extLst>
          </p:nvPr>
        </p:nvGraphicFramePr>
        <p:xfrm>
          <a:off x="1144478" y="2465307"/>
          <a:ext cx="10209321" cy="310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3152CD8-EDAB-E9C3-1F21-A0F1FB9E87D7}"/>
              </a:ext>
            </a:extLst>
          </p:cNvPr>
          <p:cNvSpPr>
            <a:spLocks noGrp="1"/>
          </p:cNvSpPr>
          <p:nvPr>
            <p:ph type="sldNum" sz="quarter" idx="12"/>
          </p:nvPr>
        </p:nvSpPr>
        <p:spPr/>
        <p:txBody>
          <a:bodyPr/>
          <a:lstStyle/>
          <a:p>
            <a:fld id="{0BE68271-D1D7-4240-9CAF-7A57D75CD8A1}" type="slidenum">
              <a:rPr lang="en-US" smtClean="0"/>
              <a:t>33</a:t>
            </a:fld>
            <a:endParaRPr lang="en-US"/>
          </a:p>
        </p:txBody>
      </p:sp>
    </p:spTree>
    <p:extLst>
      <p:ext uri="{BB962C8B-B14F-4D97-AF65-F5344CB8AC3E}">
        <p14:creationId xmlns:p14="http://schemas.microsoft.com/office/powerpoint/2010/main" val="1694299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5FF9D0-E0F5-FCCF-7C61-FA4221A280D7}"/>
              </a:ext>
            </a:extLst>
          </p:cNvPr>
          <p:cNvSpPr>
            <a:spLocks noGrp="1"/>
          </p:cNvSpPr>
          <p:nvPr>
            <p:ph type="title"/>
          </p:nvPr>
        </p:nvSpPr>
        <p:spPr>
          <a:xfrm>
            <a:off x="838200" y="1108021"/>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Şiddetsiz İletişim</a:t>
            </a:r>
          </a:p>
        </p:txBody>
      </p:sp>
      <p:graphicFrame>
        <p:nvGraphicFramePr>
          <p:cNvPr id="4" name="İçerik Yer Tutucusu 2">
            <a:extLst>
              <a:ext uri="{FF2B5EF4-FFF2-40B4-BE49-F238E27FC236}">
                <a16:creationId xmlns:a16="http://schemas.microsoft.com/office/drawing/2014/main" id="{D734C271-AF0C-8A2E-0243-E62202D9DFB3}"/>
              </a:ext>
            </a:extLst>
          </p:cNvPr>
          <p:cNvGraphicFramePr>
            <a:graphicFrameLocks noGrp="1"/>
          </p:cNvGraphicFramePr>
          <p:nvPr>
            <p:ph idx="1"/>
            <p:extLst>
              <p:ext uri="{D42A27DB-BD31-4B8C-83A1-F6EECF244321}">
                <p14:modId xmlns:p14="http://schemas.microsoft.com/office/powerpoint/2010/main" val="2748683342"/>
              </p:ext>
            </p:extLst>
          </p:nvPr>
        </p:nvGraphicFramePr>
        <p:xfrm>
          <a:off x="508359" y="2157183"/>
          <a:ext cx="11175281" cy="3441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E2C8C65D-9E08-87A7-0ABD-EC6F043B61A5}"/>
              </a:ext>
            </a:extLst>
          </p:cNvPr>
          <p:cNvSpPr>
            <a:spLocks noGrp="1"/>
          </p:cNvSpPr>
          <p:nvPr>
            <p:ph type="sldNum" sz="quarter" idx="12"/>
          </p:nvPr>
        </p:nvSpPr>
        <p:spPr/>
        <p:txBody>
          <a:bodyPr/>
          <a:lstStyle/>
          <a:p>
            <a:fld id="{0BE68271-D1D7-4240-9CAF-7A57D75CD8A1}" type="slidenum">
              <a:rPr lang="en-US" smtClean="0"/>
              <a:t>34</a:t>
            </a:fld>
            <a:endParaRPr lang="en-US"/>
          </a:p>
        </p:txBody>
      </p:sp>
    </p:spTree>
    <p:extLst>
      <p:ext uri="{BB962C8B-B14F-4D97-AF65-F5344CB8AC3E}">
        <p14:creationId xmlns:p14="http://schemas.microsoft.com/office/powerpoint/2010/main" val="3860555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5FF9D0-E0F5-FCCF-7C61-FA4221A280D7}"/>
              </a:ext>
            </a:extLst>
          </p:cNvPr>
          <p:cNvSpPr>
            <a:spLocks noGrp="1"/>
          </p:cNvSpPr>
          <p:nvPr>
            <p:ph type="title"/>
          </p:nvPr>
        </p:nvSpPr>
        <p:spPr>
          <a:xfrm>
            <a:off x="838200" y="1257311"/>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Şiddetsiz İletişim</a:t>
            </a:r>
          </a:p>
        </p:txBody>
      </p:sp>
      <p:graphicFrame>
        <p:nvGraphicFramePr>
          <p:cNvPr id="7" name="İçerik Yer Tutucusu 2">
            <a:extLst>
              <a:ext uri="{FF2B5EF4-FFF2-40B4-BE49-F238E27FC236}">
                <a16:creationId xmlns:a16="http://schemas.microsoft.com/office/drawing/2014/main" id="{1EEB2A68-E8F4-D2B9-6C8A-8E9FD380B028}"/>
              </a:ext>
            </a:extLst>
          </p:cNvPr>
          <p:cNvGraphicFramePr>
            <a:graphicFrameLocks noGrp="1"/>
          </p:cNvGraphicFramePr>
          <p:nvPr>
            <p:ph idx="1"/>
            <p:extLst>
              <p:ext uri="{D42A27DB-BD31-4B8C-83A1-F6EECF244321}">
                <p14:modId xmlns:p14="http://schemas.microsoft.com/office/powerpoint/2010/main" val="2156878477"/>
              </p:ext>
            </p:extLst>
          </p:nvPr>
        </p:nvGraphicFramePr>
        <p:xfrm>
          <a:off x="918099" y="2716567"/>
          <a:ext cx="10435701" cy="2736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551C2953-2904-54BF-F840-387D8B9CC0E4}"/>
              </a:ext>
            </a:extLst>
          </p:cNvPr>
          <p:cNvSpPr>
            <a:spLocks noGrp="1"/>
          </p:cNvSpPr>
          <p:nvPr>
            <p:ph type="sldNum" sz="quarter" idx="12"/>
          </p:nvPr>
        </p:nvSpPr>
        <p:spPr/>
        <p:txBody>
          <a:bodyPr/>
          <a:lstStyle/>
          <a:p>
            <a:fld id="{0BE68271-D1D7-4240-9CAF-7A57D75CD8A1}" type="slidenum">
              <a:rPr lang="en-US" smtClean="0"/>
              <a:t>35</a:t>
            </a:fld>
            <a:endParaRPr lang="en-US"/>
          </a:p>
        </p:txBody>
      </p:sp>
    </p:spTree>
    <p:extLst>
      <p:ext uri="{BB962C8B-B14F-4D97-AF65-F5344CB8AC3E}">
        <p14:creationId xmlns:p14="http://schemas.microsoft.com/office/powerpoint/2010/main" val="2130833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5FF9D0-E0F5-FCCF-7C61-FA4221A280D7}"/>
              </a:ext>
            </a:extLst>
          </p:cNvPr>
          <p:cNvSpPr>
            <a:spLocks noGrp="1"/>
          </p:cNvSpPr>
          <p:nvPr>
            <p:ph type="title"/>
          </p:nvPr>
        </p:nvSpPr>
        <p:spPr>
          <a:xfrm>
            <a:off x="838200" y="1257311"/>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Ahlakçı Yargılar</a:t>
            </a:r>
          </a:p>
        </p:txBody>
      </p:sp>
      <p:sp>
        <p:nvSpPr>
          <p:cNvPr id="3" name="Slide Number Placeholder 2">
            <a:extLst>
              <a:ext uri="{FF2B5EF4-FFF2-40B4-BE49-F238E27FC236}">
                <a16:creationId xmlns:a16="http://schemas.microsoft.com/office/drawing/2014/main" id="{551C2953-2904-54BF-F840-387D8B9CC0E4}"/>
              </a:ext>
            </a:extLst>
          </p:cNvPr>
          <p:cNvSpPr>
            <a:spLocks noGrp="1"/>
          </p:cNvSpPr>
          <p:nvPr>
            <p:ph type="sldNum" sz="quarter" idx="12"/>
          </p:nvPr>
        </p:nvSpPr>
        <p:spPr/>
        <p:txBody>
          <a:bodyPr/>
          <a:lstStyle/>
          <a:p>
            <a:fld id="{0BE68271-D1D7-4240-9CAF-7A57D75CD8A1}" type="slidenum">
              <a:rPr lang="en-US" smtClean="0"/>
              <a:t>36</a:t>
            </a:fld>
            <a:endParaRPr lang="en-US"/>
          </a:p>
        </p:txBody>
      </p:sp>
      <p:graphicFrame>
        <p:nvGraphicFramePr>
          <p:cNvPr id="10" name="3 İçerik Yer Tutucusu">
            <a:extLst>
              <a:ext uri="{FF2B5EF4-FFF2-40B4-BE49-F238E27FC236}">
                <a16:creationId xmlns:a16="http://schemas.microsoft.com/office/drawing/2014/main" id="{EE283204-3A4D-BD18-BE09-44A92589A799}"/>
              </a:ext>
            </a:extLst>
          </p:cNvPr>
          <p:cNvGraphicFramePr>
            <a:graphicFrameLocks/>
          </p:cNvGraphicFramePr>
          <p:nvPr>
            <p:extLst>
              <p:ext uri="{D42A27DB-BD31-4B8C-83A1-F6EECF244321}">
                <p14:modId xmlns:p14="http://schemas.microsoft.com/office/powerpoint/2010/main" val="1481070479"/>
              </p:ext>
            </p:extLst>
          </p:nvPr>
        </p:nvGraphicFramePr>
        <p:xfrm>
          <a:off x="1981200" y="2582874"/>
          <a:ext cx="8229600" cy="2587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9606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5FF9D0-E0F5-FCCF-7C61-FA4221A280D7}"/>
              </a:ext>
            </a:extLst>
          </p:cNvPr>
          <p:cNvSpPr>
            <a:spLocks noGrp="1"/>
          </p:cNvSpPr>
          <p:nvPr>
            <p:ph type="title"/>
          </p:nvPr>
        </p:nvSpPr>
        <p:spPr>
          <a:xfrm>
            <a:off x="838200" y="1257311"/>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Karşılaştırma Yapmak</a:t>
            </a:r>
          </a:p>
        </p:txBody>
      </p:sp>
      <p:sp>
        <p:nvSpPr>
          <p:cNvPr id="3" name="Slide Number Placeholder 2">
            <a:extLst>
              <a:ext uri="{FF2B5EF4-FFF2-40B4-BE49-F238E27FC236}">
                <a16:creationId xmlns:a16="http://schemas.microsoft.com/office/drawing/2014/main" id="{551C2953-2904-54BF-F840-387D8B9CC0E4}"/>
              </a:ext>
            </a:extLst>
          </p:cNvPr>
          <p:cNvSpPr>
            <a:spLocks noGrp="1"/>
          </p:cNvSpPr>
          <p:nvPr>
            <p:ph type="sldNum" sz="quarter" idx="12"/>
          </p:nvPr>
        </p:nvSpPr>
        <p:spPr/>
        <p:txBody>
          <a:bodyPr/>
          <a:lstStyle/>
          <a:p>
            <a:fld id="{0BE68271-D1D7-4240-9CAF-7A57D75CD8A1}" type="slidenum">
              <a:rPr lang="en-US" smtClean="0"/>
              <a:t>37</a:t>
            </a:fld>
            <a:endParaRPr lang="en-US"/>
          </a:p>
        </p:txBody>
      </p:sp>
      <p:sp>
        <p:nvSpPr>
          <p:cNvPr id="6" name="İçerik Yer Tutucusu 2">
            <a:extLst>
              <a:ext uri="{FF2B5EF4-FFF2-40B4-BE49-F238E27FC236}">
                <a16:creationId xmlns:a16="http://schemas.microsoft.com/office/drawing/2014/main" id="{FEBD6FFF-5855-D952-D9B0-9BDE93103E1C}"/>
              </a:ext>
            </a:extLst>
          </p:cNvPr>
          <p:cNvSpPr>
            <a:spLocks noGrp="1"/>
          </p:cNvSpPr>
          <p:nvPr>
            <p:ph idx="1"/>
          </p:nvPr>
        </p:nvSpPr>
        <p:spPr>
          <a:xfrm>
            <a:off x="1295400" y="2382046"/>
            <a:ext cx="9601200" cy="3371043"/>
          </a:xfrm>
        </p:spPr>
        <p:txBody>
          <a:bodyPr>
            <a:normAutofit/>
          </a:bodyPr>
          <a:lstStyle/>
          <a:p>
            <a:pPr algn="just"/>
            <a:r>
              <a:rPr lang="tr-TR" sz="2000" dirty="0">
                <a:latin typeface="Segoe UI" panose="020B0502040204020203" pitchFamily="34" charset="0"/>
                <a:cs typeface="Segoe UI" panose="020B0502040204020203" pitchFamily="34" charset="0"/>
              </a:rPr>
              <a:t>Karşılaştırma yapmak yargılamanın bir şeklidir.</a:t>
            </a:r>
          </a:p>
          <a:p>
            <a:pPr algn="just"/>
            <a:r>
              <a:rPr lang="tr-TR" sz="2000" dirty="0">
                <a:latin typeface="Segoe UI" panose="020B0502040204020203" pitchFamily="34" charset="0"/>
                <a:cs typeface="Segoe UI" panose="020B0502040204020203" pitchFamily="34" charset="0"/>
              </a:rPr>
              <a:t>Değersizlik duygusuna yol açabilmektedir.</a:t>
            </a:r>
          </a:p>
          <a:p>
            <a:pPr algn="just"/>
            <a:r>
              <a:rPr lang="tr-TR" sz="2000" dirty="0">
                <a:latin typeface="Segoe UI" panose="020B0502040204020203" pitchFamily="34" charset="0"/>
                <a:cs typeface="Segoe UI" panose="020B0502040204020203" pitchFamily="34" charset="0"/>
              </a:rPr>
              <a:t>Kendini başkasıyla karşılaştıran kişiler, eksik olduklarını hissederek korkuya kapılabilir ve yetersiz olduğu inancını geliştirebilirler.</a:t>
            </a:r>
          </a:p>
          <a:p>
            <a:pPr algn="just"/>
            <a:r>
              <a:rPr lang="tr-TR" sz="2000" dirty="0">
                <a:latin typeface="Segoe UI" panose="020B0502040204020203" pitchFamily="34" charset="0"/>
                <a:cs typeface="Segoe UI" panose="020B0502040204020203" pitchFamily="34" charset="0"/>
              </a:rPr>
              <a:t>Ancak, karşılaştırma yapmanın sonucunda ilham alınıyorsa ve değişim için motivasyon sağlanıyorsa olumlu olabilir.</a:t>
            </a:r>
          </a:p>
          <a:p>
            <a:pPr algn="just"/>
            <a:r>
              <a:rPr lang="tr-TR" sz="2000" dirty="0">
                <a:latin typeface="Segoe UI" panose="020B0502040204020203" pitchFamily="34" charset="0"/>
                <a:cs typeface="Segoe UI" panose="020B0502040204020203" pitchFamily="34" charset="0"/>
              </a:rPr>
              <a:t>Farklılıkları kabullenmek karşılaştırma yapmanın olumsuz sonuçlarından kaçınmayı sağlar.</a:t>
            </a:r>
          </a:p>
        </p:txBody>
      </p:sp>
    </p:spTree>
    <p:extLst>
      <p:ext uri="{BB962C8B-B14F-4D97-AF65-F5344CB8AC3E}">
        <p14:creationId xmlns:p14="http://schemas.microsoft.com/office/powerpoint/2010/main" val="2575328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5FF9D0-E0F5-FCCF-7C61-FA4221A280D7}"/>
              </a:ext>
            </a:extLst>
          </p:cNvPr>
          <p:cNvSpPr>
            <a:spLocks noGrp="1"/>
          </p:cNvSpPr>
          <p:nvPr>
            <p:ph type="title"/>
          </p:nvPr>
        </p:nvSpPr>
        <p:spPr>
          <a:xfrm>
            <a:off x="838200" y="1257311"/>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Değerlendirmeden Gözlemlemek</a:t>
            </a:r>
          </a:p>
        </p:txBody>
      </p:sp>
      <p:sp>
        <p:nvSpPr>
          <p:cNvPr id="3" name="Slide Number Placeholder 2">
            <a:extLst>
              <a:ext uri="{FF2B5EF4-FFF2-40B4-BE49-F238E27FC236}">
                <a16:creationId xmlns:a16="http://schemas.microsoft.com/office/drawing/2014/main" id="{551C2953-2904-54BF-F840-387D8B9CC0E4}"/>
              </a:ext>
            </a:extLst>
          </p:cNvPr>
          <p:cNvSpPr>
            <a:spLocks noGrp="1"/>
          </p:cNvSpPr>
          <p:nvPr>
            <p:ph type="sldNum" sz="quarter" idx="12"/>
          </p:nvPr>
        </p:nvSpPr>
        <p:spPr/>
        <p:txBody>
          <a:bodyPr/>
          <a:lstStyle/>
          <a:p>
            <a:fld id="{0BE68271-D1D7-4240-9CAF-7A57D75CD8A1}" type="slidenum">
              <a:rPr lang="en-US" smtClean="0"/>
              <a:t>38</a:t>
            </a:fld>
            <a:endParaRPr lang="en-US"/>
          </a:p>
        </p:txBody>
      </p:sp>
      <p:sp>
        <p:nvSpPr>
          <p:cNvPr id="6" name="İçerik Yer Tutucusu 2">
            <a:extLst>
              <a:ext uri="{FF2B5EF4-FFF2-40B4-BE49-F238E27FC236}">
                <a16:creationId xmlns:a16="http://schemas.microsoft.com/office/drawing/2014/main" id="{FEBD6FFF-5855-D952-D9B0-9BDE93103E1C}"/>
              </a:ext>
            </a:extLst>
          </p:cNvPr>
          <p:cNvSpPr>
            <a:spLocks noGrp="1"/>
          </p:cNvSpPr>
          <p:nvPr>
            <p:ph idx="1"/>
          </p:nvPr>
        </p:nvSpPr>
        <p:spPr>
          <a:xfrm>
            <a:off x="1409700" y="2582874"/>
            <a:ext cx="9601200" cy="3371043"/>
          </a:xfrm>
        </p:spPr>
        <p:txBody>
          <a:bodyPr>
            <a:normAutofit/>
          </a:bodyPr>
          <a:lstStyle/>
          <a:p>
            <a:r>
              <a:rPr lang="tr-TR" sz="2400" dirty="0">
                <a:latin typeface="Segoe UI" panose="020B0502040204020203" pitchFamily="34" charset="0"/>
                <a:cs typeface="Segoe UI" panose="020B0502040204020203" pitchFamily="34" charset="0"/>
              </a:rPr>
              <a:t>Gözlem ve değerlendirmeyi birbirinden ayırmak gerekli</a:t>
            </a:r>
          </a:p>
          <a:p>
            <a:r>
              <a:rPr lang="tr-TR" sz="2400" dirty="0">
                <a:latin typeface="Segoe UI" panose="020B0502040204020203" pitchFamily="34" charset="0"/>
                <a:cs typeface="Segoe UI" panose="020B0502040204020203" pitchFamily="34" charset="0"/>
              </a:rPr>
              <a:t>Gözlem ve değerlendirme birleştiği zaman, insanlar gözlemi değil eleştiriyi duyar:</a:t>
            </a:r>
          </a:p>
          <a:p>
            <a:pPr lvl="1"/>
            <a:r>
              <a:rPr lang="tr-TR" dirty="0">
                <a:latin typeface="Segoe UI" panose="020B0502040204020203" pitchFamily="34" charset="0"/>
                <a:cs typeface="Segoe UI" panose="020B0502040204020203" pitchFamily="34" charset="0"/>
              </a:rPr>
              <a:t>genelleme yapmak, </a:t>
            </a:r>
          </a:p>
          <a:p>
            <a:pPr lvl="1"/>
            <a:r>
              <a:rPr lang="tr-TR" dirty="0">
                <a:latin typeface="Segoe UI" panose="020B0502040204020203" pitchFamily="34" charset="0"/>
                <a:cs typeface="Segoe UI" panose="020B0502040204020203" pitchFamily="34" charset="0"/>
              </a:rPr>
              <a:t>çıkarımları kesin doğru olarak kabul etmek, </a:t>
            </a:r>
          </a:p>
          <a:p>
            <a:pPr lvl="1"/>
            <a:r>
              <a:rPr lang="tr-TR" dirty="0">
                <a:latin typeface="Segoe UI" panose="020B0502040204020203" pitchFamily="34" charset="0"/>
                <a:cs typeface="Segoe UI" panose="020B0502040204020203" pitchFamily="34" charset="0"/>
              </a:rPr>
              <a:t>tahminin kesinlik ile karıştırılması, </a:t>
            </a:r>
          </a:p>
          <a:p>
            <a:pPr lvl="1"/>
            <a:r>
              <a:rPr lang="tr-TR" dirty="0">
                <a:latin typeface="Segoe UI" panose="020B0502040204020203" pitchFamily="34" charset="0"/>
                <a:cs typeface="Segoe UI" panose="020B0502040204020203" pitchFamily="34" charset="0"/>
              </a:rPr>
              <a:t>yetenekle ilgili sözler…</a:t>
            </a:r>
          </a:p>
        </p:txBody>
      </p:sp>
    </p:spTree>
    <p:extLst>
      <p:ext uri="{BB962C8B-B14F-4D97-AF65-F5344CB8AC3E}">
        <p14:creationId xmlns:p14="http://schemas.microsoft.com/office/powerpoint/2010/main" val="1372647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5FF9D0-E0F5-FCCF-7C61-FA4221A280D7}"/>
              </a:ext>
            </a:extLst>
          </p:cNvPr>
          <p:cNvSpPr>
            <a:spLocks noGrp="1"/>
          </p:cNvSpPr>
          <p:nvPr>
            <p:ph type="title"/>
          </p:nvPr>
        </p:nvSpPr>
        <p:spPr>
          <a:xfrm>
            <a:off x="838200" y="1257311"/>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Değerlendirmeden Gözlemlemek</a:t>
            </a:r>
          </a:p>
        </p:txBody>
      </p:sp>
      <p:sp>
        <p:nvSpPr>
          <p:cNvPr id="3" name="Slide Number Placeholder 2">
            <a:extLst>
              <a:ext uri="{FF2B5EF4-FFF2-40B4-BE49-F238E27FC236}">
                <a16:creationId xmlns:a16="http://schemas.microsoft.com/office/drawing/2014/main" id="{551C2953-2904-54BF-F840-387D8B9CC0E4}"/>
              </a:ext>
            </a:extLst>
          </p:cNvPr>
          <p:cNvSpPr>
            <a:spLocks noGrp="1"/>
          </p:cNvSpPr>
          <p:nvPr>
            <p:ph type="sldNum" sz="quarter" idx="12"/>
          </p:nvPr>
        </p:nvSpPr>
        <p:spPr/>
        <p:txBody>
          <a:bodyPr/>
          <a:lstStyle/>
          <a:p>
            <a:fld id="{0BE68271-D1D7-4240-9CAF-7A57D75CD8A1}" type="slidenum">
              <a:rPr lang="en-US" smtClean="0"/>
              <a:t>39</a:t>
            </a:fld>
            <a:endParaRPr lang="en-US"/>
          </a:p>
        </p:txBody>
      </p:sp>
      <p:graphicFrame>
        <p:nvGraphicFramePr>
          <p:cNvPr id="7" name="3 İçerik Yer Tutucusu">
            <a:extLst>
              <a:ext uri="{FF2B5EF4-FFF2-40B4-BE49-F238E27FC236}">
                <a16:creationId xmlns:a16="http://schemas.microsoft.com/office/drawing/2014/main" id="{AEAC2B93-C066-E84A-F622-70693B89A381}"/>
              </a:ext>
            </a:extLst>
          </p:cNvPr>
          <p:cNvGraphicFramePr>
            <a:graphicFrameLocks/>
          </p:cNvGraphicFramePr>
          <p:nvPr>
            <p:extLst>
              <p:ext uri="{D42A27DB-BD31-4B8C-83A1-F6EECF244321}">
                <p14:modId xmlns:p14="http://schemas.microsoft.com/office/powerpoint/2010/main" val="516131514"/>
              </p:ext>
            </p:extLst>
          </p:nvPr>
        </p:nvGraphicFramePr>
        <p:xfrm>
          <a:off x="508000" y="2438399"/>
          <a:ext cx="5283201" cy="3136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3 İçerik Yer Tutucusu">
            <a:extLst>
              <a:ext uri="{FF2B5EF4-FFF2-40B4-BE49-F238E27FC236}">
                <a16:creationId xmlns:a16="http://schemas.microsoft.com/office/drawing/2014/main" id="{4A1F313E-BE6F-6AA9-76BA-2A9A1603156C}"/>
              </a:ext>
            </a:extLst>
          </p:cNvPr>
          <p:cNvGraphicFramePr>
            <a:graphicFrameLocks noGrp="1"/>
          </p:cNvGraphicFramePr>
          <p:nvPr>
            <p:ph idx="1"/>
            <p:extLst>
              <p:ext uri="{D42A27DB-BD31-4B8C-83A1-F6EECF244321}">
                <p14:modId xmlns:p14="http://schemas.microsoft.com/office/powerpoint/2010/main" val="621412197"/>
              </p:ext>
            </p:extLst>
          </p:nvPr>
        </p:nvGraphicFramePr>
        <p:xfrm>
          <a:off x="6400800" y="2367170"/>
          <a:ext cx="5181600" cy="31368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3582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42.png">
            <a:extLst>
              <a:ext uri="{FF2B5EF4-FFF2-40B4-BE49-F238E27FC236}">
                <a16:creationId xmlns:a16="http://schemas.microsoft.com/office/drawing/2014/main" id="{8F14F506-55A5-389D-EC66-5F53AC464C0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293492" y="1323307"/>
            <a:ext cx="10229814" cy="4480333"/>
          </a:xfrm>
          <a:prstGeom prst="rect">
            <a:avLst/>
          </a:prstGeom>
          <a:ln/>
        </p:spPr>
      </p:pic>
      <p:sp>
        <p:nvSpPr>
          <p:cNvPr id="3" name="Slide Number Placeholder 2">
            <a:extLst>
              <a:ext uri="{FF2B5EF4-FFF2-40B4-BE49-F238E27FC236}">
                <a16:creationId xmlns:a16="http://schemas.microsoft.com/office/drawing/2014/main" id="{2EA28D50-D235-0D7E-CE48-0CE3F5295B9A}"/>
              </a:ext>
            </a:extLst>
          </p:cNvPr>
          <p:cNvSpPr>
            <a:spLocks noGrp="1"/>
          </p:cNvSpPr>
          <p:nvPr>
            <p:ph type="sldNum" sz="quarter" idx="12"/>
          </p:nvPr>
        </p:nvSpPr>
        <p:spPr/>
        <p:txBody>
          <a:bodyPr/>
          <a:lstStyle/>
          <a:p>
            <a:fld id="{0BE68271-D1D7-4240-9CAF-7A57D75CD8A1}" type="slidenum">
              <a:rPr lang="en-US" smtClean="0"/>
              <a:t>4</a:t>
            </a:fld>
            <a:endParaRPr lang="en-US"/>
          </a:p>
        </p:txBody>
      </p:sp>
    </p:spTree>
    <p:extLst>
      <p:ext uri="{BB962C8B-B14F-4D97-AF65-F5344CB8AC3E}">
        <p14:creationId xmlns:p14="http://schemas.microsoft.com/office/powerpoint/2010/main" val="25006134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5FF9D0-E0F5-FCCF-7C61-FA4221A280D7}"/>
              </a:ext>
            </a:extLst>
          </p:cNvPr>
          <p:cNvSpPr>
            <a:spLocks noGrp="1"/>
          </p:cNvSpPr>
          <p:nvPr>
            <p:ph type="title"/>
          </p:nvPr>
        </p:nvSpPr>
        <p:spPr>
          <a:xfrm>
            <a:off x="838200" y="1155712"/>
            <a:ext cx="10515600" cy="934346"/>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Duyguları Fark Etmek ve İfade Etmek</a:t>
            </a:r>
          </a:p>
        </p:txBody>
      </p:sp>
      <p:sp>
        <p:nvSpPr>
          <p:cNvPr id="3" name="Slide Number Placeholder 2">
            <a:extLst>
              <a:ext uri="{FF2B5EF4-FFF2-40B4-BE49-F238E27FC236}">
                <a16:creationId xmlns:a16="http://schemas.microsoft.com/office/drawing/2014/main" id="{551C2953-2904-54BF-F840-387D8B9CC0E4}"/>
              </a:ext>
            </a:extLst>
          </p:cNvPr>
          <p:cNvSpPr>
            <a:spLocks noGrp="1"/>
          </p:cNvSpPr>
          <p:nvPr>
            <p:ph type="sldNum" sz="quarter" idx="12"/>
          </p:nvPr>
        </p:nvSpPr>
        <p:spPr/>
        <p:txBody>
          <a:bodyPr/>
          <a:lstStyle/>
          <a:p>
            <a:fld id="{0BE68271-D1D7-4240-9CAF-7A57D75CD8A1}" type="slidenum">
              <a:rPr lang="en-US" smtClean="0"/>
              <a:t>40</a:t>
            </a:fld>
            <a:endParaRPr lang="en-US"/>
          </a:p>
        </p:txBody>
      </p:sp>
      <p:grpSp>
        <p:nvGrpSpPr>
          <p:cNvPr id="5" name="Grup 4">
            <a:extLst>
              <a:ext uri="{FF2B5EF4-FFF2-40B4-BE49-F238E27FC236}">
                <a16:creationId xmlns:a16="http://schemas.microsoft.com/office/drawing/2014/main" id="{B98F26CA-F651-0C2A-B19E-BEF228077A70}"/>
              </a:ext>
            </a:extLst>
          </p:cNvPr>
          <p:cNvGrpSpPr/>
          <p:nvPr/>
        </p:nvGrpSpPr>
        <p:grpSpPr>
          <a:xfrm>
            <a:off x="279400" y="1891430"/>
            <a:ext cx="11709400" cy="4804644"/>
            <a:chOff x="279400" y="200037"/>
            <a:chExt cx="11709400" cy="6496038"/>
          </a:xfrm>
        </p:grpSpPr>
        <p:pic>
          <p:nvPicPr>
            <p:cNvPr id="6" name="Resim 5">
              <a:extLst>
                <a:ext uri="{FF2B5EF4-FFF2-40B4-BE49-F238E27FC236}">
                  <a16:creationId xmlns:a16="http://schemas.microsoft.com/office/drawing/2014/main" id="{154B23A6-E986-96D6-44F0-8304CC986168}"/>
                </a:ext>
              </a:extLst>
            </p:cNvPr>
            <p:cNvPicPr/>
            <p:nvPr/>
          </p:nvPicPr>
          <p:blipFill rotWithShape="1">
            <a:blip r:embed="rId3">
              <a:extLst>
                <a:ext uri="{28A0092B-C50C-407E-A947-70E740481C1C}">
                  <a14:useLocalDpi xmlns:a14="http://schemas.microsoft.com/office/drawing/2010/main" val="0"/>
                </a:ext>
              </a:extLst>
            </a:blip>
            <a:srcRect t="7487" r="-2" b="8673"/>
            <a:stretch/>
          </p:blipFill>
          <p:spPr>
            <a:xfrm>
              <a:off x="279400" y="200037"/>
              <a:ext cx="5816600" cy="6496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Resim 7" descr="tablo içeren bir resim&#10;&#10;Açıklama otomatik olarak oluşturuldu">
              <a:extLst>
                <a:ext uri="{FF2B5EF4-FFF2-40B4-BE49-F238E27FC236}">
                  <a16:creationId xmlns:a16="http://schemas.microsoft.com/office/drawing/2014/main" id="{5B4A0154-3B17-FA29-D52B-D1906A5A5947}"/>
                </a:ext>
              </a:extLst>
            </p:cNvPr>
            <p:cNvPicPr/>
            <p:nvPr/>
          </p:nvPicPr>
          <p:blipFill rotWithShape="1">
            <a:blip r:embed="rId4">
              <a:extLst>
                <a:ext uri="{28A0092B-C50C-407E-A947-70E740481C1C}">
                  <a14:useLocalDpi xmlns:a14="http://schemas.microsoft.com/office/drawing/2010/main" val="0"/>
                </a:ext>
              </a:extLst>
            </a:blip>
            <a:srcRect t="7955" r="4" b="7788"/>
            <a:stretch/>
          </p:blipFill>
          <p:spPr>
            <a:xfrm>
              <a:off x="6172200" y="200037"/>
              <a:ext cx="5816600" cy="6496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159979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54796"/>
            <a:ext cx="10515600" cy="1325563"/>
          </a:xfrm>
        </p:spPr>
        <p:txBody>
          <a:bodyPr vert="horz" lIns="91440" tIns="45720" rIns="91440" bIns="45720" rtlCol="0" anchor="ctr">
            <a:normAutofit/>
          </a:bodyPr>
          <a:lstStyle/>
          <a:p>
            <a:pPr algn="ctr"/>
            <a:r>
              <a:rPr lang="en-US" sz="3200" b="1" kern="1400" spc="-50">
                <a:solidFill>
                  <a:srgbClr val="002060"/>
                </a:solidFill>
                <a:latin typeface="Segoe UI" panose="020B0502040204020203" pitchFamily="34" charset="0"/>
                <a:cs typeface="Segoe UI" panose="020B0502040204020203" pitchFamily="34" charset="0"/>
              </a:rPr>
              <a:t>ÖZET</a:t>
            </a:r>
            <a:endParaRPr lang="en-US" sz="3200" b="1" kern="1400" spc="-50" dirty="0">
              <a:solidFill>
                <a:srgbClr val="002060"/>
              </a:solidFill>
              <a:latin typeface="Segoe UI" panose="020B0502040204020203" pitchFamily="34" charset="0"/>
              <a:cs typeface="Segoe UI" panose="020B0502040204020203" pitchFamily="34" charset="0"/>
            </a:endParaRPr>
          </a:p>
        </p:txBody>
      </p:sp>
      <p:graphicFrame>
        <p:nvGraphicFramePr>
          <p:cNvPr id="6" name="Content Placeholder 2">
            <a:extLst>
              <a:ext uri="{FF2B5EF4-FFF2-40B4-BE49-F238E27FC236}">
                <a16:creationId xmlns:a16="http://schemas.microsoft.com/office/drawing/2014/main" id="{E9CB0086-01A0-8D18-1450-83D4EAD33FF2}"/>
              </a:ext>
            </a:extLst>
          </p:cNvPr>
          <p:cNvGraphicFramePr>
            <a:graphicFrameLocks noGrp="1"/>
          </p:cNvGraphicFramePr>
          <p:nvPr>
            <p:ph idx="1"/>
            <p:extLst>
              <p:ext uri="{D42A27DB-BD31-4B8C-83A1-F6EECF244321}">
                <p14:modId xmlns:p14="http://schemas.microsoft.com/office/powerpoint/2010/main" val="267127336"/>
              </p:ext>
            </p:extLst>
          </p:nvPr>
        </p:nvGraphicFramePr>
        <p:xfrm>
          <a:off x="838200" y="2414195"/>
          <a:ext cx="10515600" cy="3326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A13B8F9A-D030-814A-5230-7A2B2FEF99B1}"/>
              </a:ext>
            </a:extLst>
          </p:cNvPr>
          <p:cNvSpPr>
            <a:spLocks noGrp="1"/>
          </p:cNvSpPr>
          <p:nvPr>
            <p:ph type="sldNum" sz="quarter" idx="12"/>
          </p:nvPr>
        </p:nvSpPr>
        <p:spPr/>
        <p:txBody>
          <a:bodyPr/>
          <a:lstStyle/>
          <a:p>
            <a:fld id="{0BE68271-D1D7-4240-9CAF-7A57D75CD8A1}" type="slidenum">
              <a:rPr lang="en-US" smtClean="0"/>
              <a:t>41</a:t>
            </a:fld>
            <a:endParaRPr lang="en-US"/>
          </a:p>
        </p:txBody>
      </p:sp>
    </p:spTree>
    <p:extLst>
      <p:ext uri="{BB962C8B-B14F-4D97-AF65-F5344CB8AC3E}">
        <p14:creationId xmlns:p14="http://schemas.microsoft.com/office/powerpoint/2010/main" val="943542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11934"/>
            <a:ext cx="10515600" cy="1136073"/>
          </a:xfrm>
        </p:spPr>
        <p:txBody>
          <a:bodyPr>
            <a:normAutofit/>
          </a:bodyPr>
          <a:lstStyle/>
          <a:p>
            <a:pPr marL="0" indent="0" algn="ctr">
              <a:lnSpc>
                <a:spcPct val="150000"/>
              </a:lnSpc>
              <a:buNone/>
            </a:pPr>
            <a:r>
              <a:rPr lang="tr-TR" sz="1600" dirty="0">
                <a:latin typeface="+mj-lt"/>
              </a:rPr>
              <a:t>“Bu doküman Avrupa Birliği mali desteği ile oluşturulmuştur. Bu yayının içeriğinden yalnızca </a:t>
            </a:r>
            <a:r>
              <a:rPr lang="tr-TR" sz="1600" dirty="0" err="1">
                <a:latin typeface="+mj-lt"/>
              </a:rPr>
              <a:t>WEglobal</a:t>
            </a:r>
            <a:r>
              <a:rPr lang="tr-TR" sz="1600" dirty="0">
                <a:latin typeface="+mj-lt"/>
              </a:rPr>
              <a:t> liderliğindeki konsorsiyum sorumludur ve hiçbir şekilde Avrupa Birliğinin görüşlerini yansıtmamaktadır.”</a:t>
            </a:r>
          </a:p>
          <a:p>
            <a:pPr algn="ctr">
              <a:lnSpc>
                <a:spcPct val="150000"/>
              </a:lnSpc>
            </a:pPr>
            <a:endParaRPr lang="tr-TR" sz="1600" dirty="0">
              <a:latin typeface="+mj-lt"/>
            </a:endParaRPr>
          </a:p>
        </p:txBody>
      </p:sp>
      <p:sp>
        <p:nvSpPr>
          <p:cNvPr id="2" name="Slayt Numarası Yer Tutucusu 1">
            <a:extLst>
              <a:ext uri="{FF2B5EF4-FFF2-40B4-BE49-F238E27FC236}">
                <a16:creationId xmlns:a16="http://schemas.microsoft.com/office/drawing/2014/main" id="{60E1F64F-A0A5-FB73-17B5-655946603D09}"/>
              </a:ext>
            </a:extLst>
          </p:cNvPr>
          <p:cNvSpPr>
            <a:spLocks noGrp="1"/>
          </p:cNvSpPr>
          <p:nvPr>
            <p:ph type="sldNum" sz="quarter" idx="12"/>
          </p:nvPr>
        </p:nvSpPr>
        <p:spPr/>
        <p:txBody>
          <a:bodyPr/>
          <a:lstStyle/>
          <a:p>
            <a:fld id="{0BE68271-D1D7-4240-9CAF-7A57D75CD8A1}" type="slidenum">
              <a:rPr lang="en-US" smtClean="0"/>
              <a:t>42</a:t>
            </a:fld>
            <a:endParaRPr lang="en-US"/>
          </a:p>
        </p:txBody>
      </p:sp>
      <p:sp>
        <p:nvSpPr>
          <p:cNvPr id="4" name="TextBox 3">
            <a:extLst>
              <a:ext uri="{FF2B5EF4-FFF2-40B4-BE49-F238E27FC236}">
                <a16:creationId xmlns:a16="http://schemas.microsoft.com/office/drawing/2014/main" id="{B9CCDA61-085C-15C7-99C5-690B494C8E15}"/>
              </a:ext>
            </a:extLst>
          </p:cNvPr>
          <p:cNvSpPr txBox="1"/>
          <p:nvPr/>
        </p:nvSpPr>
        <p:spPr>
          <a:xfrm>
            <a:off x="4645891" y="3059668"/>
            <a:ext cx="2647904" cy="738664"/>
          </a:xfrm>
          <a:prstGeom prst="rect">
            <a:avLst/>
          </a:prstGeom>
          <a:noFill/>
        </p:spPr>
        <p:txBody>
          <a:bodyPr wrap="none" rtlCol="0">
            <a:spAutoFit/>
          </a:bodyPr>
          <a:lstStyle/>
          <a:p>
            <a:r>
              <a:rPr lang="tr-TR" sz="4200" dirty="0">
                <a:latin typeface="+mj-lt"/>
              </a:rPr>
              <a:t>Teşekkürler</a:t>
            </a:r>
          </a:p>
        </p:txBody>
      </p:sp>
    </p:spTree>
    <p:extLst>
      <p:ext uri="{BB962C8B-B14F-4D97-AF65-F5344CB8AC3E}">
        <p14:creationId xmlns:p14="http://schemas.microsoft.com/office/powerpoint/2010/main" val="3554273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a:extLst>
              <a:ext uri="{FF2B5EF4-FFF2-40B4-BE49-F238E27FC236}">
                <a16:creationId xmlns:a16="http://schemas.microsoft.com/office/drawing/2014/main" id="{6EDB5E89-F037-684D-CEEF-62FE95A34CA5}"/>
              </a:ext>
            </a:extLst>
          </p:cNvPr>
          <p:cNvGraphicFramePr/>
          <p:nvPr>
            <p:extLst>
              <p:ext uri="{D42A27DB-BD31-4B8C-83A1-F6EECF244321}">
                <p14:modId xmlns:p14="http://schemas.microsoft.com/office/powerpoint/2010/main" val="3959168399"/>
              </p:ext>
            </p:extLst>
          </p:nvPr>
        </p:nvGraphicFramePr>
        <p:xfrm>
          <a:off x="1482793" y="2462571"/>
          <a:ext cx="8764258" cy="3474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2633565" y="1434592"/>
            <a:ext cx="6924869"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Kişiler Arası İletişimin Fonksiyonları</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1182242" y="2971282"/>
            <a:ext cx="4151050" cy="2851892"/>
          </a:xfrm>
        </p:spPr>
        <p:txBody>
          <a:bodyPr>
            <a:noAutofit/>
          </a:bodyPr>
          <a:lstStyle/>
          <a:p>
            <a:pPr>
              <a:lnSpc>
                <a:spcPct val="120000"/>
              </a:lnSpc>
              <a:spcBef>
                <a:spcPts val="0"/>
              </a:spcBef>
            </a:pPr>
            <a:r>
              <a:rPr lang="tr-TR" sz="2000" dirty="0">
                <a:latin typeface="Segoe UI" panose="020B0502040204020203" pitchFamily="34" charset="0"/>
                <a:cs typeface="Segoe UI" panose="020B0502040204020203" pitchFamily="34" charset="0"/>
              </a:rPr>
              <a:t>Var olmak</a:t>
            </a:r>
          </a:p>
          <a:p>
            <a:pPr>
              <a:lnSpc>
                <a:spcPct val="120000"/>
              </a:lnSpc>
              <a:spcBef>
                <a:spcPts val="0"/>
              </a:spcBef>
            </a:pPr>
            <a:r>
              <a:rPr lang="tr-TR" sz="2000" dirty="0">
                <a:latin typeface="Segoe UI" panose="020B0502040204020203" pitchFamily="34" charset="0"/>
                <a:cs typeface="Segoe UI" panose="020B0502040204020203" pitchFamily="34" charset="0"/>
              </a:rPr>
              <a:t>Öğrenmek/bilgi edinmek</a:t>
            </a:r>
          </a:p>
          <a:p>
            <a:pPr>
              <a:lnSpc>
                <a:spcPct val="120000"/>
              </a:lnSpc>
              <a:spcBef>
                <a:spcPts val="0"/>
              </a:spcBef>
            </a:pPr>
            <a:r>
              <a:rPr lang="tr-TR" sz="2000" dirty="0">
                <a:latin typeface="Segoe UI" panose="020B0502040204020203" pitchFamily="34" charset="0"/>
                <a:cs typeface="Segoe UI" panose="020B0502040204020203" pitchFamily="34" charset="0"/>
              </a:rPr>
              <a:t>Paylaşmak</a:t>
            </a:r>
          </a:p>
          <a:p>
            <a:pPr>
              <a:lnSpc>
                <a:spcPct val="120000"/>
              </a:lnSpc>
              <a:spcBef>
                <a:spcPts val="0"/>
              </a:spcBef>
            </a:pPr>
            <a:r>
              <a:rPr lang="tr-TR" sz="2000" dirty="0">
                <a:latin typeface="Segoe UI" panose="020B0502040204020203" pitchFamily="34" charset="0"/>
                <a:cs typeface="Segoe UI" panose="020B0502040204020203" pitchFamily="34" charset="0"/>
              </a:rPr>
              <a:t>İlişki/bağlantı kurmak</a:t>
            </a:r>
          </a:p>
          <a:p>
            <a:pPr>
              <a:lnSpc>
                <a:spcPct val="120000"/>
              </a:lnSpc>
              <a:spcBef>
                <a:spcPts val="0"/>
              </a:spcBef>
            </a:pPr>
            <a:r>
              <a:rPr lang="tr-TR" sz="2000" dirty="0">
                <a:latin typeface="Segoe UI" panose="020B0502040204020203" pitchFamily="34" charset="0"/>
                <a:cs typeface="Segoe UI" panose="020B0502040204020203" pitchFamily="34" charset="0"/>
              </a:rPr>
              <a:t>Etkilemek</a:t>
            </a:r>
          </a:p>
          <a:p>
            <a:pPr>
              <a:lnSpc>
                <a:spcPct val="120000"/>
              </a:lnSpc>
              <a:spcBef>
                <a:spcPts val="0"/>
              </a:spcBef>
            </a:pPr>
            <a:r>
              <a:rPr lang="tr-TR" sz="2000" dirty="0">
                <a:latin typeface="Segoe UI" panose="020B0502040204020203" pitchFamily="34" charset="0"/>
                <a:cs typeface="Segoe UI" panose="020B0502040204020203" pitchFamily="34" charset="0"/>
              </a:rPr>
              <a:t>Eğlenmek</a:t>
            </a:r>
          </a:p>
        </p:txBody>
      </p:sp>
      <p:sp>
        <p:nvSpPr>
          <p:cNvPr id="4" name="Content Placeholder 2">
            <a:extLst>
              <a:ext uri="{FF2B5EF4-FFF2-40B4-BE49-F238E27FC236}">
                <a16:creationId xmlns:a16="http://schemas.microsoft.com/office/drawing/2014/main" id="{2D51F621-8A28-EEAA-27F2-8913701F3AFB}"/>
              </a:ext>
            </a:extLst>
          </p:cNvPr>
          <p:cNvSpPr txBox="1">
            <a:spLocks/>
          </p:cNvSpPr>
          <p:nvPr/>
        </p:nvSpPr>
        <p:spPr>
          <a:xfrm>
            <a:off x="8047305" y="2845371"/>
            <a:ext cx="3573823" cy="28518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tr-TR" sz="2000" dirty="0">
                <a:latin typeface="Segoe UI" panose="020B0502040204020203" pitchFamily="34" charset="0"/>
                <a:cs typeface="Segoe UI" panose="020B0502040204020203" pitchFamily="34" charset="0"/>
              </a:rPr>
              <a:t>Yardım etmek</a:t>
            </a:r>
          </a:p>
          <a:p>
            <a:pPr>
              <a:lnSpc>
                <a:spcPct val="120000"/>
              </a:lnSpc>
              <a:spcBef>
                <a:spcPts val="0"/>
              </a:spcBef>
            </a:pPr>
            <a:r>
              <a:rPr lang="tr-TR" sz="2000" dirty="0">
                <a:latin typeface="Segoe UI" panose="020B0502040204020203" pitchFamily="34" charset="0"/>
                <a:cs typeface="Segoe UI" panose="020B0502040204020203" pitchFamily="34" charset="0"/>
              </a:rPr>
              <a:t>Benzerlikler kurmak/yakınlık duymak</a:t>
            </a:r>
          </a:p>
          <a:p>
            <a:pPr>
              <a:lnSpc>
                <a:spcPct val="120000"/>
              </a:lnSpc>
              <a:spcBef>
                <a:spcPts val="0"/>
              </a:spcBef>
            </a:pPr>
            <a:r>
              <a:rPr lang="tr-TR" sz="2000" dirty="0">
                <a:latin typeface="Segoe UI" panose="020B0502040204020203" pitchFamily="34" charset="0"/>
                <a:cs typeface="Segoe UI" panose="020B0502040204020203" pitchFamily="34" charset="0"/>
              </a:rPr>
              <a:t>Kimlik oluşturmak</a:t>
            </a:r>
          </a:p>
          <a:p>
            <a:pPr>
              <a:lnSpc>
                <a:spcPct val="120000"/>
              </a:lnSpc>
              <a:spcBef>
                <a:spcPts val="0"/>
              </a:spcBef>
            </a:pPr>
            <a:r>
              <a:rPr lang="tr-TR" sz="2000" dirty="0">
                <a:latin typeface="Segoe UI" panose="020B0502040204020203" pitchFamily="34" charset="0"/>
                <a:cs typeface="Segoe UI" panose="020B0502040204020203" pitchFamily="34" charset="0"/>
              </a:rPr>
              <a:t>İlgi duymak/göstermek</a:t>
            </a:r>
          </a:p>
          <a:p>
            <a:pPr>
              <a:lnSpc>
                <a:spcPct val="120000"/>
              </a:lnSpc>
              <a:spcBef>
                <a:spcPts val="0"/>
              </a:spcBef>
            </a:pPr>
            <a:r>
              <a:rPr lang="tr-TR" sz="2000" dirty="0">
                <a:latin typeface="Segoe UI" panose="020B0502040204020203" pitchFamily="34" charset="0"/>
                <a:cs typeface="Segoe UI" panose="020B0502040204020203" pitchFamily="34" charset="0"/>
              </a:rPr>
              <a:t>Duygusal yatırım yapmak</a:t>
            </a:r>
          </a:p>
          <a:p>
            <a:pPr>
              <a:lnSpc>
                <a:spcPct val="120000"/>
              </a:lnSpc>
              <a:spcBef>
                <a:spcPts val="0"/>
              </a:spcBef>
            </a:pPr>
            <a:r>
              <a:rPr lang="tr-TR" sz="2000" dirty="0">
                <a:latin typeface="Segoe UI" panose="020B0502040204020203" pitchFamily="34" charset="0"/>
                <a:cs typeface="Segoe UI" panose="020B0502040204020203" pitchFamily="34" charset="0"/>
              </a:rPr>
              <a:t>İhtiyaçlarını karşılamak</a:t>
            </a:r>
          </a:p>
        </p:txBody>
      </p:sp>
      <p:sp>
        <p:nvSpPr>
          <p:cNvPr id="5" name="Slide Number Placeholder 4">
            <a:extLst>
              <a:ext uri="{FF2B5EF4-FFF2-40B4-BE49-F238E27FC236}">
                <a16:creationId xmlns:a16="http://schemas.microsoft.com/office/drawing/2014/main" id="{2D5456B8-6DF6-BF14-8A40-F4D80F6BE6B4}"/>
              </a:ext>
            </a:extLst>
          </p:cNvPr>
          <p:cNvSpPr>
            <a:spLocks noGrp="1"/>
          </p:cNvSpPr>
          <p:nvPr>
            <p:ph type="sldNum" sz="quarter" idx="12"/>
          </p:nvPr>
        </p:nvSpPr>
        <p:spPr/>
        <p:txBody>
          <a:bodyPr/>
          <a:lstStyle/>
          <a:p>
            <a:fld id="{0BE68271-D1D7-4240-9CAF-7A57D75CD8A1}" type="slidenum">
              <a:rPr lang="en-US" smtClean="0"/>
              <a:t>5</a:t>
            </a:fld>
            <a:endParaRPr lang="en-US"/>
          </a:p>
        </p:txBody>
      </p:sp>
    </p:spTree>
    <p:extLst>
      <p:ext uri="{BB962C8B-B14F-4D97-AF65-F5344CB8AC3E}">
        <p14:creationId xmlns:p14="http://schemas.microsoft.com/office/powerpoint/2010/main" val="393161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0" dur="500"/>
                                        <p:tgtEl>
                                          <p:spTgt spid="3">
                                            <p:txEl>
                                              <p:pRg st="2" end="2"/>
                                            </p:txEl>
                                          </p:spTgt>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4" dur="500"/>
                                        <p:tgtEl>
                                          <p:spTgt spid="3">
                                            <p:txEl>
                                              <p:pRg st="3" end="3"/>
                                            </p:txEl>
                                          </p:spTgt>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8" dur="500"/>
                                        <p:tgtEl>
                                          <p:spTgt spid="3">
                                            <p:txEl>
                                              <p:pRg st="4" end="4"/>
                                            </p:txEl>
                                          </p:spTgt>
                                        </p:tgtEl>
                                      </p:cBhvr>
                                    </p:animEffect>
                                  </p:childTnLst>
                                </p:cTn>
                              </p:par>
                            </p:childTnLst>
                          </p:cTn>
                        </p:par>
                        <p:par>
                          <p:cTn id="29" fill="hold">
                            <p:stCondLst>
                              <p:cond delay="2500"/>
                            </p:stCondLst>
                            <p:childTnLst>
                              <p:par>
                                <p:cTn id="30" presetID="14" presetClass="entr" presetSubtype="10"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par>
                          <p:cTn id="33" fill="hold">
                            <p:stCondLst>
                              <p:cond delay="3000"/>
                            </p:stCondLst>
                            <p:childTnLst>
                              <p:par>
                                <p:cTn id="34" presetID="14" presetClass="entr" presetSubtype="10" fill="hold" nodeType="after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6" dur="500"/>
                                        <p:tgtEl>
                                          <p:spTgt spid="4">
                                            <p:txEl>
                                              <p:pRg st="0" end="0"/>
                                            </p:txEl>
                                          </p:spTgt>
                                        </p:tgtEl>
                                      </p:cBhvr>
                                    </p:animEffect>
                                  </p:childTnLst>
                                </p:cTn>
                              </p:par>
                            </p:childTnLst>
                          </p:cTn>
                        </p:par>
                        <p:par>
                          <p:cTn id="37" fill="hold">
                            <p:stCondLst>
                              <p:cond delay="3500"/>
                            </p:stCondLst>
                            <p:childTnLst>
                              <p:par>
                                <p:cTn id="38" presetID="14" presetClass="entr" presetSubtype="10" fill="hold" nodeType="after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40" dur="500"/>
                                        <p:tgtEl>
                                          <p:spTgt spid="4">
                                            <p:txEl>
                                              <p:pRg st="1" end="1"/>
                                            </p:txEl>
                                          </p:spTgt>
                                        </p:tgtEl>
                                      </p:cBhvr>
                                    </p:animEffect>
                                  </p:childTnLst>
                                </p:cTn>
                              </p:par>
                            </p:childTnLst>
                          </p:cTn>
                        </p:par>
                        <p:par>
                          <p:cTn id="41" fill="hold">
                            <p:stCondLst>
                              <p:cond delay="4000"/>
                            </p:stCondLst>
                            <p:childTnLst>
                              <p:par>
                                <p:cTn id="42" presetID="14" presetClass="entr" presetSubtype="10" fill="hold" nodeType="after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4" dur="500"/>
                                        <p:tgtEl>
                                          <p:spTgt spid="4">
                                            <p:txEl>
                                              <p:pRg st="2" end="2"/>
                                            </p:txEl>
                                          </p:spTgt>
                                        </p:tgtEl>
                                      </p:cBhvr>
                                    </p:animEffect>
                                  </p:childTnLst>
                                </p:cTn>
                              </p:par>
                            </p:childTnLst>
                          </p:cTn>
                        </p:par>
                        <p:par>
                          <p:cTn id="45" fill="hold">
                            <p:stCondLst>
                              <p:cond delay="4500"/>
                            </p:stCondLst>
                            <p:childTnLst>
                              <p:par>
                                <p:cTn id="46" presetID="14" presetClass="entr" presetSubtype="10" fill="hold" nodeType="after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randombar(horizontal)">
                                      <p:cBhvr>
                                        <p:cTn id="48" dur="500"/>
                                        <p:tgtEl>
                                          <p:spTgt spid="4">
                                            <p:txEl>
                                              <p:pRg st="3" end="3"/>
                                            </p:txEl>
                                          </p:spTgt>
                                        </p:tgtEl>
                                      </p:cBhvr>
                                    </p:animEffect>
                                  </p:childTnLst>
                                </p:cTn>
                              </p:par>
                            </p:childTnLst>
                          </p:cTn>
                        </p:par>
                        <p:par>
                          <p:cTn id="49" fill="hold">
                            <p:stCondLst>
                              <p:cond delay="5000"/>
                            </p:stCondLst>
                            <p:childTnLst>
                              <p:par>
                                <p:cTn id="50" presetID="14" presetClass="entr" presetSubtype="10" fill="hold" nodeType="after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52" dur="500"/>
                                        <p:tgtEl>
                                          <p:spTgt spid="4">
                                            <p:txEl>
                                              <p:pRg st="4" end="4"/>
                                            </p:txEl>
                                          </p:spTgt>
                                        </p:tgtEl>
                                      </p:cBhvr>
                                    </p:animEffect>
                                  </p:childTnLst>
                                </p:cTn>
                              </p:par>
                            </p:childTnLst>
                          </p:cTn>
                        </p:par>
                        <p:par>
                          <p:cTn id="53" fill="hold">
                            <p:stCondLst>
                              <p:cond delay="5500"/>
                            </p:stCondLst>
                            <p:childTnLst>
                              <p:par>
                                <p:cTn id="54" presetID="14" presetClass="entr" presetSubtype="10" fill="hold" nodeType="after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randombar(horizontal)">
                                      <p:cBhvr>
                                        <p:cTn id="5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107648"/>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İletişim Süreci ve Öğeleri</a:t>
            </a:r>
          </a:p>
        </p:txBody>
      </p:sp>
      <p:pic>
        <p:nvPicPr>
          <p:cNvPr id="6" name="image43.png">
            <a:extLst>
              <a:ext uri="{FF2B5EF4-FFF2-40B4-BE49-F238E27FC236}">
                <a16:creationId xmlns:a16="http://schemas.microsoft.com/office/drawing/2014/main" id="{8DC61637-E21E-EC0C-14FA-BE3A4CF8174B}"/>
              </a:ext>
            </a:extLst>
          </p:cNvPr>
          <p:cNvPicPr/>
          <p:nvPr/>
        </p:nvPicPr>
        <p:blipFill>
          <a:blip r:embed="rId3"/>
          <a:srcRect/>
          <a:stretch>
            <a:fillRect/>
          </a:stretch>
        </p:blipFill>
        <p:spPr>
          <a:xfrm>
            <a:off x="1673129" y="2056486"/>
            <a:ext cx="9598251" cy="3693866"/>
          </a:xfrm>
          <a:prstGeom prst="rect">
            <a:avLst/>
          </a:prstGeom>
          <a:ln/>
        </p:spPr>
      </p:pic>
      <p:sp>
        <p:nvSpPr>
          <p:cNvPr id="3" name="Slide Number Placeholder 2">
            <a:extLst>
              <a:ext uri="{FF2B5EF4-FFF2-40B4-BE49-F238E27FC236}">
                <a16:creationId xmlns:a16="http://schemas.microsoft.com/office/drawing/2014/main" id="{6C65FA8B-8706-EB9D-1EFB-5AFE8B8B3901}"/>
              </a:ext>
            </a:extLst>
          </p:cNvPr>
          <p:cNvSpPr>
            <a:spLocks noGrp="1"/>
          </p:cNvSpPr>
          <p:nvPr>
            <p:ph type="sldNum" sz="quarter" idx="12"/>
          </p:nvPr>
        </p:nvSpPr>
        <p:spPr/>
        <p:txBody>
          <a:bodyPr/>
          <a:lstStyle/>
          <a:p>
            <a:fld id="{0BE68271-D1D7-4240-9CAF-7A57D75CD8A1}" type="slidenum">
              <a:rPr lang="en-US" smtClean="0"/>
              <a:t>6</a:t>
            </a:fld>
            <a:endParaRPr lang="en-US"/>
          </a:p>
        </p:txBody>
      </p:sp>
    </p:spTree>
    <p:extLst>
      <p:ext uri="{BB962C8B-B14F-4D97-AF65-F5344CB8AC3E}">
        <p14:creationId xmlns:p14="http://schemas.microsoft.com/office/powerpoint/2010/main" val="1220068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173335"/>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İletişim Engelleri</a:t>
            </a:r>
          </a:p>
        </p:txBody>
      </p:sp>
      <p:graphicFrame>
        <p:nvGraphicFramePr>
          <p:cNvPr id="9" name="İçerik Yer Tutucusu 2">
            <a:extLst>
              <a:ext uri="{FF2B5EF4-FFF2-40B4-BE49-F238E27FC236}">
                <a16:creationId xmlns:a16="http://schemas.microsoft.com/office/drawing/2014/main" id="{B8480CD4-BB1B-7C98-F597-EC18EC2D059B}"/>
              </a:ext>
            </a:extLst>
          </p:cNvPr>
          <p:cNvGraphicFramePr>
            <a:graphicFrameLocks/>
          </p:cNvGraphicFramePr>
          <p:nvPr>
            <p:extLst>
              <p:ext uri="{D42A27DB-BD31-4B8C-83A1-F6EECF244321}">
                <p14:modId xmlns:p14="http://schemas.microsoft.com/office/powerpoint/2010/main" val="4153825898"/>
              </p:ext>
            </p:extLst>
          </p:nvPr>
        </p:nvGraphicFramePr>
        <p:xfrm>
          <a:off x="838200" y="2157413"/>
          <a:ext cx="10515600" cy="1157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A9F0FEB-904C-140B-0E68-4C1D41BDE502}"/>
              </a:ext>
            </a:extLst>
          </p:cNvPr>
          <p:cNvSpPr>
            <a:spLocks noGrp="1"/>
          </p:cNvSpPr>
          <p:nvPr>
            <p:ph type="sldNum" sz="quarter" idx="12"/>
          </p:nvPr>
        </p:nvSpPr>
        <p:spPr/>
        <p:txBody>
          <a:bodyPr/>
          <a:lstStyle/>
          <a:p>
            <a:fld id="{0BE68271-D1D7-4240-9CAF-7A57D75CD8A1}" type="slidenum">
              <a:rPr lang="en-US" smtClean="0"/>
              <a:t>7</a:t>
            </a:fld>
            <a:endParaRPr lang="en-US"/>
          </a:p>
        </p:txBody>
      </p:sp>
      <p:graphicFrame>
        <p:nvGraphicFramePr>
          <p:cNvPr id="4" name="Metin kutusu 5">
            <a:extLst>
              <a:ext uri="{FF2B5EF4-FFF2-40B4-BE49-F238E27FC236}">
                <a16:creationId xmlns:a16="http://schemas.microsoft.com/office/drawing/2014/main" id="{C045A20E-7035-D43B-400E-4C00189EDD47}"/>
              </a:ext>
            </a:extLst>
          </p:cNvPr>
          <p:cNvGraphicFramePr/>
          <p:nvPr>
            <p:extLst>
              <p:ext uri="{D42A27DB-BD31-4B8C-83A1-F6EECF244321}">
                <p14:modId xmlns:p14="http://schemas.microsoft.com/office/powerpoint/2010/main" val="3855568735"/>
              </p:ext>
            </p:extLst>
          </p:nvPr>
        </p:nvGraphicFramePr>
        <p:xfrm>
          <a:off x="632085" y="3092623"/>
          <a:ext cx="10927829" cy="33408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4404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098690"/>
            <a:ext cx="10515600" cy="1325563"/>
          </a:xfrm>
        </p:spPr>
        <p:txBody>
          <a:bodyPr vert="horz" lIns="91440" tIns="45720" rIns="91440" bIns="45720" rtlCol="0" anchor="ctr">
            <a:normAutofit/>
          </a:bodyPr>
          <a:lstStyle/>
          <a:p>
            <a:pPr algn="ctr"/>
            <a:r>
              <a:rPr lang="tr-TR" sz="3200" b="1" kern="1400" spc="-50" dirty="0">
                <a:solidFill>
                  <a:srgbClr val="002060"/>
                </a:solidFill>
                <a:latin typeface="Segoe UI" panose="020B0502040204020203" pitchFamily="34" charset="0"/>
                <a:cs typeface="Segoe UI" panose="020B0502040204020203" pitchFamily="34" charset="0"/>
              </a:rPr>
              <a:t>İletişim Becerileri</a:t>
            </a:r>
          </a:p>
        </p:txBody>
      </p:sp>
      <p:graphicFrame>
        <p:nvGraphicFramePr>
          <p:cNvPr id="6" name="İçerik Yer Tutucusu 2">
            <a:extLst>
              <a:ext uri="{FF2B5EF4-FFF2-40B4-BE49-F238E27FC236}">
                <a16:creationId xmlns:a16="http://schemas.microsoft.com/office/drawing/2014/main" id="{867B2B76-2814-C62B-9202-5E7A1A35ADAC}"/>
              </a:ext>
            </a:extLst>
          </p:cNvPr>
          <p:cNvGraphicFramePr>
            <a:graphicFrameLocks/>
          </p:cNvGraphicFramePr>
          <p:nvPr>
            <p:extLst>
              <p:ext uri="{D42A27DB-BD31-4B8C-83A1-F6EECF244321}">
                <p14:modId xmlns:p14="http://schemas.microsoft.com/office/powerpoint/2010/main" val="3443016548"/>
              </p:ext>
            </p:extLst>
          </p:nvPr>
        </p:nvGraphicFramePr>
        <p:xfrm>
          <a:off x="1068928" y="2114756"/>
          <a:ext cx="10054144" cy="347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5815A7A-B9AF-BB2A-C670-CC0DCC30A454}"/>
              </a:ext>
            </a:extLst>
          </p:cNvPr>
          <p:cNvSpPr>
            <a:spLocks noGrp="1"/>
          </p:cNvSpPr>
          <p:nvPr>
            <p:ph type="sldNum" sz="quarter" idx="12"/>
          </p:nvPr>
        </p:nvSpPr>
        <p:spPr/>
        <p:txBody>
          <a:bodyPr/>
          <a:lstStyle/>
          <a:p>
            <a:fld id="{0BE68271-D1D7-4240-9CAF-7A57D75CD8A1}" type="slidenum">
              <a:rPr lang="en-US" smtClean="0"/>
              <a:t>8</a:t>
            </a:fld>
            <a:endParaRPr lang="en-US"/>
          </a:p>
        </p:txBody>
      </p:sp>
    </p:spTree>
    <p:extLst>
      <p:ext uri="{BB962C8B-B14F-4D97-AF65-F5344CB8AC3E}">
        <p14:creationId xmlns:p14="http://schemas.microsoft.com/office/powerpoint/2010/main" val="3928413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CB-C61D-DCD3-C5C7-66E81E56E27A}"/>
              </a:ext>
            </a:extLst>
          </p:cNvPr>
          <p:cNvSpPr>
            <a:spLocks noGrp="1"/>
          </p:cNvSpPr>
          <p:nvPr>
            <p:ph type="title"/>
          </p:nvPr>
        </p:nvSpPr>
        <p:spPr>
          <a:xfrm>
            <a:off x="838200" y="1216297"/>
            <a:ext cx="10515600" cy="1325563"/>
          </a:xfrm>
        </p:spPr>
        <p:txBody>
          <a:bodyPr vert="horz" lIns="91440" tIns="45720" rIns="91440" bIns="45720" rtlCol="0" anchor="ctr">
            <a:normAutofit/>
          </a:bodyPr>
          <a:lstStyle/>
          <a:p>
            <a:r>
              <a:rPr lang="tr-TR" sz="3200" b="1" kern="1400" spc="-50" dirty="0">
                <a:solidFill>
                  <a:srgbClr val="002060"/>
                </a:solidFill>
                <a:latin typeface="Segoe UI" panose="020B0502040204020203" pitchFamily="34" charset="0"/>
                <a:cs typeface="Segoe UI" panose="020B0502040204020203" pitchFamily="34" charset="0"/>
              </a:rPr>
              <a:t>Konuşma</a:t>
            </a:r>
          </a:p>
        </p:txBody>
      </p:sp>
      <p:sp>
        <p:nvSpPr>
          <p:cNvPr id="3" name="Content Placeholder 2">
            <a:extLst>
              <a:ext uri="{FF2B5EF4-FFF2-40B4-BE49-F238E27FC236}">
                <a16:creationId xmlns:a16="http://schemas.microsoft.com/office/drawing/2014/main" id="{ADBF6158-857C-1445-9927-75C73CCC64FF}"/>
              </a:ext>
            </a:extLst>
          </p:cNvPr>
          <p:cNvSpPr>
            <a:spLocks noGrp="1"/>
          </p:cNvSpPr>
          <p:nvPr>
            <p:ph idx="1"/>
          </p:nvPr>
        </p:nvSpPr>
        <p:spPr>
          <a:xfrm>
            <a:off x="838200" y="2342023"/>
            <a:ext cx="10834396" cy="3526931"/>
          </a:xfrm>
        </p:spPr>
        <p:txBody>
          <a:bodyPr>
            <a:normAutofit/>
          </a:bodyPr>
          <a:lstStyle/>
          <a:p>
            <a:pPr algn="just"/>
            <a:r>
              <a:rPr lang="tr-TR" sz="2400" dirty="0">
                <a:latin typeface="Segoe UI" panose="020B0502040204020203" pitchFamily="34" charset="0"/>
                <a:cs typeface="Segoe UI" panose="020B0502040204020203" pitchFamily="34" charset="0"/>
              </a:rPr>
              <a:t>Anlamlar kelimelerde değil, insanlarda aranmalıdır. Sadece kullanılan kelimelere değil kelimeleri kullanan kişiye de bakmak önemlidir.</a:t>
            </a:r>
          </a:p>
          <a:p>
            <a:pPr algn="just"/>
            <a:endParaRPr lang="tr-TR" sz="2400" dirty="0">
              <a:latin typeface="Segoe UI" panose="020B0502040204020203" pitchFamily="34" charset="0"/>
              <a:cs typeface="Segoe UI" panose="020B0502040204020203" pitchFamily="34" charset="0"/>
            </a:endParaRPr>
          </a:p>
          <a:p>
            <a:pPr algn="just"/>
            <a:r>
              <a:rPr lang="tr-TR" sz="2400" dirty="0">
                <a:latin typeface="Segoe UI" panose="020B0502040204020203" pitchFamily="34" charset="0"/>
                <a:cs typeface="Segoe UI" panose="020B0502040204020203" pitchFamily="34" charset="0"/>
              </a:rPr>
              <a:t>İletişim sırasında kullanılan kelimelerde ve kavramlarda hem objektif bir anlam hem de kişi için öznel bir anlam bulunabilir.</a:t>
            </a:r>
          </a:p>
          <a:p>
            <a:pPr algn="just"/>
            <a:endParaRPr lang="tr-TR" sz="2400" dirty="0">
              <a:latin typeface="Segoe UI" panose="020B0502040204020203" pitchFamily="34" charset="0"/>
              <a:cs typeface="Segoe UI" panose="020B0502040204020203" pitchFamily="34" charset="0"/>
            </a:endParaRPr>
          </a:p>
          <a:p>
            <a:pPr algn="just"/>
            <a:r>
              <a:rPr lang="tr-TR" sz="2400" dirty="0">
                <a:latin typeface="Segoe UI" panose="020B0502040204020203" pitchFamily="34" charset="0"/>
                <a:cs typeface="Segoe UI" panose="020B0502040204020203" pitchFamily="34" charset="0"/>
              </a:rPr>
              <a:t>Kelimelerin anlamlarının bir bağlamı bulunmaktadır. Konuşma sürecinde, kelimeler, cümleler bağlamları içerisinde değerlendirilmelidir.</a:t>
            </a:r>
            <a:endParaRPr lang="tr-TR"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0175F675-F02E-2946-81F0-DA2AEBA76EC6}"/>
              </a:ext>
            </a:extLst>
          </p:cNvPr>
          <p:cNvSpPr>
            <a:spLocks noGrp="1"/>
          </p:cNvSpPr>
          <p:nvPr>
            <p:ph type="sldNum" sz="quarter" idx="12"/>
          </p:nvPr>
        </p:nvSpPr>
        <p:spPr/>
        <p:txBody>
          <a:bodyPr/>
          <a:lstStyle/>
          <a:p>
            <a:fld id="{0BE68271-D1D7-4240-9CAF-7A57D75CD8A1}" type="slidenum">
              <a:rPr lang="en-US" smtClean="0"/>
              <a:t>9</a:t>
            </a:fld>
            <a:endParaRPr lang="en-US"/>
          </a:p>
        </p:txBody>
      </p:sp>
    </p:spTree>
    <p:extLst>
      <p:ext uri="{BB962C8B-B14F-4D97-AF65-F5344CB8AC3E}">
        <p14:creationId xmlns:p14="http://schemas.microsoft.com/office/powerpoint/2010/main" val="198425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726cd14-229d-4391-ac5c-01df225691e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7E3DA9ED086F4EB1B4A9FF7AED393D" ma:contentTypeVersion="16" ma:contentTypeDescription="Create a new document." ma:contentTypeScope="" ma:versionID="388932c76dad3fd8dc309f63fd6e62b0">
  <xsd:schema xmlns:xsd="http://www.w3.org/2001/XMLSchema" xmlns:xs="http://www.w3.org/2001/XMLSchema" xmlns:p="http://schemas.microsoft.com/office/2006/metadata/properties" xmlns:ns3="c342784a-e01b-4ab4-be58-4ffd26e754a4" xmlns:ns4="5726cd14-229d-4391-ac5c-01df225691e2" targetNamespace="http://schemas.microsoft.com/office/2006/metadata/properties" ma:root="true" ma:fieldsID="0f3cc91951c261681591755272dbc693" ns3:_="" ns4:_="">
    <xsd:import namespace="c342784a-e01b-4ab4-be58-4ffd26e754a4"/>
    <xsd:import namespace="5726cd14-229d-4391-ac5c-01df225691e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MediaServiceDateTaken" minOccurs="0"/>
                <xsd:element ref="ns4:MediaServiceLocation"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2784a-e01b-4ab4-be58-4ffd26e754a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26cd14-229d-4391-ac5c-01df225691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0727A0-46F2-4277-A59D-A2A7261C37E0}">
  <ds:schemaRefs>
    <ds:schemaRef ds:uri="http://purl.org/dc/terms/"/>
    <ds:schemaRef ds:uri="http://schemas.microsoft.com/office/2006/documentManagement/types"/>
    <ds:schemaRef ds:uri="5726cd14-229d-4391-ac5c-01df225691e2"/>
    <ds:schemaRef ds:uri="http://purl.org/dc/dcmitype/"/>
    <ds:schemaRef ds:uri="http://www.w3.org/XML/1998/namespace"/>
    <ds:schemaRef ds:uri="http://schemas.openxmlformats.org/package/2006/metadata/core-properties"/>
    <ds:schemaRef ds:uri="http://purl.org/dc/elements/1.1/"/>
    <ds:schemaRef ds:uri="http://schemas.microsoft.com/office/infopath/2007/PartnerControls"/>
    <ds:schemaRef ds:uri="c342784a-e01b-4ab4-be58-4ffd26e754a4"/>
    <ds:schemaRef ds:uri="http://schemas.microsoft.com/office/2006/metadata/properties"/>
  </ds:schemaRefs>
</ds:datastoreItem>
</file>

<file path=customXml/itemProps2.xml><?xml version="1.0" encoding="utf-8"?>
<ds:datastoreItem xmlns:ds="http://schemas.openxmlformats.org/officeDocument/2006/customXml" ds:itemID="{BF149106-8DD1-4187-A676-0ADAE68597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2784a-e01b-4ab4-be58-4ffd26e754a4"/>
    <ds:schemaRef ds:uri="5726cd14-229d-4391-ac5c-01df225691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30A087-72B4-4BEA-9A04-F943295C64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4660</TotalTime>
  <Words>2319</Words>
  <Application>Microsoft Office PowerPoint</Application>
  <PresentationFormat>Geniş ekran</PresentationFormat>
  <Paragraphs>408</Paragraphs>
  <Slides>42</Slides>
  <Notes>42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42</vt:i4>
      </vt:variant>
    </vt:vector>
  </HeadingPairs>
  <TitlesOfParts>
    <vt:vector size="48" baseType="lpstr">
      <vt:lpstr>Arial</vt:lpstr>
      <vt:lpstr>Calibri</vt:lpstr>
      <vt:lpstr>Calibri Light</vt:lpstr>
      <vt:lpstr>Courier New</vt:lpstr>
      <vt:lpstr>Segoe UI</vt:lpstr>
      <vt:lpstr>Office Teması</vt:lpstr>
      <vt:lpstr>İletişim Becerileri</vt:lpstr>
      <vt:lpstr>Sunum Planı</vt:lpstr>
      <vt:lpstr>İletişim </vt:lpstr>
      <vt:lpstr>PowerPoint Sunusu</vt:lpstr>
      <vt:lpstr>Kişiler Arası İletişimin Fonksiyonları</vt:lpstr>
      <vt:lpstr>İletişim Süreci ve Öğeleri</vt:lpstr>
      <vt:lpstr>İletişim Engelleri</vt:lpstr>
      <vt:lpstr>İletişim Becerileri</vt:lpstr>
      <vt:lpstr>Konuşma</vt:lpstr>
      <vt:lpstr>Konuşma</vt:lpstr>
      <vt:lpstr>Soru Sorma</vt:lpstr>
      <vt:lpstr>Kapalı Uçlu Sorular</vt:lpstr>
      <vt:lpstr>Açık Uçlu Sorular</vt:lpstr>
      <vt:lpstr>Sondaj Soruları</vt:lpstr>
      <vt:lpstr>Soru Sormada Bazı Hatalar</vt:lpstr>
      <vt:lpstr>Dinleme</vt:lpstr>
      <vt:lpstr>Dinlemeye İlişkin Bazı Gerçekler</vt:lpstr>
      <vt:lpstr>Dinleme Türleri</vt:lpstr>
      <vt:lpstr>PowerPoint Sunusu</vt:lpstr>
      <vt:lpstr>Dinlemeye İlişkin Öneriler</vt:lpstr>
      <vt:lpstr>Dinlemeye İlişkin Öneriler</vt:lpstr>
      <vt:lpstr>Empati</vt:lpstr>
      <vt:lpstr>Empati</vt:lpstr>
      <vt:lpstr>Empatiye İlişkin Öneriler</vt:lpstr>
      <vt:lpstr>Sözsüz İletişim</vt:lpstr>
      <vt:lpstr>Sözsüz İletişime İlişkin Öneriler</vt:lpstr>
      <vt:lpstr>Sözsüz İletişime İlişkin Öneriler</vt:lpstr>
      <vt:lpstr>Yazılı İletişim</vt:lpstr>
      <vt:lpstr>Yazılı İletişime İlişkin Öneriler</vt:lpstr>
      <vt:lpstr>Yazılı İletişime İlişkin Öneriler</vt:lpstr>
      <vt:lpstr>Telefonda İletişim</vt:lpstr>
      <vt:lpstr>Telefonda İletişime İlişkin Öneriler</vt:lpstr>
      <vt:lpstr>Telefonda İletişime İlişkin Öneriler</vt:lpstr>
      <vt:lpstr>Şiddetsiz İletişim</vt:lpstr>
      <vt:lpstr>Şiddetsiz İletişim</vt:lpstr>
      <vt:lpstr>Ahlakçı Yargılar</vt:lpstr>
      <vt:lpstr>Karşılaştırma Yapmak</vt:lpstr>
      <vt:lpstr>Değerlendirmeden Gözlemlemek</vt:lpstr>
      <vt:lpstr>Değerlendirmeden Gözlemlemek</vt:lpstr>
      <vt:lpstr>Duyguları Fark Etmek ve İfade Etmek</vt:lpstr>
      <vt:lpstr>ÖZET</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İrem Hatipoğlu Koca</dc:creator>
  <cp:lastModifiedBy>Ahmet Ege</cp:lastModifiedBy>
  <cp:revision>61</cp:revision>
  <cp:lastPrinted>2024-02-21T10:20:33Z</cp:lastPrinted>
  <dcterms:created xsi:type="dcterms:W3CDTF">2021-12-13T18:17:25Z</dcterms:created>
  <dcterms:modified xsi:type="dcterms:W3CDTF">2024-04-22T18:48:58Z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0x010100627E3DA9ED086F4EB1B4A9FF7AED393D</vt:lpwstr>
  </property>
</Properties>
</file>