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5">
  <p:sldMasterIdLst>
    <p:sldMasterId id="2147483648" r:id="rId1"/>
  </p:sldMasterIdLst>
  <p:notesMasterIdLst>
    <p:notesMasterId r:id="rId34"/>
  </p:notesMasterIdLst>
  <p:sldIdLst>
    <p:sldId id="306" r:id="rId2"/>
    <p:sldId id="271" r:id="rId3"/>
    <p:sldId id="273" r:id="rId4"/>
    <p:sldId id="274" r:id="rId5"/>
    <p:sldId id="275" r:id="rId6"/>
    <p:sldId id="276" r:id="rId7"/>
    <p:sldId id="277" r:id="rId8"/>
    <p:sldId id="278" r:id="rId9"/>
    <p:sldId id="279" r:id="rId10"/>
    <p:sldId id="283" r:id="rId11"/>
    <p:sldId id="280" r:id="rId12"/>
    <p:sldId id="281" r:id="rId13"/>
    <p:sldId id="257" r:id="rId14"/>
    <p:sldId id="258" r:id="rId15"/>
    <p:sldId id="259" r:id="rId16"/>
    <p:sldId id="260" r:id="rId17"/>
    <p:sldId id="261" r:id="rId18"/>
    <p:sldId id="286" r:id="rId19"/>
    <p:sldId id="262" r:id="rId20"/>
    <p:sldId id="287" r:id="rId21"/>
    <p:sldId id="290" r:id="rId22"/>
    <p:sldId id="285" r:id="rId23"/>
    <p:sldId id="288" r:id="rId24"/>
    <p:sldId id="263" r:id="rId25"/>
    <p:sldId id="264" r:id="rId26"/>
    <p:sldId id="265" r:id="rId27"/>
    <p:sldId id="291" r:id="rId28"/>
    <p:sldId id="266" r:id="rId29"/>
    <p:sldId id="269" r:id="rId30"/>
    <p:sldId id="284" r:id="rId31"/>
    <p:sldId id="267" r:id="rId32"/>
    <p:sldId id="298"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3" autoAdjust="0"/>
    <p:restoredTop sz="94660"/>
  </p:normalViewPr>
  <p:slideViewPr>
    <p:cSldViewPr snapToGrid="0">
      <p:cViewPr varScale="1">
        <p:scale>
          <a:sx n="82" d="100"/>
          <a:sy n="82" d="100"/>
        </p:scale>
        <p:origin x="643"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13A612-5CA9-48F1-97C6-6CBDD211BA95}" type="datetimeFigureOut">
              <a:rPr lang="en-US" smtClean="0"/>
              <a:t>2/2/2024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E79F40-7FB4-4A3E-8AB4-11E3172E6DF9}" type="slidenum">
              <a:rPr lang="en-US" smtClean="0"/>
              <a:t>‹#›</a:t>
            </a:fld>
            <a:endParaRPr lang="en-US"/>
          </a:p>
        </p:txBody>
      </p:sp>
    </p:spTree>
    <p:extLst>
      <p:ext uri="{BB962C8B-B14F-4D97-AF65-F5344CB8AC3E}">
        <p14:creationId xmlns:p14="http://schemas.microsoft.com/office/powerpoint/2010/main" val="1118548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109936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593669"/>
            <a:ext cx="9144000" cy="2099174"/>
          </a:xfrm>
        </p:spPr>
        <p:txBody>
          <a:bodyPr anchor="b"/>
          <a:lstStyle>
            <a:lvl1pPr algn="ctr">
              <a:defRPr sz="6000"/>
            </a:lvl1pPr>
          </a:lstStyle>
          <a:p>
            <a:r>
              <a:rPr lang="tr-TR"/>
              <a:t>Asıl başlık stili için tıklatın</a:t>
            </a:r>
            <a:endParaRPr lang="en-US"/>
          </a:p>
        </p:txBody>
      </p:sp>
      <p:sp>
        <p:nvSpPr>
          <p:cNvPr id="3" name="Alt Başlık 2"/>
          <p:cNvSpPr>
            <a:spLocks noGrp="1"/>
          </p:cNvSpPr>
          <p:nvPr>
            <p:ph type="subTitle" idx="1"/>
          </p:nvPr>
        </p:nvSpPr>
        <p:spPr>
          <a:xfrm>
            <a:off x="1524000" y="3932964"/>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en-US"/>
          </a:p>
        </p:txBody>
      </p:sp>
      <p:sp>
        <p:nvSpPr>
          <p:cNvPr id="4" name="Veri Yer Tutucusu 3"/>
          <p:cNvSpPr>
            <a:spLocks noGrp="1"/>
          </p:cNvSpPr>
          <p:nvPr>
            <p:ph type="dt" sz="half" idx="10"/>
          </p:nvPr>
        </p:nvSpPr>
        <p:spPr/>
        <p:txBody>
          <a:bodyPr/>
          <a:lstStyle/>
          <a:p>
            <a:fld id="{E234DD47-FB0B-40CF-9B9A-36B799717B78}" type="datetime1">
              <a:rPr lang="en-US" smtClean="0"/>
              <a:t>2/2/2024</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0BE68271-D1D7-4240-9CAF-7A57D75CD8A1}" type="slidenum">
              <a:rPr lang="en-US" smtClean="0"/>
              <a:t>‹#›</a:t>
            </a:fld>
            <a:endParaRPr lang="en-US"/>
          </a:p>
        </p:txBody>
      </p:sp>
    </p:spTree>
    <p:extLst>
      <p:ext uri="{BB962C8B-B14F-4D97-AF65-F5344CB8AC3E}">
        <p14:creationId xmlns:p14="http://schemas.microsoft.com/office/powerpoint/2010/main" val="32547413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endParaRPr lang="en-US"/>
          </a:p>
        </p:txBody>
      </p:sp>
      <p:sp>
        <p:nvSpPr>
          <p:cNvPr id="3" name="Dikey Metin Yer Tutucusu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3"/>
          <p:cNvSpPr>
            <a:spLocks noGrp="1"/>
          </p:cNvSpPr>
          <p:nvPr>
            <p:ph type="dt" sz="half" idx="10"/>
          </p:nvPr>
        </p:nvSpPr>
        <p:spPr/>
        <p:txBody>
          <a:bodyPr/>
          <a:lstStyle/>
          <a:p>
            <a:fld id="{D10939CD-757E-468C-905E-9779A0D10678}" type="datetime1">
              <a:rPr lang="en-US" smtClean="0"/>
              <a:t>2/2/2024</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0BE68271-D1D7-4240-9CAF-7A57D75CD8A1}" type="slidenum">
              <a:rPr lang="en-US" smtClean="0"/>
              <a:t>‹#›</a:t>
            </a:fld>
            <a:endParaRPr lang="en-US"/>
          </a:p>
        </p:txBody>
      </p:sp>
    </p:spTree>
    <p:extLst>
      <p:ext uri="{BB962C8B-B14F-4D97-AF65-F5344CB8AC3E}">
        <p14:creationId xmlns:p14="http://schemas.microsoft.com/office/powerpoint/2010/main" val="33910705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endParaRPr lang="en-US"/>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3"/>
          <p:cNvSpPr>
            <a:spLocks noGrp="1"/>
          </p:cNvSpPr>
          <p:nvPr>
            <p:ph type="dt" sz="half" idx="10"/>
          </p:nvPr>
        </p:nvSpPr>
        <p:spPr/>
        <p:txBody>
          <a:bodyPr/>
          <a:lstStyle/>
          <a:p>
            <a:fld id="{EB704BB3-5283-4F71-97FE-84E11315F663}" type="datetime1">
              <a:rPr lang="en-US" smtClean="0"/>
              <a:t>2/2/2024</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0BE68271-D1D7-4240-9CAF-7A57D75CD8A1}" type="slidenum">
              <a:rPr lang="en-US" smtClean="0"/>
              <a:t>‹#›</a:t>
            </a:fld>
            <a:endParaRPr lang="en-US"/>
          </a:p>
        </p:txBody>
      </p:sp>
    </p:spTree>
    <p:extLst>
      <p:ext uri="{BB962C8B-B14F-4D97-AF65-F5344CB8AC3E}">
        <p14:creationId xmlns:p14="http://schemas.microsoft.com/office/powerpoint/2010/main" val="24923631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endParaRPr lang="en-US"/>
          </a:p>
        </p:txBody>
      </p:sp>
      <p:sp>
        <p:nvSpPr>
          <p:cNvPr id="3" name="İçerik Yer Tutucusu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3"/>
          <p:cNvSpPr>
            <a:spLocks noGrp="1"/>
          </p:cNvSpPr>
          <p:nvPr>
            <p:ph type="dt" sz="half" idx="10"/>
          </p:nvPr>
        </p:nvSpPr>
        <p:spPr/>
        <p:txBody>
          <a:bodyPr/>
          <a:lstStyle/>
          <a:p>
            <a:fld id="{187E9EBC-D048-4821-9B84-132A731718BE}" type="datetime1">
              <a:rPr lang="en-US" smtClean="0"/>
              <a:t>2/2/2024</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0BE68271-D1D7-4240-9CAF-7A57D75CD8A1}" type="slidenum">
              <a:rPr lang="en-US" smtClean="0"/>
              <a:t>‹#›</a:t>
            </a:fld>
            <a:endParaRPr lang="en-US"/>
          </a:p>
        </p:txBody>
      </p:sp>
    </p:spTree>
    <p:extLst>
      <p:ext uri="{BB962C8B-B14F-4D97-AF65-F5344CB8AC3E}">
        <p14:creationId xmlns:p14="http://schemas.microsoft.com/office/powerpoint/2010/main" val="3070620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endParaRPr lang="en-US"/>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p:cNvSpPr>
            <a:spLocks noGrp="1"/>
          </p:cNvSpPr>
          <p:nvPr>
            <p:ph type="dt" sz="half" idx="10"/>
          </p:nvPr>
        </p:nvSpPr>
        <p:spPr/>
        <p:txBody>
          <a:bodyPr/>
          <a:lstStyle/>
          <a:p>
            <a:fld id="{C2DC8A46-67DA-4BF2-AE94-A9018CADF49F}" type="datetime1">
              <a:rPr lang="en-US" smtClean="0"/>
              <a:t>2/2/2024</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0BE68271-D1D7-4240-9CAF-7A57D75CD8A1}" type="slidenum">
              <a:rPr lang="en-US" smtClean="0"/>
              <a:t>‹#›</a:t>
            </a:fld>
            <a:endParaRPr lang="en-US"/>
          </a:p>
        </p:txBody>
      </p:sp>
    </p:spTree>
    <p:extLst>
      <p:ext uri="{BB962C8B-B14F-4D97-AF65-F5344CB8AC3E}">
        <p14:creationId xmlns:p14="http://schemas.microsoft.com/office/powerpoint/2010/main" val="35355670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endParaRPr lang="en-US"/>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Veri Yer Tutucusu 4"/>
          <p:cNvSpPr>
            <a:spLocks noGrp="1"/>
          </p:cNvSpPr>
          <p:nvPr>
            <p:ph type="dt" sz="half" idx="10"/>
          </p:nvPr>
        </p:nvSpPr>
        <p:spPr/>
        <p:txBody>
          <a:bodyPr/>
          <a:lstStyle/>
          <a:p>
            <a:fld id="{5225C571-FDB6-4DA9-970D-2607C6F5DAA5}" type="datetime1">
              <a:rPr lang="en-US" smtClean="0"/>
              <a:t>2/2/2024</a:t>
            </a:fld>
            <a:endParaRPr lang="en-US"/>
          </a:p>
        </p:txBody>
      </p:sp>
      <p:sp>
        <p:nvSpPr>
          <p:cNvPr id="6" name="Altbilgi Yer Tutucusu 5"/>
          <p:cNvSpPr>
            <a:spLocks noGrp="1"/>
          </p:cNvSpPr>
          <p:nvPr>
            <p:ph type="ftr" sz="quarter" idx="11"/>
          </p:nvPr>
        </p:nvSpPr>
        <p:spPr/>
        <p:txBody>
          <a:bodyPr/>
          <a:lstStyle/>
          <a:p>
            <a:endParaRPr lang="en-US"/>
          </a:p>
        </p:txBody>
      </p:sp>
      <p:sp>
        <p:nvSpPr>
          <p:cNvPr id="7" name="Slayt Numarası Yer Tutucusu 6"/>
          <p:cNvSpPr>
            <a:spLocks noGrp="1"/>
          </p:cNvSpPr>
          <p:nvPr>
            <p:ph type="sldNum" sz="quarter" idx="12"/>
          </p:nvPr>
        </p:nvSpPr>
        <p:spPr/>
        <p:txBody>
          <a:bodyPr/>
          <a:lstStyle/>
          <a:p>
            <a:fld id="{0BE68271-D1D7-4240-9CAF-7A57D75CD8A1}" type="slidenum">
              <a:rPr lang="en-US" smtClean="0"/>
              <a:t>‹#›</a:t>
            </a:fld>
            <a:endParaRPr lang="en-US"/>
          </a:p>
        </p:txBody>
      </p:sp>
    </p:spTree>
    <p:extLst>
      <p:ext uri="{BB962C8B-B14F-4D97-AF65-F5344CB8AC3E}">
        <p14:creationId xmlns:p14="http://schemas.microsoft.com/office/powerpoint/2010/main" val="42301372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endParaRPr lang="en-US"/>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Veri Yer Tutucusu 6"/>
          <p:cNvSpPr>
            <a:spLocks noGrp="1"/>
          </p:cNvSpPr>
          <p:nvPr>
            <p:ph type="dt" sz="half" idx="10"/>
          </p:nvPr>
        </p:nvSpPr>
        <p:spPr/>
        <p:txBody>
          <a:bodyPr/>
          <a:lstStyle/>
          <a:p>
            <a:fld id="{94AC57D1-58DE-472E-9F12-37B03A0E8B82}" type="datetime1">
              <a:rPr lang="en-US" smtClean="0"/>
              <a:t>2/2/2024</a:t>
            </a:fld>
            <a:endParaRPr lang="en-US"/>
          </a:p>
        </p:txBody>
      </p:sp>
      <p:sp>
        <p:nvSpPr>
          <p:cNvPr id="8" name="Altbilgi Yer Tutucusu 7"/>
          <p:cNvSpPr>
            <a:spLocks noGrp="1"/>
          </p:cNvSpPr>
          <p:nvPr>
            <p:ph type="ftr" sz="quarter" idx="11"/>
          </p:nvPr>
        </p:nvSpPr>
        <p:spPr/>
        <p:txBody>
          <a:bodyPr/>
          <a:lstStyle/>
          <a:p>
            <a:endParaRPr lang="en-US"/>
          </a:p>
        </p:txBody>
      </p:sp>
      <p:sp>
        <p:nvSpPr>
          <p:cNvPr id="9" name="Slayt Numarası Yer Tutucusu 8"/>
          <p:cNvSpPr>
            <a:spLocks noGrp="1"/>
          </p:cNvSpPr>
          <p:nvPr>
            <p:ph type="sldNum" sz="quarter" idx="12"/>
          </p:nvPr>
        </p:nvSpPr>
        <p:spPr/>
        <p:txBody>
          <a:bodyPr/>
          <a:lstStyle/>
          <a:p>
            <a:fld id="{0BE68271-D1D7-4240-9CAF-7A57D75CD8A1}" type="slidenum">
              <a:rPr lang="en-US" smtClean="0"/>
              <a:t>‹#›</a:t>
            </a:fld>
            <a:endParaRPr lang="en-US"/>
          </a:p>
        </p:txBody>
      </p:sp>
    </p:spTree>
    <p:extLst>
      <p:ext uri="{BB962C8B-B14F-4D97-AF65-F5344CB8AC3E}">
        <p14:creationId xmlns:p14="http://schemas.microsoft.com/office/powerpoint/2010/main" val="13404935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endParaRPr lang="en-US"/>
          </a:p>
        </p:txBody>
      </p:sp>
      <p:sp>
        <p:nvSpPr>
          <p:cNvPr id="3" name="Veri Yer Tutucusu 2"/>
          <p:cNvSpPr>
            <a:spLocks noGrp="1"/>
          </p:cNvSpPr>
          <p:nvPr>
            <p:ph type="dt" sz="half" idx="10"/>
          </p:nvPr>
        </p:nvSpPr>
        <p:spPr/>
        <p:txBody>
          <a:bodyPr/>
          <a:lstStyle/>
          <a:p>
            <a:fld id="{2BBDF9FC-B55F-4C6B-94A1-6C8CE7D79A6B}" type="datetime1">
              <a:rPr lang="en-US" smtClean="0"/>
              <a:t>2/2/2024</a:t>
            </a:fld>
            <a:endParaRPr lang="en-US"/>
          </a:p>
        </p:txBody>
      </p:sp>
      <p:sp>
        <p:nvSpPr>
          <p:cNvPr id="4" name="Altbilgi Yer Tutucusu 3"/>
          <p:cNvSpPr>
            <a:spLocks noGrp="1"/>
          </p:cNvSpPr>
          <p:nvPr>
            <p:ph type="ftr" sz="quarter" idx="11"/>
          </p:nvPr>
        </p:nvSpPr>
        <p:spPr/>
        <p:txBody>
          <a:bodyPr/>
          <a:lstStyle/>
          <a:p>
            <a:endParaRPr lang="en-US"/>
          </a:p>
        </p:txBody>
      </p:sp>
      <p:sp>
        <p:nvSpPr>
          <p:cNvPr id="5" name="Slayt Numarası Yer Tutucusu 4"/>
          <p:cNvSpPr>
            <a:spLocks noGrp="1"/>
          </p:cNvSpPr>
          <p:nvPr>
            <p:ph type="sldNum" sz="quarter" idx="12"/>
          </p:nvPr>
        </p:nvSpPr>
        <p:spPr/>
        <p:txBody>
          <a:bodyPr/>
          <a:lstStyle/>
          <a:p>
            <a:fld id="{0BE68271-D1D7-4240-9CAF-7A57D75CD8A1}" type="slidenum">
              <a:rPr lang="en-US" smtClean="0"/>
              <a:t>‹#›</a:t>
            </a:fld>
            <a:endParaRPr lang="en-US"/>
          </a:p>
        </p:txBody>
      </p:sp>
    </p:spTree>
    <p:extLst>
      <p:ext uri="{BB962C8B-B14F-4D97-AF65-F5344CB8AC3E}">
        <p14:creationId xmlns:p14="http://schemas.microsoft.com/office/powerpoint/2010/main" val="37908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E9CC9517-A705-4B5F-9E9C-B297B40C7D2A}" type="datetime1">
              <a:rPr lang="en-US" smtClean="0"/>
              <a:t>2/2/2024</a:t>
            </a:fld>
            <a:endParaRPr lang="en-US"/>
          </a:p>
        </p:txBody>
      </p:sp>
      <p:sp>
        <p:nvSpPr>
          <p:cNvPr id="3" name="Altbilgi Yer Tutucusu 2"/>
          <p:cNvSpPr>
            <a:spLocks noGrp="1"/>
          </p:cNvSpPr>
          <p:nvPr>
            <p:ph type="ftr" sz="quarter" idx="11"/>
          </p:nvPr>
        </p:nvSpPr>
        <p:spPr/>
        <p:txBody>
          <a:bodyPr/>
          <a:lstStyle/>
          <a:p>
            <a:endParaRPr lang="en-US"/>
          </a:p>
        </p:txBody>
      </p:sp>
      <p:sp>
        <p:nvSpPr>
          <p:cNvPr id="4" name="Slayt Numarası Yer Tutucusu 3"/>
          <p:cNvSpPr>
            <a:spLocks noGrp="1"/>
          </p:cNvSpPr>
          <p:nvPr>
            <p:ph type="sldNum" sz="quarter" idx="12"/>
          </p:nvPr>
        </p:nvSpPr>
        <p:spPr/>
        <p:txBody>
          <a:bodyPr/>
          <a:lstStyle/>
          <a:p>
            <a:fld id="{0BE68271-D1D7-4240-9CAF-7A57D75CD8A1}" type="slidenum">
              <a:rPr lang="en-US" smtClean="0"/>
              <a:t>‹#›</a:t>
            </a:fld>
            <a:endParaRPr lang="en-US"/>
          </a:p>
        </p:txBody>
      </p:sp>
    </p:spTree>
    <p:extLst>
      <p:ext uri="{BB962C8B-B14F-4D97-AF65-F5344CB8AC3E}">
        <p14:creationId xmlns:p14="http://schemas.microsoft.com/office/powerpoint/2010/main" val="34481807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endParaRPr lang="en-US"/>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C2214D9F-A98C-453F-930F-6FD6BCF9480F}" type="datetime1">
              <a:rPr lang="en-US" smtClean="0"/>
              <a:t>2/2/2024</a:t>
            </a:fld>
            <a:endParaRPr lang="en-US"/>
          </a:p>
        </p:txBody>
      </p:sp>
      <p:sp>
        <p:nvSpPr>
          <p:cNvPr id="6" name="Altbilgi Yer Tutucusu 5"/>
          <p:cNvSpPr>
            <a:spLocks noGrp="1"/>
          </p:cNvSpPr>
          <p:nvPr>
            <p:ph type="ftr" sz="quarter" idx="11"/>
          </p:nvPr>
        </p:nvSpPr>
        <p:spPr/>
        <p:txBody>
          <a:bodyPr/>
          <a:lstStyle/>
          <a:p>
            <a:endParaRPr lang="en-US"/>
          </a:p>
        </p:txBody>
      </p:sp>
      <p:sp>
        <p:nvSpPr>
          <p:cNvPr id="7" name="Slayt Numarası Yer Tutucusu 6"/>
          <p:cNvSpPr>
            <a:spLocks noGrp="1"/>
          </p:cNvSpPr>
          <p:nvPr>
            <p:ph type="sldNum" sz="quarter" idx="12"/>
          </p:nvPr>
        </p:nvSpPr>
        <p:spPr/>
        <p:txBody>
          <a:bodyPr/>
          <a:lstStyle/>
          <a:p>
            <a:fld id="{0BE68271-D1D7-4240-9CAF-7A57D75CD8A1}" type="slidenum">
              <a:rPr lang="en-US" smtClean="0"/>
              <a:t>‹#›</a:t>
            </a:fld>
            <a:endParaRPr lang="en-US"/>
          </a:p>
        </p:txBody>
      </p:sp>
    </p:spTree>
    <p:extLst>
      <p:ext uri="{BB962C8B-B14F-4D97-AF65-F5344CB8AC3E}">
        <p14:creationId xmlns:p14="http://schemas.microsoft.com/office/powerpoint/2010/main" val="413763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endParaRPr lang="en-US"/>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EF0B7299-1BD1-43E7-8E6A-756F05563D13}" type="datetime1">
              <a:rPr lang="en-US" smtClean="0"/>
              <a:t>2/2/2024</a:t>
            </a:fld>
            <a:endParaRPr lang="en-US"/>
          </a:p>
        </p:txBody>
      </p:sp>
      <p:sp>
        <p:nvSpPr>
          <p:cNvPr id="6" name="Altbilgi Yer Tutucusu 5"/>
          <p:cNvSpPr>
            <a:spLocks noGrp="1"/>
          </p:cNvSpPr>
          <p:nvPr>
            <p:ph type="ftr" sz="quarter" idx="11"/>
          </p:nvPr>
        </p:nvSpPr>
        <p:spPr/>
        <p:txBody>
          <a:bodyPr/>
          <a:lstStyle/>
          <a:p>
            <a:endParaRPr lang="en-US"/>
          </a:p>
        </p:txBody>
      </p:sp>
      <p:sp>
        <p:nvSpPr>
          <p:cNvPr id="7" name="Slayt Numarası Yer Tutucusu 6"/>
          <p:cNvSpPr>
            <a:spLocks noGrp="1"/>
          </p:cNvSpPr>
          <p:nvPr>
            <p:ph type="sldNum" sz="quarter" idx="12"/>
          </p:nvPr>
        </p:nvSpPr>
        <p:spPr/>
        <p:txBody>
          <a:bodyPr/>
          <a:lstStyle/>
          <a:p>
            <a:fld id="{0BE68271-D1D7-4240-9CAF-7A57D75CD8A1}" type="slidenum">
              <a:rPr lang="en-US" smtClean="0"/>
              <a:t>‹#›</a:t>
            </a:fld>
            <a:endParaRPr lang="en-US"/>
          </a:p>
        </p:txBody>
      </p:sp>
    </p:spTree>
    <p:extLst>
      <p:ext uri="{BB962C8B-B14F-4D97-AF65-F5344CB8AC3E}">
        <p14:creationId xmlns:p14="http://schemas.microsoft.com/office/powerpoint/2010/main" val="26049841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1537229"/>
            <a:ext cx="10515600" cy="1325563"/>
          </a:xfrm>
          <a:prstGeom prst="rect">
            <a:avLst/>
          </a:prstGeom>
        </p:spPr>
        <p:txBody>
          <a:bodyPr vert="horz" lIns="91440" tIns="45720" rIns="91440" bIns="45720" rtlCol="0" anchor="ctr">
            <a:normAutofit/>
          </a:bodyPr>
          <a:lstStyle/>
          <a:p>
            <a:r>
              <a:rPr lang="tr-TR"/>
              <a:t>Asıl başlık stili için tıklatın</a:t>
            </a:r>
            <a:endParaRPr lang="en-US"/>
          </a:p>
        </p:txBody>
      </p:sp>
      <p:sp>
        <p:nvSpPr>
          <p:cNvPr id="3" name="Metin Yer Tutucusu 2"/>
          <p:cNvSpPr>
            <a:spLocks noGrp="1"/>
          </p:cNvSpPr>
          <p:nvPr>
            <p:ph type="body" idx="1"/>
          </p:nvPr>
        </p:nvSpPr>
        <p:spPr>
          <a:xfrm>
            <a:off x="838200" y="3023159"/>
            <a:ext cx="10515600" cy="2851892"/>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BF00D1-9AD5-4558-8ED4-EF55D15328B8}" type="datetime1">
              <a:rPr lang="en-US" smtClean="0"/>
              <a:t>2/2/2024</a:t>
            </a:fld>
            <a:endParaRPr lang="en-US"/>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E68271-D1D7-4240-9CAF-7A57D75CD8A1}" type="slidenum">
              <a:rPr lang="en-US" smtClean="0"/>
              <a:t>‹#›</a:t>
            </a:fld>
            <a:endParaRPr lang="en-US"/>
          </a:p>
        </p:txBody>
      </p:sp>
      <p:pic>
        <p:nvPicPr>
          <p:cNvPr id="11" name="Picture 10">
            <a:extLst>
              <a:ext uri="{FF2B5EF4-FFF2-40B4-BE49-F238E27FC236}">
                <a16:creationId xmlns:a16="http://schemas.microsoft.com/office/drawing/2014/main" id="{C5C8AEEE-D2E4-67F0-B988-44C1162E2B81}"/>
              </a:ext>
            </a:extLst>
          </p:cNvPr>
          <p:cNvPicPr>
            <a:picLocks noChangeAspect="1"/>
          </p:cNvPicPr>
          <p:nvPr userDrawn="1"/>
        </p:nvPicPr>
        <p:blipFill>
          <a:blip r:embed="rId14"/>
          <a:stretch>
            <a:fillRect/>
          </a:stretch>
        </p:blipFill>
        <p:spPr>
          <a:xfrm>
            <a:off x="10126859" y="6004398"/>
            <a:ext cx="1228103" cy="596167"/>
          </a:xfrm>
          <a:prstGeom prst="rect">
            <a:avLst/>
          </a:prstGeom>
        </p:spPr>
      </p:pic>
      <p:pic>
        <p:nvPicPr>
          <p:cNvPr id="18" name="Picture 17">
            <a:extLst>
              <a:ext uri="{FF2B5EF4-FFF2-40B4-BE49-F238E27FC236}">
                <a16:creationId xmlns:a16="http://schemas.microsoft.com/office/drawing/2014/main" id="{3C69A47D-8685-0547-C5CA-BF525E1723AB}"/>
              </a:ext>
            </a:extLst>
          </p:cNvPr>
          <p:cNvPicPr>
            <a:picLocks noChangeAspect="1"/>
          </p:cNvPicPr>
          <p:nvPr userDrawn="1"/>
        </p:nvPicPr>
        <p:blipFill>
          <a:blip r:embed="rId15"/>
          <a:stretch>
            <a:fillRect/>
          </a:stretch>
        </p:blipFill>
        <p:spPr>
          <a:xfrm>
            <a:off x="5609772" y="6252720"/>
            <a:ext cx="965200" cy="203200"/>
          </a:xfrm>
          <a:prstGeom prst="rect">
            <a:avLst/>
          </a:prstGeom>
        </p:spPr>
      </p:pic>
      <p:pic>
        <p:nvPicPr>
          <p:cNvPr id="21" name="Picture 20" descr="Icon&#10;&#10;Description automatically generated">
            <a:extLst>
              <a:ext uri="{FF2B5EF4-FFF2-40B4-BE49-F238E27FC236}">
                <a16:creationId xmlns:a16="http://schemas.microsoft.com/office/drawing/2014/main" id="{A93BB0D2-B936-48A5-D908-6EF16490F31C}"/>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4727754" y="235881"/>
            <a:ext cx="2736493" cy="1058455"/>
          </a:xfrm>
          <a:prstGeom prst="rect">
            <a:avLst/>
          </a:prstGeom>
        </p:spPr>
      </p:pic>
      <p:pic>
        <p:nvPicPr>
          <p:cNvPr id="9" name="Picture 8">
            <a:extLst>
              <a:ext uri="{FF2B5EF4-FFF2-40B4-BE49-F238E27FC236}">
                <a16:creationId xmlns:a16="http://schemas.microsoft.com/office/drawing/2014/main" id="{98B2B68E-DA3F-A7E6-AD1D-FD7561DA2A8E}"/>
              </a:ext>
            </a:extLst>
          </p:cNvPr>
          <p:cNvPicPr>
            <a:picLocks noChangeAspect="1"/>
          </p:cNvPicPr>
          <p:nvPr userDrawn="1"/>
        </p:nvPicPr>
        <p:blipFill>
          <a:blip r:embed="rId17" cstate="print">
            <a:extLst>
              <a:ext uri="{28A0092B-C50C-407E-A947-70E740481C1C}">
                <a14:useLocalDpi xmlns:a14="http://schemas.microsoft.com/office/drawing/2010/main" val="0"/>
              </a:ext>
            </a:extLst>
          </a:blip>
          <a:srcRect/>
          <a:stretch/>
        </p:blipFill>
        <p:spPr>
          <a:xfrm>
            <a:off x="839992" y="5733756"/>
            <a:ext cx="1069284" cy="1069284"/>
          </a:xfrm>
          <a:prstGeom prst="rect">
            <a:avLst/>
          </a:prstGeom>
        </p:spPr>
      </p:pic>
    </p:spTree>
    <p:extLst>
      <p:ext uri="{BB962C8B-B14F-4D97-AF65-F5344CB8AC3E}">
        <p14:creationId xmlns:p14="http://schemas.microsoft.com/office/powerpoint/2010/main" val="3263855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524000" y="1676863"/>
            <a:ext cx="9144000" cy="1655762"/>
          </a:xfrm>
          <a:solidFill>
            <a:srgbClr val="FFC000"/>
          </a:solidFill>
        </p:spPr>
        <p:txBody>
          <a:bodyPr>
            <a:normAutofit fontScale="90000"/>
          </a:bodyPr>
          <a:lstStyle/>
          <a:p>
            <a:r>
              <a:rPr lang="tr-TR" dirty="0"/>
              <a:t>BAKIM VE SOSYAL REHABİLİTASYON HİZMETLERİ</a:t>
            </a:r>
          </a:p>
        </p:txBody>
      </p:sp>
      <p:sp>
        <p:nvSpPr>
          <p:cNvPr id="7" name="Subtitle 6"/>
          <p:cNvSpPr>
            <a:spLocks noGrp="1"/>
          </p:cNvSpPr>
          <p:nvPr>
            <p:ph type="subTitle" idx="1"/>
          </p:nvPr>
        </p:nvSpPr>
        <p:spPr/>
        <p:txBody>
          <a:bodyPr/>
          <a:lstStyle/>
          <a:p>
            <a:r>
              <a:rPr lang="tr-TR" b="1" dirty="0"/>
              <a:t>Anahtar Sözcükler: </a:t>
            </a:r>
            <a:endParaRPr lang="en-US" b="1" dirty="0"/>
          </a:p>
          <a:p>
            <a:r>
              <a:rPr lang="tr-TR" sz="2400" dirty="0">
                <a:latin typeface="Segoe UI" panose="020B0502040204020203" pitchFamily="34" charset="0"/>
                <a:cs typeface="Segoe UI" panose="020B0502040204020203" pitchFamily="34" charset="0"/>
              </a:rPr>
              <a:t>Çocuk Koruma, </a:t>
            </a:r>
            <a:r>
              <a:rPr lang="en-US" sz="2400" dirty="0">
                <a:latin typeface="Segoe UI" panose="020B0502040204020203" pitchFamily="34" charset="0"/>
                <a:cs typeface="Segoe UI" panose="020B0502040204020203" pitchFamily="34" charset="0"/>
              </a:rPr>
              <a:t>k</a:t>
            </a:r>
            <a:r>
              <a:rPr lang="tr-TR" sz="2400" dirty="0">
                <a:latin typeface="Segoe UI" panose="020B0502040204020203" pitchFamily="34" charset="0"/>
                <a:cs typeface="Segoe UI" panose="020B0502040204020203" pitchFamily="34" charset="0"/>
              </a:rPr>
              <a:t>urum </a:t>
            </a:r>
            <a:r>
              <a:rPr lang="en-US" dirty="0">
                <a:latin typeface="Segoe UI" panose="020B0502040204020203" pitchFamily="34" charset="0"/>
                <a:cs typeface="Segoe UI" panose="020B0502040204020203" pitchFamily="34" charset="0"/>
              </a:rPr>
              <a:t>b</a:t>
            </a:r>
            <a:r>
              <a:rPr lang="tr-TR" sz="2400" dirty="0">
                <a:latin typeface="Segoe UI" panose="020B0502040204020203" pitchFamily="34" charset="0"/>
                <a:cs typeface="Segoe UI" panose="020B0502040204020203" pitchFamily="34" charset="0"/>
              </a:rPr>
              <a:t>akımı, </a:t>
            </a:r>
            <a:r>
              <a:rPr lang="en-US" sz="2400" dirty="0">
                <a:latin typeface="Segoe UI" panose="020B0502040204020203" pitchFamily="34" charset="0"/>
                <a:cs typeface="Segoe UI" panose="020B0502040204020203" pitchFamily="34" charset="0"/>
              </a:rPr>
              <a:t>k</a:t>
            </a:r>
            <a:r>
              <a:rPr lang="tr-TR" sz="2400" dirty="0">
                <a:latin typeface="Segoe UI" panose="020B0502040204020203" pitchFamily="34" charset="0"/>
                <a:cs typeface="Segoe UI" panose="020B0502040204020203" pitchFamily="34" charset="0"/>
              </a:rPr>
              <a:t>uruluş </a:t>
            </a:r>
            <a:r>
              <a:rPr lang="en-US" dirty="0">
                <a:latin typeface="Segoe UI" panose="020B0502040204020203" pitchFamily="34" charset="0"/>
                <a:cs typeface="Segoe UI" panose="020B0502040204020203" pitchFamily="34" charset="0"/>
              </a:rPr>
              <a:t>s</a:t>
            </a:r>
            <a:r>
              <a:rPr lang="tr-TR" sz="2400" dirty="0">
                <a:latin typeface="Segoe UI" panose="020B0502040204020203" pitchFamily="34" charset="0"/>
                <a:cs typeface="Segoe UI" panose="020B0502040204020203" pitchFamily="34" charset="0"/>
              </a:rPr>
              <a:t>istemi, ÇEKOM, ÇES, </a:t>
            </a:r>
            <a:r>
              <a:rPr lang="en-US" sz="2400" dirty="0" err="1">
                <a:latin typeface="Segoe UI" panose="020B0502040204020203" pitchFamily="34" charset="0"/>
                <a:cs typeface="Segoe UI" panose="020B0502040204020203" pitchFamily="34" charset="0"/>
              </a:rPr>
              <a:t>i</a:t>
            </a:r>
            <a:r>
              <a:rPr lang="tr-TR" sz="2400" dirty="0">
                <a:latin typeface="Segoe UI" panose="020B0502040204020203" pitchFamily="34" charset="0"/>
                <a:cs typeface="Segoe UI" panose="020B0502040204020203" pitchFamily="34" charset="0"/>
              </a:rPr>
              <a:t>htisaslaşma</a:t>
            </a:r>
          </a:p>
        </p:txBody>
      </p:sp>
      <p:sp>
        <p:nvSpPr>
          <p:cNvPr id="2" name="Slayt Numarası Yer Tutucusu 1">
            <a:extLst>
              <a:ext uri="{FF2B5EF4-FFF2-40B4-BE49-F238E27FC236}">
                <a16:creationId xmlns:a16="http://schemas.microsoft.com/office/drawing/2014/main" id="{0208A36D-F689-1137-CAD1-535DABFBDE85}"/>
              </a:ext>
            </a:extLst>
          </p:cNvPr>
          <p:cNvSpPr>
            <a:spLocks noGrp="1"/>
          </p:cNvSpPr>
          <p:nvPr>
            <p:ph type="sldNum" sz="quarter" idx="12"/>
          </p:nvPr>
        </p:nvSpPr>
        <p:spPr/>
        <p:txBody>
          <a:bodyPr/>
          <a:lstStyle/>
          <a:p>
            <a:fld id="{0BE68271-D1D7-4240-9CAF-7A57D75CD8A1}" type="slidenum">
              <a:rPr lang="en-US" smtClean="0"/>
              <a:t>1</a:t>
            </a:fld>
            <a:endParaRPr lang="en-US"/>
          </a:p>
        </p:txBody>
      </p:sp>
    </p:spTree>
    <p:extLst>
      <p:ext uri="{BB962C8B-B14F-4D97-AF65-F5344CB8AC3E}">
        <p14:creationId xmlns:p14="http://schemas.microsoft.com/office/powerpoint/2010/main" val="24396677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grpSp>
        <p:nvGrpSpPr>
          <p:cNvPr id="54" name="Google Shape;54;p13"/>
          <p:cNvGrpSpPr/>
          <p:nvPr/>
        </p:nvGrpSpPr>
        <p:grpSpPr>
          <a:xfrm>
            <a:off x="686523" y="2422889"/>
            <a:ext cx="3203840" cy="3497273"/>
            <a:chOff x="1076864" y="1817052"/>
            <a:chExt cx="1834900" cy="2216869"/>
          </a:xfrm>
        </p:grpSpPr>
        <p:sp>
          <p:nvSpPr>
            <p:cNvPr id="55" name="Google Shape;55;p13"/>
            <p:cNvSpPr txBox="1"/>
            <p:nvPr/>
          </p:nvSpPr>
          <p:spPr>
            <a:xfrm>
              <a:off x="1706915" y="1817052"/>
              <a:ext cx="624300" cy="241200"/>
            </a:xfrm>
            <a:prstGeom prst="rect">
              <a:avLst/>
            </a:prstGeom>
            <a:noFill/>
            <a:ln>
              <a:noFill/>
            </a:ln>
          </p:spPr>
          <p:txBody>
            <a:bodyPr spcFirstLastPara="1" wrap="square" lIns="121900" tIns="121900" rIns="121900" bIns="121900" anchor="t" anchorCtr="0">
              <a:noAutofit/>
            </a:bodyPr>
            <a:lstStyle/>
            <a:p>
              <a:pPr algn="r">
                <a:lnSpc>
                  <a:spcPct val="115000"/>
                </a:lnSpc>
                <a:spcAft>
                  <a:spcPts val="2133"/>
                </a:spcAft>
              </a:pPr>
              <a:r>
                <a:rPr lang="tr" sz="1067" dirty="0">
                  <a:solidFill>
                    <a:srgbClr val="0C58D3"/>
                  </a:solidFill>
                  <a:latin typeface="Roboto"/>
                  <a:ea typeface="Roboto"/>
                  <a:cs typeface="Roboto"/>
                  <a:sym typeface="Roboto"/>
                </a:rPr>
                <a:t>2006</a:t>
              </a:r>
              <a:endParaRPr sz="1067" dirty="0">
                <a:solidFill>
                  <a:srgbClr val="0C58D3"/>
                </a:solidFill>
                <a:latin typeface="Roboto"/>
                <a:ea typeface="Roboto"/>
                <a:cs typeface="Roboto"/>
                <a:sym typeface="Roboto"/>
              </a:endParaRPr>
            </a:p>
          </p:txBody>
        </p:sp>
        <p:sp>
          <p:nvSpPr>
            <p:cNvPr id="56" name="Google Shape;56;p13"/>
            <p:cNvSpPr txBox="1"/>
            <p:nvPr/>
          </p:nvSpPr>
          <p:spPr>
            <a:xfrm>
              <a:off x="1182670" y="2602126"/>
              <a:ext cx="1505100" cy="446400"/>
            </a:xfrm>
            <a:prstGeom prst="rect">
              <a:avLst/>
            </a:prstGeom>
            <a:noFill/>
            <a:ln>
              <a:noFill/>
            </a:ln>
          </p:spPr>
          <p:txBody>
            <a:bodyPr spcFirstLastPara="1" wrap="square" lIns="121900" tIns="121900" rIns="121900" bIns="121900" anchor="b" anchorCtr="0">
              <a:noAutofit/>
            </a:bodyPr>
            <a:lstStyle/>
            <a:p>
              <a:pPr>
                <a:lnSpc>
                  <a:spcPct val="115000"/>
                </a:lnSpc>
              </a:pPr>
              <a:r>
                <a:rPr lang="tr" sz="1333" b="1" dirty="0">
                  <a:solidFill>
                    <a:srgbClr val="0C58D3"/>
                  </a:solidFill>
                  <a:latin typeface="Roboto"/>
                  <a:ea typeface="Roboto"/>
                  <a:cs typeface="Roboto"/>
                  <a:sym typeface="Roboto"/>
                </a:rPr>
                <a:t>KBRM ve BSRM</a:t>
              </a:r>
              <a:endParaRPr sz="1333" b="1" dirty="0">
                <a:solidFill>
                  <a:srgbClr val="0C58D3"/>
                </a:solidFill>
                <a:latin typeface="Roboto"/>
                <a:ea typeface="Roboto"/>
                <a:cs typeface="Roboto"/>
                <a:sym typeface="Roboto"/>
              </a:endParaRPr>
            </a:p>
          </p:txBody>
        </p:sp>
        <p:sp>
          <p:nvSpPr>
            <p:cNvPr id="57" name="Google Shape;57;p13"/>
            <p:cNvSpPr txBox="1"/>
            <p:nvPr/>
          </p:nvSpPr>
          <p:spPr>
            <a:xfrm>
              <a:off x="1180809" y="3077453"/>
              <a:ext cx="1626909" cy="956468"/>
            </a:xfrm>
            <a:prstGeom prst="rect">
              <a:avLst/>
            </a:prstGeom>
            <a:noFill/>
            <a:ln>
              <a:noFill/>
            </a:ln>
          </p:spPr>
          <p:txBody>
            <a:bodyPr spcFirstLastPara="1" wrap="square" lIns="121900" tIns="121900" rIns="121900" bIns="121900" anchor="t" anchorCtr="0">
              <a:noAutofit/>
            </a:bodyPr>
            <a:lstStyle/>
            <a:p>
              <a:pPr algn="just"/>
              <a:r>
                <a:rPr lang="tr-TR" sz="1067" dirty="0">
                  <a:latin typeface="Segoe UI" panose="020B0502040204020203" pitchFamily="34" charset="0"/>
                  <a:cs typeface="Segoe UI" panose="020B0502040204020203" pitchFamily="34" charset="0"/>
                </a:rPr>
                <a:t>Suça sürüklenen çocuklara yönelik rehabilitasyon amaçlı olarak Koruma Bakım ve Sosyal Rehabilitasyon Merkezi (KBRM) </a:t>
              </a:r>
            </a:p>
            <a:p>
              <a:pPr algn="just"/>
              <a:endParaRPr lang="tr-TR" sz="1067" dirty="0">
                <a:latin typeface="Segoe UI" panose="020B0502040204020203" pitchFamily="34" charset="0"/>
                <a:cs typeface="Segoe UI" panose="020B0502040204020203" pitchFamily="34" charset="0"/>
              </a:endParaRPr>
            </a:p>
            <a:p>
              <a:pPr algn="just"/>
              <a:r>
                <a:rPr lang="tr-TR" sz="1067" dirty="0">
                  <a:latin typeface="Segoe UI" panose="020B0502040204020203" pitchFamily="34" charset="0"/>
                  <a:cs typeface="Segoe UI" panose="020B0502040204020203" pitchFamily="34" charset="0"/>
                </a:rPr>
                <a:t>Suç mağduru çocuklara yönelik ise Bakım ve Sosyal Rehabilitasyon Merkezi (BSRM) oluşturulmuştur</a:t>
              </a:r>
              <a:r>
                <a:rPr lang="tr-TR" sz="2400" dirty="0">
                  <a:latin typeface="Segoe UI" panose="020B0502040204020203" pitchFamily="34" charset="0"/>
                  <a:cs typeface="Segoe UI" panose="020B0502040204020203" pitchFamily="34" charset="0"/>
                </a:rPr>
                <a:t>. </a:t>
              </a:r>
            </a:p>
          </p:txBody>
        </p:sp>
        <p:cxnSp>
          <p:nvCxnSpPr>
            <p:cNvPr id="58" name="Google Shape;58;p13"/>
            <p:cNvCxnSpPr/>
            <p:nvPr/>
          </p:nvCxnSpPr>
          <p:spPr>
            <a:xfrm>
              <a:off x="2331215" y="1916642"/>
              <a:ext cx="573648" cy="507040"/>
            </a:xfrm>
            <a:prstGeom prst="straightConnector1">
              <a:avLst/>
            </a:prstGeom>
            <a:noFill/>
            <a:ln w="9525" cap="flat" cmpd="sng">
              <a:solidFill>
                <a:srgbClr val="0D5DDF"/>
              </a:solidFill>
              <a:prstDash val="solid"/>
              <a:round/>
              <a:headEnd type="none" w="sm" len="sm"/>
              <a:tailEnd type="none" w="sm" len="sm"/>
            </a:ln>
          </p:spPr>
        </p:cxnSp>
        <p:sp>
          <p:nvSpPr>
            <p:cNvPr id="59" name="Google Shape;59;p13"/>
            <p:cNvSpPr/>
            <p:nvPr/>
          </p:nvSpPr>
          <p:spPr>
            <a:xfrm flipH="1">
              <a:off x="1076864" y="2306625"/>
              <a:ext cx="1834800" cy="143400"/>
            </a:xfrm>
            <a:prstGeom prst="parallelogram">
              <a:avLst>
                <a:gd name="adj" fmla="val 96952"/>
              </a:avLst>
            </a:prstGeom>
            <a:solidFill>
              <a:srgbClr val="0D5DDF"/>
            </a:solidFill>
            <a:ln>
              <a:noFill/>
            </a:ln>
          </p:spPr>
          <p:txBody>
            <a:bodyPr spcFirstLastPara="1" wrap="square" lIns="121900" tIns="121900" rIns="121900" bIns="121900" anchor="ctr" anchorCtr="0">
              <a:noAutofit/>
            </a:bodyPr>
            <a:lstStyle/>
            <a:p>
              <a:r>
                <a:rPr lang="tr" sz="2400"/>
                <a:t>  </a:t>
              </a:r>
              <a:endParaRPr sz="2400"/>
            </a:p>
          </p:txBody>
        </p:sp>
        <p:sp>
          <p:nvSpPr>
            <p:cNvPr id="60" name="Google Shape;60;p13"/>
            <p:cNvSpPr/>
            <p:nvPr/>
          </p:nvSpPr>
          <p:spPr>
            <a:xfrm>
              <a:off x="1076964" y="2460449"/>
              <a:ext cx="1834800" cy="143400"/>
            </a:xfrm>
            <a:prstGeom prst="parallelogram">
              <a:avLst>
                <a:gd name="adj" fmla="val 96952"/>
              </a:avLst>
            </a:prstGeom>
            <a:solidFill>
              <a:srgbClr val="0944A1"/>
            </a:solidFill>
            <a:ln>
              <a:noFill/>
            </a:ln>
          </p:spPr>
          <p:txBody>
            <a:bodyPr spcFirstLastPara="1" wrap="square" lIns="121900" tIns="121900" rIns="121900" bIns="121900" anchor="ctr" anchorCtr="0">
              <a:noAutofit/>
            </a:bodyPr>
            <a:lstStyle/>
            <a:p>
              <a:endParaRPr sz="2400"/>
            </a:p>
          </p:txBody>
        </p:sp>
      </p:grpSp>
      <p:grpSp>
        <p:nvGrpSpPr>
          <p:cNvPr id="61" name="Google Shape;61;p13"/>
          <p:cNvGrpSpPr/>
          <p:nvPr/>
        </p:nvGrpSpPr>
        <p:grpSpPr>
          <a:xfrm>
            <a:off x="3745336" y="2322146"/>
            <a:ext cx="3161468" cy="3066047"/>
            <a:chOff x="1083025" y="1644898"/>
            <a:chExt cx="1866490" cy="2244327"/>
          </a:xfrm>
        </p:grpSpPr>
        <p:sp>
          <p:nvSpPr>
            <p:cNvPr id="62" name="Google Shape;62;p13"/>
            <p:cNvSpPr txBox="1"/>
            <p:nvPr/>
          </p:nvSpPr>
          <p:spPr>
            <a:xfrm>
              <a:off x="1656832" y="1644898"/>
              <a:ext cx="624300" cy="241200"/>
            </a:xfrm>
            <a:prstGeom prst="rect">
              <a:avLst/>
            </a:prstGeom>
            <a:noFill/>
            <a:ln>
              <a:noFill/>
            </a:ln>
          </p:spPr>
          <p:txBody>
            <a:bodyPr spcFirstLastPara="1" wrap="square" lIns="121900" tIns="121900" rIns="121900" bIns="121900" anchor="t" anchorCtr="0">
              <a:noAutofit/>
            </a:bodyPr>
            <a:lstStyle/>
            <a:p>
              <a:pPr algn="r">
                <a:lnSpc>
                  <a:spcPct val="115000"/>
                </a:lnSpc>
                <a:spcAft>
                  <a:spcPts val="2133"/>
                </a:spcAft>
              </a:pPr>
              <a:r>
                <a:rPr lang="tr" sz="1067" dirty="0">
                  <a:solidFill>
                    <a:srgbClr val="0C58D3"/>
                  </a:solidFill>
                  <a:latin typeface="Roboto"/>
                  <a:ea typeface="Roboto"/>
                  <a:cs typeface="Roboto"/>
                  <a:sym typeface="Roboto"/>
                </a:rPr>
                <a:t>2015</a:t>
              </a:r>
              <a:endParaRPr sz="1067" dirty="0">
                <a:solidFill>
                  <a:srgbClr val="0C58D3"/>
                </a:solidFill>
                <a:latin typeface="Roboto"/>
                <a:ea typeface="Roboto"/>
                <a:cs typeface="Roboto"/>
                <a:sym typeface="Roboto"/>
              </a:endParaRPr>
            </a:p>
          </p:txBody>
        </p:sp>
        <p:sp>
          <p:nvSpPr>
            <p:cNvPr id="63" name="Google Shape;63;p13"/>
            <p:cNvSpPr txBox="1"/>
            <p:nvPr/>
          </p:nvSpPr>
          <p:spPr>
            <a:xfrm>
              <a:off x="1198920" y="2727719"/>
              <a:ext cx="1745711" cy="446400"/>
            </a:xfrm>
            <a:prstGeom prst="rect">
              <a:avLst/>
            </a:prstGeom>
            <a:noFill/>
            <a:ln>
              <a:noFill/>
            </a:ln>
          </p:spPr>
          <p:txBody>
            <a:bodyPr spcFirstLastPara="1" wrap="square" lIns="121900" tIns="121900" rIns="121900" bIns="121900" anchor="b" anchorCtr="0">
              <a:noAutofit/>
            </a:bodyPr>
            <a:lstStyle/>
            <a:p>
              <a:pPr>
                <a:lnSpc>
                  <a:spcPct val="115000"/>
                </a:lnSpc>
              </a:pPr>
              <a:r>
                <a:rPr lang="tr" sz="1333" b="1" dirty="0">
                  <a:solidFill>
                    <a:srgbClr val="0C58D3"/>
                  </a:solidFill>
                  <a:latin typeface="Roboto"/>
                  <a:ea typeface="Roboto"/>
                  <a:cs typeface="Roboto"/>
                  <a:sym typeface="Roboto"/>
                </a:rPr>
                <a:t>ÇOCUK DESTEK MERKEZİ (ÇODEM)</a:t>
              </a:r>
              <a:endParaRPr sz="1333" b="1" dirty="0">
                <a:solidFill>
                  <a:srgbClr val="0C58D3"/>
                </a:solidFill>
                <a:latin typeface="Roboto"/>
                <a:ea typeface="Roboto"/>
                <a:cs typeface="Roboto"/>
                <a:sym typeface="Roboto"/>
              </a:endParaRPr>
            </a:p>
          </p:txBody>
        </p:sp>
        <p:sp>
          <p:nvSpPr>
            <p:cNvPr id="64" name="Google Shape;64;p13"/>
            <p:cNvSpPr txBox="1"/>
            <p:nvPr/>
          </p:nvSpPr>
          <p:spPr>
            <a:xfrm>
              <a:off x="1215700" y="3151825"/>
              <a:ext cx="1683002" cy="737400"/>
            </a:xfrm>
            <a:prstGeom prst="rect">
              <a:avLst/>
            </a:prstGeom>
            <a:noFill/>
            <a:ln>
              <a:noFill/>
            </a:ln>
          </p:spPr>
          <p:txBody>
            <a:bodyPr spcFirstLastPara="1" wrap="square" lIns="121900" tIns="121900" rIns="121900" bIns="121900" anchor="t" anchorCtr="0">
              <a:noAutofit/>
            </a:bodyPr>
            <a:lstStyle/>
            <a:p>
              <a:pPr algn="just">
                <a:lnSpc>
                  <a:spcPct val="115000"/>
                </a:lnSpc>
                <a:spcAft>
                  <a:spcPts val="2133"/>
                </a:spcAft>
              </a:pPr>
              <a:r>
                <a:rPr lang="tr-TR" sz="1067" dirty="0">
                  <a:latin typeface="Segoe UI" panose="020B0502040204020203" pitchFamily="34" charset="0"/>
                  <a:ea typeface="Calibri" panose="020F0502020204030204" pitchFamily="34" charset="0"/>
                </a:rPr>
                <a:t>ihtisas alanları geliştirilerek suça sürüklenen, suç mağduru, sokakta risk altında bulunan ve </a:t>
              </a:r>
              <a:r>
                <a:rPr lang="tr-TR" sz="1067" dirty="0" err="1">
                  <a:latin typeface="Segoe UI" panose="020B0502040204020203" pitchFamily="34" charset="0"/>
                  <a:ea typeface="Calibri" panose="020F0502020204030204" pitchFamily="34" charset="0"/>
                </a:rPr>
                <a:t>refakatsiz</a:t>
              </a:r>
              <a:r>
                <a:rPr lang="tr-TR" sz="1067" dirty="0">
                  <a:latin typeface="Segoe UI" panose="020B0502040204020203" pitchFamily="34" charset="0"/>
                  <a:ea typeface="Calibri" panose="020F0502020204030204" pitchFamily="34" charset="0"/>
                </a:rPr>
                <a:t> çocukların ihtiyaç duydukları sağlık ve adli hizmetleri almalarından sonraki sosyal uyum süreçlerinin yürütülmesi ve rehabilitasyonlarının sağlanmasına yönelik Çocuk Destek Merkezleri oluşturulmuştur.</a:t>
              </a:r>
              <a:endParaRPr sz="1067" dirty="0">
                <a:solidFill>
                  <a:srgbClr val="0C58D3"/>
                </a:solidFill>
                <a:latin typeface="Roboto"/>
                <a:ea typeface="Roboto"/>
                <a:cs typeface="Roboto"/>
                <a:sym typeface="Roboto"/>
              </a:endParaRPr>
            </a:p>
          </p:txBody>
        </p:sp>
        <p:cxnSp>
          <p:nvCxnSpPr>
            <p:cNvPr id="65" name="Google Shape;65;p13"/>
            <p:cNvCxnSpPr/>
            <p:nvPr/>
          </p:nvCxnSpPr>
          <p:spPr>
            <a:xfrm>
              <a:off x="2231015" y="1742670"/>
              <a:ext cx="718500" cy="741900"/>
            </a:xfrm>
            <a:prstGeom prst="straightConnector1">
              <a:avLst/>
            </a:prstGeom>
            <a:noFill/>
            <a:ln w="9525" cap="flat" cmpd="sng">
              <a:solidFill>
                <a:srgbClr val="0D5DDF"/>
              </a:solidFill>
              <a:prstDash val="solid"/>
              <a:round/>
              <a:headEnd type="none" w="sm" len="sm"/>
              <a:tailEnd type="none" w="sm" len="sm"/>
            </a:ln>
          </p:spPr>
        </p:cxnSp>
        <p:sp>
          <p:nvSpPr>
            <p:cNvPr id="66" name="Google Shape;66;p13"/>
            <p:cNvSpPr/>
            <p:nvPr/>
          </p:nvSpPr>
          <p:spPr>
            <a:xfrm flipH="1">
              <a:off x="1083025" y="2306625"/>
              <a:ext cx="1834800" cy="143400"/>
            </a:xfrm>
            <a:prstGeom prst="parallelogram">
              <a:avLst>
                <a:gd name="adj" fmla="val 96952"/>
              </a:avLst>
            </a:prstGeom>
            <a:solidFill>
              <a:srgbClr val="0D5DDF"/>
            </a:solidFill>
            <a:ln>
              <a:noFill/>
            </a:ln>
          </p:spPr>
          <p:txBody>
            <a:bodyPr spcFirstLastPara="1" wrap="square" lIns="121900" tIns="121900" rIns="121900" bIns="121900" anchor="ctr" anchorCtr="0">
              <a:noAutofit/>
            </a:bodyPr>
            <a:lstStyle/>
            <a:p>
              <a:r>
                <a:rPr lang="tr" sz="2400"/>
                <a:t>  </a:t>
              </a:r>
              <a:endParaRPr sz="2400"/>
            </a:p>
          </p:txBody>
        </p:sp>
        <p:sp>
          <p:nvSpPr>
            <p:cNvPr id="67" name="Google Shape;67;p13"/>
            <p:cNvSpPr/>
            <p:nvPr/>
          </p:nvSpPr>
          <p:spPr>
            <a:xfrm>
              <a:off x="1083125" y="2460449"/>
              <a:ext cx="1834800" cy="143400"/>
            </a:xfrm>
            <a:prstGeom prst="parallelogram">
              <a:avLst>
                <a:gd name="adj" fmla="val 96952"/>
              </a:avLst>
            </a:prstGeom>
            <a:solidFill>
              <a:srgbClr val="0944A1"/>
            </a:solidFill>
            <a:ln>
              <a:noFill/>
            </a:ln>
          </p:spPr>
          <p:txBody>
            <a:bodyPr spcFirstLastPara="1" wrap="square" lIns="121900" tIns="121900" rIns="121900" bIns="121900" anchor="ctr" anchorCtr="0">
              <a:noAutofit/>
            </a:bodyPr>
            <a:lstStyle/>
            <a:p>
              <a:endParaRPr sz="2400"/>
            </a:p>
          </p:txBody>
        </p:sp>
      </p:grpSp>
      <p:grpSp>
        <p:nvGrpSpPr>
          <p:cNvPr id="68" name="Google Shape;68;p13"/>
          <p:cNvGrpSpPr/>
          <p:nvPr/>
        </p:nvGrpSpPr>
        <p:grpSpPr>
          <a:xfrm>
            <a:off x="6702229" y="2283472"/>
            <a:ext cx="4544670" cy="3132429"/>
            <a:chOff x="1083025" y="1622110"/>
            <a:chExt cx="1837425" cy="2267115"/>
          </a:xfrm>
        </p:grpSpPr>
        <p:sp>
          <p:nvSpPr>
            <p:cNvPr id="69" name="Google Shape;69;p13"/>
            <p:cNvSpPr txBox="1"/>
            <p:nvPr/>
          </p:nvSpPr>
          <p:spPr>
            <a:xfrm>
              <a:off x="1585978" y="1622110"/>
              <a:ext cx="624300" cy="241200"/>
            </a:xfrm>
            <a:prstGeom prst="rect">
              <a:avLst/>
            </a:prstGeom>
            <a:noFill/>
            <a:ln>
              <a:noFill/>
            </a:ln>
          </p:spPr>
          <p:txBody>
            <a:bodyPr spcFirstLastPara="1" wrap="square" lIns="121900" tIns="121900" rIns="121900" bIns="121900" anchor="t" anchorCtr="0">
              <a:noAutofit/>
            </a:bodyPr>
            <a:lstStyle/>
            <a:p>
              <a:pPr algn="r">
                <a:lnSpc>
                  <a:spcPct val="115000"/>
                </a:lnSpc>
                <a:spcAft>
                  <a:spcPts val="2133"/>
                </a:spcAft>
              </a:pPr>
              <a:r>
                <a:rPr lang="tr" sz="1067" dirty="0">
                  <a:solidFill>
                    <a:srgbClr val="858585"/>
                  </a:solidFill>
                  <a:latin typeface="Roboto"/>
                  <a:ea typeface="Roboto"/>
                  <a:cs typeface="Roboto"/>
                  <a:sym typeface="Roboto"/>
                </a:rPr>
                <a:t>2022</a:t>
              </a:r>
              <a:endParaRPr sz="1067" dirty="0">
                <a:solidFill>
                  <a:srgbClr val="858585"/>
                </a:solidFill>
                <a:latin typeface="Roboto"/>
                <a:ea typeface="Roboto"/>
                <a:cs typeface="Roboto"/>
                <a:sym typeface="Roboto"/>
              </a:endParaRPr>
            </a:p>
          </p:txBody>
        </p:sp>
        <p:sp>
          <p:nvSpPr>
            <p:cNvPr id="70" name="Google Shape;70;p13"/>
            <p:cNvSpPr txBox="1"/>
            <p:nvPr/>
          </p:nvSpPr>
          <p:spPr>
            <a:xfrm>
              <a:off x="1235825" y="2695025"/>
              <a:ext cx="1505100" cy="446400"/>
            </a:xfrm>
            <a:prstGeom prst="rect">
              <a:avLst/>
            </a:prstGeom>
            <a:noFill/>
            <a:ln>
              <a:noFill/>
            </a:ln>
          </p:spPr>
          <p:txBody>
            <a:bodyPr spcFirstLastPara="1" wrap="square" lIns="121900" tIns="121900" rIns="121900" bIns="121900" anchor="b" anchorCtr="0">
              <a:noAutofit/>
            </a:bodyPr>
            <a:lstStyle/>
            <a:p>
              <a:pPr>
                <a:lnSpc>
                  <a:spcPct val="115000"/>
                </a:lnSpc>
              </a:pPr>
              <a:r>
                <a:rPr lang="tr" sz="1333" b="1" dirty="0">
                  <a:solidFill>
                    <a:srgbClr val="858585"/>
                  </a:solidFill>
                  <a:latin typeface="Roboto"/>
                  <a:ea typeface="Roboto"/>
                  <a:cs typeface="Roboto"/>
                  <a:sym typeface="Roboto"/>
                </a:rPr>
                <a:t>İHTİSASLAŞTIRILMIŞ ÇOCUK EVLERİ SİTESİ</a:t>
              </a:r>
              <a:endParaRPr sz="1333" b="1" dirty="0">
                <a:solidFill>
                  <a:srgbClr val="858585"/>
                </a:solidFill>
                <a:latin typeface="Roboto"/>
                <a:ea typeface="Roboto"/>
                <a:cs typeface="Roboto"/>
                <a:sym typeface="Roboto"/>
              </a:endParaRPr>
            </a:p>
          </p:txBody>
        </p:sp>
        <p:sp>
          <p:nvSpPr>
            <p:cNvPr id="71" name="Google Shape;71;p13"/>
            <p:cNvSpPr txBox="1"/>
            <p:nvPr/>
          </p:nvSpPr>
          <p:spPr>
            <a:xfrm>
              <a:off x="1215700" y="3151825"/>
              <a:ext cx="1545600" cy="737400"/>
            </a:xfrm>
            <a:prstGeom prst="rect">
              <a:avLst/>
            </a:prstGeom>
            <a:noFill/>
            <a:ln>
              <a:noFill/>
            </a:ln>
          </p:spPr>
          <p:txBody>
            <a:bodyPr spcFirstLastPara="1" wrap="square" lIns="121900" tIns="121900" rIns="121900" bIns="121900" anchor="t" anchorCtr="0">
              <a:noAutofit/>
            </a:bodyPr>
            <a:lstStyle/>
            <a:p>
              <a:pPr algn="just">
                <a:lnSpc>
                  <a:spcPct val="117000"/>
                </a:lnSpc>
              </a:pPr>
              <a:r>
                <a:rPr lang="tr-TR" sz="1067" dirty="0">
                  <a:latin typeface="Segoe UI" panose="020B0502040204020203" pitchFamily="34" charset="0"/>
                  <a:ea typeface="Calibri" panose="020F0502020204030204" pitchFamily="34" charset="0"/>
                  <a:cs typeface="Segoe UI" panose="020B0502040204020203" pitchFamily="34" charset="0"/>
                </a:rPr>
                <a:t>Çocuk destek merkezleri yerine, çocuk evleri sitelerinin çocukların </a:t>
              </a:r>
              <a:r>
                <a:rPr lang="tr-TR" sz="1067" dirty="0" err="1">
                  <a:latin typeface="Segoe UI" panose="020B0502040204020203" pitchFamily="34" charset="0"/>
                  <a:ea typeface="Calibri" panose="020F0502020204030204" pitchFamily="34" charset="0"/>
                  <a:cs typeface="Segoe UI" panose="020B0502040204020203" pitchFamily="34" charset="0"/>
                </a:rPr>
                <a:t>psiko</a:t>
              </a:r>
              <a:r>
                <a:rPr lang="tr-TR" sz="1067" dirty="0">
                  <a:latin typeface="Segoe UI" panose="020B0502040204020203" pitchFamily="34" charset="0"/>
                  <a:ea typeface="Calibri" panose="020F0502020204030204" pitchFamily="34" charset="0"/>
                  <a:cs typeface="Segoe UI" panose="020B0502040204020203" pitchFamily="34" charset="0"/>
                </a:rPr>
                <a:t>-sosyal ihtiyaçlarına göre ihtisaslaştırılması planlanmıştır. Buna göre, ihtisaslaşmaya yönelik yapılandırma, yine çocukların </a:t>
              </a:r>
              <a:r>
                <a:rPr lang="tr-TR" sz="1067" dirty="0" err="1">
                  <a:latin typeface="Segoe UI" panose="020B0502040204020203" pitchFamily="34" charset="0"/>
                  <a:ea typeface="Calibri" panose="020F0502020204030204" pitchFamily="34" charset="0"/>
                  <a:cs typeface="Segoe UI" panose="020B0502040204020203" pitchFamily="34" charset="0"/>
                </a:rPr>
                <a:t>psiko</a:t>
              </a:r>
              <a:r>
                <a:rPr lang="tr-TR" sz="1067" dirty="0">
                  <a:latin typeface="Segoe UI" panose="020B0502040204020203" pitchFamily="34" charset="0"/>
                  <a:ea typeface="Calibri" panose="020F0502020204030204" pitchFamily="34" charset="0"/>
                  <a:cs typeface="Segoe UI" panose="020B0502040204020203" pitchFamily="34" charset="0"/>
                </a:rPr>
                <a:t>-sosyal ihtiyaçlarına göre devam etmektedir. Ancak bu süreç çocuklara yönelik etiketleme ve örselenmeyi engelleyerek gizliliği korumak amacı ile çocuk evleri sitesi modeli içerisine dâhil edilmiştir.</a:t>
              </a:r>
              <a:endParaRPr lang="tr-TR" sz="1067" dirty="0">
                <a:latin typeface="Segoe UI" panose="020B0502040204020203" pitchFamily="34" charset="0"/>
                <a:ea typeface="Calibri" panose="020F0502020204030204" pitchFamily="34" charset="0"/>
                <a:cs typeface="Times New Roman" panose="02020603050405020304" pitchFamily="18" charset="0"/>
              </a:endParaRPr>
            </a:p>
          </p:txBody>
        </p:sp>
        <p:cxnSp>
          <p:nvCxnSpPr>
            <p:cNvPr id="72" name="Google Shape;72;p13"/>
            <p:cNvCxnSpPr/>
            <p:nvPr/>
          </p:nvCxnSpPr>
          <p:spPr>
            <a:xfrm>
              <a:off x="2201950" y="1734351"/>
              <a:ext cx="718500" cy="741900"/>
            </a:xfrm>
            <a:prstGeom prst="straightConnector1">
              <a:avLst/>
            </a:prstGeom>
            <a:noFill/>
            <a:ln w="9525" cap="flat" cmpd="sng">
              <a:solidFill>
                <a:srgbClr val="C2C2C2"/>
              </a:solidFill>
              <a:prstDash val="solid"/>
              <a:round/>
              <a:headEnd type="none" w="sm" len="sm"/>
              <a:tailEnd type="none" w="sm" len="sm"/>
            </a:ln>
          </p:spPr>
        </p:cxnSp>
        <p:sp>
          <p:nvSpPr>
            <p:cNvPr id="73" name="Google Shape;73;p13"/>
            <p:cNvSpPr/>
            <p:nvPr/>
          </p:nvSpPr>
          <p:spPr>
            <a:xfrm flipH="1">
              <a:off x="1083025" y="2306625"/>
              <a:ext cx="1834800" cy="143400"/>
            </a:xfrm>
            <a:prstGeom prst="parallelogram">
              <a:avLst>
                <a:gd name="adj" fmla="val 96952"/>
              </a:avLst>
            </a:prstGeom>
            <a:solidFill>
              <a:srgbClr val="C2C2C2"/>
            </a:solidFill>
            <a:ln>
              <a:noFill/>
            </a:ln>
          </p:spPr>
          <p:txBody>
            <a:bodyPr spcFirstLastPara="1" wrap="square" lIns="121900" tIns="121900" rIns="121900" bIns="121900" anchor="ctr" anchorCtr="0">
              <a:noAutofit/>
            </a:bodyPr>
            <a:lstStyle/>
            <a:p>
              <a:r>
                <a:rPr lang="tr" sz="2400"/>
                <a:t>  </a:t>
              </a:r>
              <a:endParaRPr sz="2400"/>
            </a:p>
          </p:txBody>
        </p:sp>
        <p:sp>
          <p:nvSpPr>
            <p:cNvPr id="74" name="Google Shape;74;p13"/>
            <p:cNvSpPr/>
            <p:nvPr/>
          </p:nvSpPr>
          <p:spPr>
            <a:xfrm>
              <a:off x="1083125" y="2460449"/>
              <a:ext cx="1834800" cy="143400"/>
            </a:xfrm>
            <a:prstGeom prst="parallelogram">
              <a:avLst>
                <a:gd name="adj" fmla="val 96952"/>
              </a:avLst>
            </a:prstGeom>
            <a:solidFill>
              <a:srgbClr val="858585"/>
            </a:solidFill>
            <a:ln>
              <a:noFill/>
            </a:ln>
          </p:spPr>
          <p:txBody>
            <a:bodyPr spcFirstLastPara="1" wrap="square" lIns="121900" tIns="121900" rIns="121900" bIns="121900" anchor="ctr" anchorCtr="0">
              <a:noAutofit/>
            </a:bodyPr>
            <a:lstStyle/>
            <a:p>
              <a:endParaRPr sz="2400"/>
            </a:p>
          </p:txBody>
        </p:sp>
      </p:grpSp>
      <p:sp>
        <p:nvSpPr>
          <p:cNvPr id="24" name="Title 4"/>
          <p:cNvSpPr txBox="1">
            <a:spLocks/>
          </p:cNvSpPr>
          <p:nvPr/>
        </p:nvSpPr>
        <p:spPr>
          <a:xfrm>
            <a:off x="516895" y="743383"/>
            <a:ext cx="10515600" cy="132556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17000"/>
              </a:lnSpc>
              <a:spcBef>
                <a:spcPts val="200"/>
              </a:spcBef>
              <a:spcAft>
                <a:spcPts val="0"/>
              </a:spcAft>
            </a:pPr>
            <a:r>
              <a:rPr lang="tr-TR" sz="2200" b="1" dirty="0">
                <a:solidFill>
                  <a:srgbClr val="5B9BD5"/>
                </a:solidFill>
                <a:latin typeface="Segoe UI" panose="020B0502040204020203" pitchFamily="34" charset="0"/>
                <a:ea typeface="Times New Roman" panose="02020603050405020304" pitchFamily="18" charset="0"/>
                <a:cs typeface="Times New Roman" panose="02020603050405020304" pitchFamily="18" charset="0"/>
              </a:rPr>
              <a:t>İhtisaslaştırılmış </a:t>
            </a:r>
            <a:r>
              <a:rPr lang="en-US" sz="2200" b="1" dirty="0" err="1">
                <a:solidFill>
                  <a:srgbClr val="5B9BD5"/>
                </a:solidFill>
                <a:latin typeface="Segoe UI" panose="020B0502040204020203" pitchFamily="34" charset="0"/>
                <a:ea typeface="Times New Roman" panose="02020603050405020304" pitchFamily="18" charset="0"/>
                <a:cs typeface="Times New Roman" panose="02020603050405020304" pitchFamily="18" charset="0"/>
              </a:rPr>
              <a:t>Çocuk</a:t>
            </a:r>
            <a:r>
              <a:rPr lang="en-US" sz="2200" b="1" dirty="0">
                <a:solidFill>
                  <a:srgbClr val="5B9BD5"/>
                </a:solidFill>
                <a:latin typeface="Segoe UI" panose="020B0502040204020203" pitchFamily="34" charset="0"/>
                <a:ea typeface="Times New Roman" panose="02020603050405020304" pitchFamily="18" charset="0"/>
                <a:cs typeface="Times New Roman" panose="02020603050405020304" pitchFamily="18" charset="0"/>
              </a:rPr>
              <a:t> </a:t>
            </a:r>
            <a:r>
              <a:rPr lang="en-US" sz="2200" b="1" dirty="0" err="1">
                <a:solidFill>
                  <a:srgbClr val="5B9BD5"/>
                </a:solidFill>
                <a:latin typeface="Segoe UI" panose="020B0502040204020203" pitchFamily="34" charset="0"/>
                <a:ea typeface="Times New Roman" panose="02020603050405020304" pitchFamily="18" charset="0"/>
                <a:cs typeface="Times New Roman" panose="02020603050405020304" pitchFamily="18" charset="0"/>
              </a:rPr>
              <a:t>Evleri</a:t>
            </a:r>
            <a:r>
              <a:rPr lang="en-US" sz="2200" b="1" dirty="0">
                <a:solidFill>
                  <a:srgbClr val="5B9BD5"/>
                </a:solidFill>
                <a:latin typeface="Segoe UI" panose="020B0502040204020203" pitchFamily="34" charset="0"/>
                <a:ea typeface="Times New Roman" panose="02020603050405020304" pitchFamily="18" charset="0"/>
                <a:cs typeface="Times New Roman" panose="02020603050405020304" pitchFamily="18" charset="0"/>
              </a:rPr>
              <a:t> </a:t>
            </a:r>
            <a:r>
              <a:rPr lang="en-US" sz="2200" b="1" dirty="0" err="1">
                <a:solidFill>
                  <a:srgbClr val="5B9BD5"/>
                </a:solidFill>
                <a:latin typeface="Segoe UI" panose="020B0502040204020203" pitchFamily="34" charset="0"/>
                <a:ea typeface="Times New Roman" panose="02020603050405020304" pitchFamily="18" charset="0"/>
                <a:cs typeface="Times New Roman" panose="02020603050405020304" pitchFamily="18" charset="0"/>
              </a:rPr>
              <a:t>Sitesi</a:t>
            </a:r>
            <a:r>
              <a:rPr lang="en-US" sz="2200" b="1" dirty="0">
                <a:solidFill>
                  <a:srgbClr val="5B9BD5"/>
                </a:solidFill>
                <a:latin typeface="Segoe UI" panose="020B0502040204020203" pitchFamily="34" charset="0"/>
                <a:ea typeface="Times New Roman" panose="02020603050405020304" pitchFamily="18" charset="0"/>
                <a:cs typeface="Times New Roman" panose="02020603050405020304" pitchFamily="18" charset="0"/>
              </a:rPr>
              <a:t> (</a:t>
            </a:r>
            <a:r>
              <a:rPr lang="tr-TR" sz="2200" b="1" dirty="0">
                <a:solidFill>
                  <a:srgbClr val="5B9BD5"/>
                </a:solidFill>
                <a:latin typeface="Segoe UI" panose="020B0502040204020203" pitchFamily="34" charset="0"/>
                <a:ea typeface="Times New Roman" panose="02020603050405020304" pitchFamily="18" charset="0"/>
                <a:cs typeface="Times New Roman" panose="02020603050405020304" pitchFamily="18" charset="0"/>
              </a:rPr>
              <a:t>İ</a:t>
            </a:r>
            <a:r>
              <a:rPr lang="en-US" sz="2200" b="1" dirty="0">
                <a:solidFill>
                  <a:srgbClr val="5B9BD5"/>
                </a:solidFill>
                <a:latin typeface="Segoe UI" panose="020B0502040204020203" pitchFamily="34" charset="0"/>
                <a:ea typeface="Times New Roman" panose="02020603050405020304" pitchFamily="18" charset="0"/>
                <a:cs typeface="Times New Roman" panose="02020603050405020304" pitchFamily="18" charset="0"/>
              </a:rPr>
              <a:t>ÇES)</a:t>
            </a:r>
            <a:endParaRPr lang="tr-TR" sz="2200" b="1" dirty="0">
              <a:solidFill>
                <a:srgbClr val="5B9BD5"/>
              </a:solidFill>
              <a:latin typeface="Segoe UI" panose="020B0502040204020203" pitchFamily="34" charset="0"/>
              <a:ea typeface="Times New Roman" panose="02020603050405020304" pitchFamily="18"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69A61E26-A623-335D-00EC-1DCFD4516BBC}"/>
              </a:ext>
            </a:extLst>
          </p:cNvPr>
          <p:cNvSpPr>
            <a:spLocks noGrp="1"/>
          </p:cNvSpPr>
          <p:nvPr>
            <p:ph type="sldNum" sz="quarter" idx="12"/>
          </p:nvPr>
        </p:nvSpPr>
        <p:spPr/>
        <p:txBody>
          <a:bodyPr/>
          <a:lstStyle/>
          <a:p>
            <a:fld id="{0BE68271-D1D7-4240-9CAF-7A57D75CD8A1}" type="slidenum">
              <a:rPr lang="en-US" smtClean="0"/>
              <a:t>10</a:t>
            </a:fld>
            <a:endParaRPr lang="en-US"/>
          </a:p>
        </p:txBody>
      </p:sp>
    </p:spTree>
    <p:extLst>
      <p:ext uri="{BB962C8B-B14F-4D97-AF65-F5344CB8AC3E}">
        <p14:creationId xmlns:p14="http://schemas.microsoft.com/office/powerpoint/2010/main" val="5112548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9716" y="2186056"/>
            <a:ext cx="10515600" cy="3238200"/>
          </a:xfrm>
        </p:spPr>
        <p:txBody>
          <a:bodyPr>
            <a:normAutofit/>
          </a:bodyPr>
          <a:lstStyle/>
          <a:p>
            <a:pPr marL="0" indent="0" algn="just">
              <a:lnSpc>
                <a:spcPct val="117000"/>
              </a:lnSpc>
              <a:spcBef>
                <a:spcPts val="200"/>
              </a:spcBef>
              <a:spcAft>
                <a:spcPts val="0"/>
              </a:spcAft>
              <a:buNone/>
            </a:pPr>
            <a:r>
              <a:rPr lang="tr-TR" sz="2200" b="1" dirty="0">
                <a:solidFill>
                  <a:srgbClr val="5B9BD5"/>
                </a:solidFill>
                <a:latin typeface="Segoe UI" panose="020B0502040204020203" pitchFamily="34" charset="0"/>
                <a:ea typeface="Times New Roman" panose="02020603050405020304" pitchFamily="18" charset="0"/>
                <a:cs typeface="Times New Roman" panose="02020603050405020304" pitchFamily="18" charset="0"/>
              </a:rPr>
              <a:t>İhtisaslaştırılmış </a:t>
            </a:r>
            <a:r>
              <a:rPr lang="en-US" sz="2200" b="1" dirty="0" err="1">
                <a:solidFill>
                  <a:srgbClr val="5B9BD5"/>
                </a:solidFill>
                <a:latin typeface="Segoe UI" panose="020B0502040204020203" pitchFamily="34" charset="0"/>
                <a:ea typeface="Times New Roman" panose="02020603050405020304" pitchFamily="18" charset="0"/>
                <a:cs typeface="Times New Roman" panose="02020603050405020304" pitchFamily="18" charset="0"/>
              </a:rPr>
              <a:t>Çocuk</a:t>
            </a:r>
            <a:r>
              <a:rPr lang="en-US" sz="2200" b="1" dirty="0">
                <a:solidFill>
                  <a:srgbClr val="5B9BD5"/>
                </a:solidFill>
                <a:latin typeface="Segoe UI" panose="020B0502040204020203" pitchFamily="34" charset="0"/>
                <a:ea typeface="Times New Roman" panose="02020603050405020304" pitchFamily="18" charset="0"/>
                <a:cs typeface="Times New Roman" panose="02020603050405020304" pitchFamily="18" charset="0"/>
              </a:rPr>
              <a:t> </a:t>
            </a:r>
            <a:r>
              <a:rPr lang="en-US" sz="2200" b="1" dirty="0" err="1">
                <a:solidFill>
                  <a:srgbClr val="5B9BD5"/>
                </a:solidFill>
                <a:latin typeface="Segoe UI" panose="020B0502040204020203" pitchFamily="34" charset="0"/>
                <a:ea typeface="Times New Roman" panose="02020603050405020304" pitchFamily="18" charset="0"/>
                <a:cs typeface="Times New Roman" panose="02020603050405020304" pitchFamily="18" charset="0"/>
              </a:rPr>
              <a:t>Evleri</a:t>
            </a:r>
            <a:r>
              <a:rPr lang="en-US" sz="2200" b="1" dirty="0">
                <a:solidFill>
                  <a:srgbClr val="5B9BD5"/>
                </a:solidFill>
                <a:latin typeface="Segoe UI" panose="020B0502040204020203" pitchFamily="34" charset="0"/>
                <a:ea typeface="Times New Roman" panose="02020603050405020304" pitchFamily="18" charset="0"/>
                <a:cs typeface="Times New Roman" panose="02020603050405020304" pitchFamily="18" charset="0"/>
              </a:rPr>
              <a:t> </a:t>
            </a:r>
            <a:r>
              <a:rPr lang="en-US" sz="2200" b="1" dirty="0" err="1">
                <a:solidFill>
                  <a:srgbClr val="5B9BD5"/>
                </a:solidFill>
                <a:latin typeface="Segoe UI" panose="020B0502040204020203" pitchFamily="34" charset="0"/>
                <a:ea typeface="Times New Roman" panose="02020603050405020304" pitchFamily="18" charset="0"/>
                <a:cs typeface="Times New Roman" panose="02020603050405020304" pitchFamily="18" charset="0"/>
              </a:rPr>
              <a:t>Sitesi</a:t>
            </a:r>
            <a:r>
              <a:rPr lang="en-US" sz="2200" b="1" dirty="0">
                <a:solidFill>
                  <a:srgbClr val="5B9BD5"/>
                </a:solidFill>
                <a:latin typeface="Segoe UI" panose="020B0502040204020203" pitchFamily="34" charset="0"/>
                <a:ea typeface="Times New Roman" panose="02020603050405020304" pitchFamily="18" charset="0"/>
                <a:cs typeface="Times New Roman" panose="02020603050405020304" pitchFamily="18" charset="0"/>
              </a:rPr>
              <a:t> (</a:t>
            </a:r>
            <a:r>
              <a:rPr lang="tr-TR" sz="2200" b="1" dirty="0">
                <a:solidFill>
                  <a:srgbClr val="5B9BD5"/>
                </a:solidFill>
                <a:latin typeface="Segoe UI" panose="020B0502040204020203" pitchFamily="34" charset="0"/>
                <a:ea typeface="Times New Roman" panose="02020603050405020304" pitchFamily="18" charset="0"/>
                <a:cs typeface="Times New Roman" panose="02020603050405020304" pitchFamily="18" charset="0"/>
              </a:rPr>
              <a:t>İ</a:t>
            </a:r>
            <a:r>
              <a:rPr lang="en-US" sz="2200" b="1" dirty="0">
                <a:solidFill>
                  <a:srgbClr val="5B9BD5"/>
                </a:solidFill>
                <a:latin typeface="Segoe UI" panose="020B0502040204020203" pitchFamily="34" charset="0"/>
                <a:ea typeface="Times New Roman" panose="02020603050405020304" pitchFamily="18" charset="0"/>
                <a:cs typeface="Times New Roman" panose="02020603050405020304" pitchFamily="18" charset="0"/>
              </a:rPr>
              <a:t>ÇES)</a:t>
            </a:r>
          </a:p>
          <a:p>
            <a:pPr marL="0" indent="0" algn="just">
              <a:lnSpc>
                <a:spcPct val="100000"/>
              </a:lnSpc>
              <a:spcBef>
                <a:spcPts val="0"/>
              </a:spcBef>
              <a:spcAft>
                <a:spcPts val="0"/>
              </a:spcAft>
              <a:buNone/>
            </a:pPr>
            <a:endParaRPr lang="en-US" sz="2400" b="1" dirty="0">
              <a:solidFill>
                <a:srgbClr val="5B9BD5"/>
              </a:solidFill>
              <a:latin typeface="Segoe UI" panose="020B0502040204020203" pitchFamily="34" charset="0"/>
              <a:cs typeface="Times New Roman" panose="02020603050405020304" pitchFamily="18" charset="0"/>
            </a:endParaRPr>
          </a:p>
          <a:p>
            <a:pPr marL="0" indent="0" algn="just">
              <a:lnSpc>
                <a:spcPct val="117000"/>
              </a:lnSpc>
              <a:spcBef>
                <a:spcPts val="200"/>
              </a:spcBef>
              <a:spcAft>
                <a:spcPts val="0"/>
              </a:spcAft>
              <a:buNone/>
            </a:pPr>
            <a:r>
              <a:rPr lang="tr-TR" sz="1600" dirty="0">
                <a:latin typeface="Segoe UI" panose="020B0502040204020203" pitchFamily="34" charset="0"/>
                <a:cs typeface="Segoe UI" panose="020B0502040204020203" pitchFamily="34" charset="0"/>
              </a:rPr>
              <a:t>06.09.2022 tarihli ve 31945 sayılı Resmi Gazete’de yayımlanan Çocuk Koruma Hizmetleri Planlama ve Çocuk Bakım Kuruluşlarının Çalışma Usul ve Esasları Hakkında Yönetmelik ile 29.03.2015 tarihli ve 29310 sayılı Resmî Gazete’de yayımlanan Çocuk Destek Merkezleri Yönetmeliği yürürlükten kaldırılmıştır. Bu yeni yönetmelik doğrultusunda çocuk bakım kuruluşları </a:t>
            </a:r>
            <a:r>
              <a:rPr lang="tr-TR" sz="1600" b="1" dirty="0">
                <a:latin typeface="Segoe UI" panose="020B0502040204020203" pitchFamily="34" charset="0"/>
                <a:cs typeface="Segoe UI" panose="020B0502040204020203" pitchFamily="34" charset="0"/>
              </a:rPr>
              <a:t>“Korunma ihtiyacı olan çocukların bakım ve barınma ihtiyacının karşılandığı ev tipi sosyal hizmet birimlerinden olan çocuk evlerinin bağlı olduğu çocuk evleri koordinasyon merkezleri ile aynı yerleşkede bulunan birden fazla ev tipi sosyal hizmet biriminden oluşan ve çocukların </a:t>
            </a:r>
            <a:r>
              <a:rPr lang="tr-TR" sz="1600" b="1" dirty="0" err="1">
                <a:latin typeface="Segoe UI" panose="020B0502040204020203" pitchFamily="34" charset="0"/>
                <a:cs typeface="Segoe UI" panose="020B0502040204020203" pitchFamily="34" charset="0"/>
              </a:rPr>
              <a:t>psiko</a:t>
            </a:r>
            <a:r>
              <a:rPr lang="tr-TR" sz="1600" b="1" dirty="0">
                <a:latin typeface="Segoe UI" panose="020B0502040204020203" pitchFamily="34" charset="0"/>
                <a:cs typeface="Segoe UI" panose="020B0502040204020203" pitchFamily="34" charset="0"/>
              </a:rPr>
              <a:t>-sosyal ihtiyacına veya suça sürüklenme durumuna göre ihtisaslaştırılan çocuk evleri siteleri”</a:t>
            </a:r>
            <a:r>
              <a:rPr lang="tr-TR" sz="1600" dirty="0">
                <a:latin typeface="Segoe UI" panose="020B0502040204020203" pitchFamily="34" charset="0"/>
                <a:cs typeface="Segoe UI" panose="020B0502040204020203" pitchFamily="34" charset="0"/>
              </a:rPr>
              <a:t> olarak tanımlanmıştır. </a:t>
            </a:r>
          </a:p>
          <a:p>
            <a:endParaRPr lang="en-US" sz="1000" dirty="0"/>
          </a:p>
        </p:txBody>
      </p:sp>
      <p:sp>
        <p:nvSpPr>
          <p:cNvPr id="5" name="Title 4"/>
          <p:cNvSpPr>
            <a:spLocks noGrp="1"/>
          </p:cNvSpPr>
          <p:nvPr>
            <p:ph type="title"/>
          </p:nvPr>
        </p:nvSpPr>
        <p:spPr>
          <a:xfrm>
            <a:off x="816684" y="1192985"/>
            <a:ext cx="10515600" cy="1325563"/>
          </a:xfrm>
        </p:spPr>
        <p:txBody>
          <a:bodyPr>
            <a:noAutofit/>
          </a:bodyPr>
          <a:lstStyle/>
          <a:p>
            <a:r>
              <a:rPr lang="tr-TR" sz="2400" b="1" dirty="0">
                <a:solidFill>
                  <a:srgbClr val="4472C4"/>
                </a:solidFill>
                <a:latin typeface="Segoe UI" panose="020B0502040204020203" pitchFamily="34" charset="0"/>
                <a:ea typeface="Times New Roman" panose="02020603050405020304" pitchFamily="18" charset="0"/>
                <a:cs typeface="Times New Roman" panose="02020603050405020304" pitchFamily="18" charset="0"/>
              </a:rPr>
              <a:t>Çocuk Evleri Sitesi ve İhtisaslaştırılmış Çocuk Evleri Sitesi</a:t>
            </a:r>
            <a:br>
              <a:rPr lang="tr-TR" sz="2400" b="1" dirty="0">
                <a:solidFill>
                  <a:srgbClr val="4472C4"/>
                </a:solidFill>
                <a:latin typeface="Segoe UI" panose="020B0502040204020203" pitchFamily="34" charset="0"/>
                <a:ea typeface="Times New Roman" panose="02020603050405020304" pitchFamily="18" charset="0"/>
                <a:cs typeface="Times New Roman" panose="02020603050405020304" pitchFamily="18" charset="0"/>
              </a:rPr>
            </a:br>
            <a:endParaRPr lang="en-US" sz="2400" dirty="0"/>
          </a:p>
        </p:txBody>
      </p:sp>
      <p:sp>
        <p:nvSpPr>
          <p:cNvPr id="2" name="Slide Number Placeholder 1">
            <a:extLst>
              <a:ext uri="{FF2B5EF4-FFF2-40B4-BE49-F238E27FC236}">
                <a16:creationId xmlns:a16="http://schemas.microsoft.com/office/drawing/2014/main" id="{FB8AAACF-84D3-B4B1-2734-8BAA52187A29}"/>
              </a:ext>
            </a:extLst>
          </p:cNvPr>
          <p:cNvSpPr>
            <a:spLocks noGrp="1"/>
          </p:cNvSpPr>
          <p:nvPr>
            <p:ph type="sldNum" sz="quarter" idx="12"/>
          </p:nvPr>
        </p:nvSpPr>
        <p:spPr/>
        <p:txBody>
          <a:bodyPr/>
          <a:lstStyle/>
          <a:p>
            <a:fld id="{0BE68271-D1D7-4240-9CAF-7A57D75CD8A1}" type="slidenum">
              <a:rPr lang="en-US" smtClean="0"/>
              <a:t>11</a:t>
            </a:fld>
            <a:endParaRPr lang="en-US"/>
          </a:p>
        </p:txBody>
      </p:sp>
    </p:spTree>
    <p:extLst>
      <p:ext uri="{BB962C8B-B14F-4D97-AF65-F5344CB8AC3E}">
        <p14:creationId xmlns:p14="http://schemas.microsoft.com/office/powerpoint/2010/main" val="12129992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921924" y="2481757"/>
            <a:ext cx="10698946" cy="3400697"/>
          </a:xfrm>
        </p:spPr>
        <p:txBody>
          <a:bodyPr>
            <a:normAutofit fontScale="92500" lnSpcReduction="10000"/>
          </a:bodyPr>
          <a:lstStyle/>
          <a:p>
            <a:pPr marL="342900" lvl="0" indent="-342900" algn="just">
              <a:lnSpc>
                <a:spcPct val="115000"/>
              </a:lnSpc>
              <a:spcBef>
                <a:spcPts val="400"/>
              </a:spcBef>
              <a:spcAft>
                <a:spcPts val="0"/>
              </a:spcAft>
              <a:buFont typeface="Symbol" panose="05050102010706020507" pitchFamily="18" charset="2"/>
              <a:buChar char=""/>
            </a:pPr>
            <a:r>
              <a:rPr lang="tr-TR" sz="1400" dirty="0">
                <a:latin typeface="Segoe UI" panose="020B0502040204020203" pitchFamily="34" charset="0"/>
                <a:ea typeface="Calibri" panose="020F0502020204030204" pitchFamily="34" charset="0"/>
                <a:cs typeface="Segoe UI" panose="020B0502040204020203" pitchFamily="34" charset="0"/>
              </a:rPr>
              <a:t>Psiko-sosyal destek hizmetlerinden faydalandırılması; </a:t>
            </a:r>
          </a:p>
          <a:p>
            <a:pPr marL="342900" lvl="0" indent="-342900" algn="just">
              <a:lnSpc>
                <a:spcPct val="115000"/>
              </a:lnSpc>
              <a:spcBef>
                <a:spcPts val="400"/>
              </a:spcBef>
              <a:spcAft>
                <a:spcPts val="0"/>
              </a:spcAft>
              <a:buFont typeface="Symbol" panose="05050102010706020507" pitchFamily="18" charset="2"/>
              <a:buChar char=""/>
            </a:pPr>
            <a:r>
              <a:rPr lang="tr-TR" sz="1400" dirty="0">
                <a:latin typeface="Segoe UI" panose="020B0502040204020203" pitchFamily="34" charset="0"/>
                <a:ea typeface="Calibri" panose="020F0502020204030204" pitchFamily="34" charset="0"/>
                <a:cs typeface="Segoe UI" panose="020B0502040204020203" pitchFamily="34" charset="0"/>
              </a:rPr>
              <a:t>Çocukların akademik becerilerinin desteklenerek örgün eğitime katılımlarının sağlanması,</a:t>
            </a:r>
            <a:r>
              <a:rPr lang="tr-TR" sz="1400" dirty="0">
                <a:latin typeface="Segoe UI" panose="020B0502040204020203" pitchFamily="34" charset="0"/>
                <a:ea typeface="Calibri" panose="020F0502020204030204" pitchFamily="34" charset="0"/>
                <a:cs typeface="Times New Roman" panose="02020603050405020304" pitchFamily="18" charset="0"/>
              </a:rPr>
              <a:t> </a:t>
            </a:r>
            <a:r>
              <a:rPr lang="tr-TR" sz="1400" dirty="0">
                <a:latin typeface="Segoe UI" panose="020B0502040204020203" pitchFamily="34" charset="0"/>
                <a:ea typeface="Calibri" panose="020F0502020204030204" pitchFamily="34" charset="0"/>
                <a:cs typeface="Segoe UI" panose="020B0502040204020203" pitchFamily="34" charset="0"/>
              </a:rPr>
              <a:t>örgün eğitime katılımın sağlanamadığı durumlarda ilgi ve yetenekleri doğrultusunda mesleki eğitime yönlendirilmesi,</a:t>
            </a:r>
            <a:endParaRPr lang="tr-TR" sz="1400" dirty="0">
              <a:latin typeface="Segoe UI" panose="020B0502040204020203" pitchFamily="34" charset="0"/>
              <a:ea typeface="Calibri" panose="020F0502020204030204" pitchFamily="34" charset="0"/>
              <a:cs typeface="Times New Roman" panose="02020603050405020304" pitchFamily="18" charset="0"/>
            </a:endParaRPr>
          </a:p>
          <a:p>
            <a:pPr marL="342900" lvl="0" indent="-342900" algn="just">
              <a:lnSpc>
                <a:spcPct val="115000"/>
              </a:lnSpc>
              <a:spcBef>
                <a:spcPts val="400"/>
              </a:spcBef>
              <a:spcAft>
                <a:spcPts val="0"/>
              </a:spcAft>
              <a:buFont typeface="Symbol" panose="05050102010706020507" pitchFamily="18" charset="2"/>
              <a:buChar char=""/>
            </a:pPr>
            <a:r>
              <a:rPr lang="tr-TR" sz="1400" dirty="0">
                <a:latin typeface="Segoe UI" panose="020B0502040204020203" pitchFamily="34" charset="0"/>
                <a:ea typeface="Calibri" panose="020F0502020204030204" pitchFamily="34" charset="0"/>
                <a:cs typeface="Segoe UI" panose="020B0502040204020203" pitchFamily="34" charset="0"/>
              </a:rPr>
              <a:t>Sağlıklı yaşam sürdürmeleri amacıyla ilgili sağlık kuruluşunda tedavi ve takip sürecinin yürütülmesi,</a:t>
            </a:r>
            <a:endParaRPr lang="tr-TR" sz="1400" dirty="0">
              <a:latin typeface="Segoe UI" panose="020B0502040204020203" pitchFamily="34" charset="0"/>
              <a:ea typeface="Calibri" panose="020F0502020204030204" pitchFamily="34" charset="0"/>
              <a:cs typeface="Times New Roman" panose="02020603050405020304" pitchFamily="18" charset="0"/>
            </a:endParaRPr>
          </a:p>
          <a:p>
            <a:pPr marL="342900" lvl="0" indent="-342900" algn="just">
              <a:lnSpc>
                <a:spcPct val="115000"/>
              </a:lnSpc>
              <a:spcBef>
                <a:spcPts val="400"/>
              </a:spcBef>
              <a:spcAft>
                <a:spcPts val="0"/>
              </a:spcAft>
              <a:buFont typeface="Symbol" panose="05050102010706020507" pitchFamily="18" charset="2"/>
              <a:buChar char=""/>
            </a:pPr>
            <a:r>
              <a:rPr lang="tr-TR" sz="1400" dirty="0">
                <a:latin typeface="Segoe UI" panose="020B0502040204020203" pitchFamily="34" charset="0"/>
                <a:ea typeface="Calibri" panose="020F0502020204030204" pitchFamily="34" charset="0"/>
                <a:cs typeface="Segoe UI" panose="020B0502040204020203" pitchFamily="34" charset="0"/>
              </a:rPr>
              <a:t>Çocuğun yaş, gelişim özellikleri, ilgi ve istekleri göz önünde bulundurularak günlük yaşam planının oluşturulması ve uygulanması,</a:t>
            </a:r>
            <a:endParaRPr lang="tr-TR" sz="1400" dirty="0">
              <a:latin typeface="Segoe UI" panose="020B0502040204020203" pitchFamily="34" charset="0"/>
              <a:ea typeface="Calibri" panose="020F0502020204030204" pitchFamily="34" charset="0"/>
              <a:cs typeface="Times New Roman" panose="02020603050405020304" pitchFamily="18" charset="0"/>
            </a:endParaRPr>
          </a:p>
          <a:p>
            <a:pPr marL="342900" lvl="0" indent="-342900" algn="just">
              <a:lnSpc>
                <a:spcPct val="115000"/>
              </a:lnSpc>
              <a:spcBef>
                <a:spcPts val="400"/>
              </a:spcBef>
              <a:spcAft>
                <a:spcPts val="0"/>
              </a:spcAft>
              <a:buFont typeface="Symbol" panose="05050102010706020507" pitchFamily="18" charset="2"/>
              <a:buChar char=""/>
            </a:pPr>
            <a:r>
              <a:rPr lang="tr-TR" sz="1400" dirty="0">
                <a:latin typeface="Segoe UI" panose="020B0502040204020203" pitchFamily="34" charset="0"/>
                <a:ea typeface="Calibri" panose="020F0502020204030204" pitchFamily="34" charset="0"/>
                <a:cs typeface="Segoe UI" panose="020B0502040204020203" pitchFamily="34" charset="0"/>
              </a:rPr>
              <a:t>Çocuğun sosyal, kültürel ve sportif etkinliklere katılımının sağlanması,</a:t>
            </a:r>
            <a:endParaRPr lang="tr-TR" sz="1400" dirty="0">
              <a:latin typeface="Segoe UI" panose="020B0502040204020203" pitchFamily="34" charset="0"/>
              <a:ea typeface="Calibri" panose="020F0502020204030204" pitchFamily="34" charset="0"/>
              <a:cs typeface="Times New Roman" panose="02020603050405020304" pitchFamily="18" charset="0"/>
            </a:endParaRPr>
          </a:p>
          <a:p>
            <a:pPr marL="342900" lvl="0" indent="-342900" algn="just">
              <a:lnSpc>
                <a:spcPct val="115000"/>
              </a:lnSpc>
              <a:spcBef>
                <a:spcPts val="400"/>
              </a:spcBef>
              <a:spcAft>
                <a:spcPts val="0"/>
              </a:spcAft>
              <a:buFont typeface="Symbol" panose="05050102010706020507" pitchFamily="18" charset="2"/>
              <a:buChar char=""/>
            </a:pPr>
            <a:r>
              <a:rPr lang="tr-TR" sz="1400" dirty="0">
                <a:latin typeface="Segoe UI" panose="020B0502040204020203" pitchFamily="34" charset="0"/>
                <a:ea typeface="Calibri" panose="020F0502020204030204" pitchFamily="34" charset="0"/>
                <a:cs typeface="Segoe UI" panose="020B0502040204020203" pitchFamily="34" charset="0"/>
              </a:rPr>
              <a:t>Çocuğun ailesine ve/veya yakınlarına yönelik  gerekli  </a:t>
            </a:r>
            <a:r>
              <a:rPr lang="tr-TR" sz="1400" dirty="0" err="1">
                <a:latin typeface="Segoe UI" panose="020B0502040204020203" pitchFamily="34" charset="0"/>
                <a:ea typeface="Calibri" panose="020F0502020204030204" pitchFamily="34" charset="0"/>
                <a:cs typeface="Segoe UI" panose="020B0502040204020203" pitchFamily="34" charset="0"/>
              </a:rPr>
              <a:t>psiko</a:t>
            </a:r>
            <a:r>
              <a:rPr lang="tr-TR" sz="1400" dirty="0">
                <a:latin typeface="Segoe UI" panose="020B0502040204020203" pitchFamily="34" charset="0"/>
                <a:ea typeface="Calibri" panose="020F0502020204030204" pitchFamily="34" charset="0"/>
                <a:cs typeface="Segoe UI" panose="020B0502040204020203" pitchFamily="34" charset="0"/>
              </a:rPr>
              <a:t>-sosyal  destek çalışmalarının yürütülmesi,</a:t>
            </a:r>
            <a:endParaRPr lang="tr-TR" sz="1400" dirty="0">
              <a:latin typeface="Segoe UI" panose="020B0502040204020203" pitchFamily="34" charset="0"/>
              <a:ea typeface="Calibri" panose="020F0502020204030204" pitchFamily="34" charset="0"/>
              <a:cs typeface="Times New Roman" panose="02020603050405020304" pitchFamily="18" charset="0"/>
            </a:endParaRPr>
          </a:p>
          <a:p>
            <a:pPr marL="360000" lvl="0" indent="-342900" algn="just">
              <a:lnSpc>
                <a:spcPct val="115000"/>
              </a:lnSpc>
              <a:spcBef>
                <a:spcPts val="400"/>
              </a:spcBef>
              <a:spcAft>
                <a:spcPts val="0"/>
              </a:spcAft>
              <a:buFont typeface="Symbol" panose="05050102010706020507" pitchFamily="18" charset="2"/>
              <a:buChar char=""/>
            </a:pPr>
            <a:r>
              <a:rPr lang="tr-TR" sz="1400" dirty="0">
                <a:latin typeface="Segoe UI" panose="020B0502040204020203" pitchFamily="34" charset="0"/>
                <a:ea typeface="Calibri" panose="020F0502020204030204" pitchFamily="34" charset="0"/>
                <a:cs typeface="Segoe UI" panose="020B0502040204020203" pitchFamily="34" charset="0"/>
              </a:rPr>
              <a:t>Çocukların eğitim sürecine ilişkin yapılacak çalışmalar ve çocuklara yönelik </a:t>
            </a:r>
            <a:r>
              <a:rPr lang="tr-TR" sz="1400" dirty="0" err="1">
                <a:latin typeface="Segoe UI" panose="020B0502040204020203" pitchFamily="34" charset="0"/>
                <a:ea typeface="Calibri" panose="020F0502020204030204" pitchFamily="34" charset="0"/>
                <a:cs typeface="Segoe UI" panose="020B0502040204020203" pitchFamily="34" charset="0"/>
              </a:rPr>
              <a:t>psiko</a:t>
            </a:r>
            <a:r>
              <a:rPr lang="tr-TR" sz="1400" dirty="0">
                <a:latin typeface="Segoe UI" panose="020B0502040204020203" pitchFamily="34" charset="0"/>
                <a:ea typeface="Calibri" panose="020F0502020204030204" pitchFamily="34" charset="0"/>
                <a:cs typeface="Segoe UI" panose="020B0502040204020203" pitchFamily="34" charset="0"/>
              </a:rPr>
              <a:t>-sosyal destek çalışmaları doğrultusunda çocukların bakım sonrası süreçte </a:t>
            </a:r>
            <a:r>
              <a:rPr lang="tr-TR" sz="1400" dirty="0" err="1">
                <a:latin typeface="Segoe UI" panose="020B0502040204020203" pitchFamily="34" charset="0"/>
                <a:ea typeface="Calibri" panose="020F0502020204030204" pitchFamily="34" charset="0"/>
                <a:cs typeface="Segoe UI" panose="020B0502040204020203" pitchFamily="34" charset="0"/>
              </a:rPr>
              <a:t>biyo</a:t>
            </a:r>
            <a:r>
              <a:rPr lang="tr-TR" sz="1400" dirty="0">
                <a:latin typeface="Segoe UI" panose="020B0502040204020203" pitchFamily="34" charset="0"/>
                <a:ea typeface="Calibri" panose="020F0502020204030204" pitchFamily="34" charset="0"/>
                <a:cs typeface="Segoe UI" panose="020B0502040204020203" pitchFamily="34" charset="0"/>
              </a:rPr>
              <a:t>-</a:t>
            </a:r>
            <a:r>
              <a:rPr lang="tr-TR" sz="1400" dirty="0" err="1">
                <a:latin typeface="Segoe UI" panose="020B0502040204020203" pitchFamily="34" charset="0"/>
                <a:ea typeface="Calibri" panose="020F0502020204030204" pitchFamily="34" charset="0"/>
                <a:cs typeface="Segoe UI" panose="020B0502040204020203" pitchFamily="34" charset="0"/>
              </a:rPr>
              <a:t>psiko</a:t>
            </a:r>
            <a:r>
              <a:rPr lang="tr-TR" sz="1400" dirty="0">
                <a:latin typeface="Segoe UI" panose="020B0502040204020203" pitchFamily="34" charset="0"/>
                <a:ea typeface="Calibri" panose="020F0502020204030204" pitchFamily="34" charset="0"/>
                <a:cs typeface="Segoe UI" panose="020B0502040204020203" pitchFamily="34" charset="0"/>
              </a:rPr>
              <a:t>-sosyal ve ekonomik olarak kendi yaşamlarını idame ettirecek temel beceriler kazanmaları için desteklenmesi,</a:t>
            </a:r>
            <a:endParaRPr lang="tr-TR" sz="1400" dirty="0">
              <a:latin typeface="Segoe UI" panose="020B0502040204020203" pitchFamily="34" charset="0"/>
              <a:ea typeface="Calibri" panose="020F0502020204030204" pitchFamily="34" charset="0"/>
              <a:cs typeface="Times New Roman" panose="02020603050405020304" pitchFamily="18" charset="0"/>
            </a:endParaRPr>
          </a:p>
          <a:p>
            <a:pPr marL="342900" lvl="0" indent="-342900" algn="just">
              <a:lnSpc>
                <a:spcPct val="115000"/>
              </a:lnSpc>
              <a:spcBef>
                <a:spcPts val="400"/>
              </a:spcBef>
              <a:spcAft>
                <a:spcPts val="0"/>
              </a:spcAft>
              <a:buFont typeface="Symbol" panose="05050102010706020507" pitchFamily="18" charset="2"/>
              <a:buChar char=""/>
            </a:pPr>
            <a:r>
              <a:rPr lang="tr-TR" sz="1400" dirty="0">
                <a:latin typeface="Segoe UI" panose="020B0502040204020203" pitchFamily="34" charset="0"/>
                <a:ea typeface="Calibri" panose="020F0502020204030204" pitchFamily="34" charset="0"/>
                <a:cs typeface="Segoe UI" panose="020B0502040204020203" pitchFamily="34" charset="0"/>
              </a:rPr>
              <a:t>Reşit oluncaya kadar geçen sürenin yeterli olmaması halinde 2828 sayılı Sosyal Hizmetler Kanunu ve 5395 sayılı Çocuk Koruma Kanunu uyarınca bakım tedbiri kararlarının uzatılmasının değerlendirilmesi,</a:t>
            </a:r>
            <a:endParaRPr lang="tr-TR" sz="1400" dirty="0">
              <a:latin typeface="Segoe UI" panose="020B0502040204020203" pitchFamily="34" charset="0"/>
              <a:ea typeface="Calibri" panose="020F0502020204030204" pitchFamily="34" charset="0"/>
              <a:cs typeface="Times New Roman" panose="02020603050405020304" pitchFamily="18" charset="0"/>
            </a:endParaRPr>
          </a:p>
          <a:p>
            <a:pPr marL="324000" lvl="0" indent="-342900" algn="just">
              <a:lnSpc>
                <a:spcPct val="115000"/>
              </a:lnSpc>
              <a:spcBef>
                <a:spcPts val="400"/>
              </a:spcBef>
              <a:spcAft>
                <a:spcPts val="0"/>
              </a:spcAft>
              <a:buFont typeface="Symbol" panose="05050102010706020507" pitchFamily="18" charset="2"/>
              <a:buChar char=""/>
            </a:pPr>
            <a:r>
              <a:rPr lang="tr-TR" sz="1400" dirty="0">
                <a:latin typeface="Segoe UI" panose="020B0502040204020203" pitchFamily="34" charset="0"/>
                <a:ea typeface="Calibri" panose="020F0502020204030204" pitchFamily="34" charset="0"/>
                <a:cs typeface="Segoe UI" panose="020B0502040204020203" pitchFamily="34" charset="0"/>
              </a:rPr>
              <a:t>Bakım tedbir kararının sonlanmasının değerlendirilmesine müteakiben ise bakım sonrası rehberlik, danışmanlık ve izleme süreçlerinin başlatılmasına yönelik çalışmalar yürütülmektedir.</a:t>
            </a:r>
            <a:endParaRPr lang="tr-TR" sz="1400" dirty="0">
              <a:latin typeface="Segoe UI" panose="020B0502040204020203" pitchFamily="34" charset="0"/>
              <a:ea typeface="Calibri" panose="020F0502020204030204" pitchFamily="34" charset="0"/>
              <a:cs typeface="Times New Roman" panose="02020603050405020304" pitchFamily="18" charset="0"/>
            </a:endParaRPr>
          </a:p>
        </p:txBody>
      </p:sp>
      <p:sp>
        <p:nvSpPr>
          <p:cNvPr id="12" name="Title 11"/>
          <p:cNvSpPr>
            <a:spLocks noGrp="1"/>
          </p:cNvSpPr>
          <p:nvPr>
            <p:ph type="title"/>
          </p:nvPr>
        </p:nvSpPr>
        <p:spPr>
          <a:xfrm>
            <a:off x="838200" y="1158775"/>
            <a:ext cx="10515600" cy="849086"/>
          </a:xfrm>
        </p:spPr>
        <p:txBody>
          <a:bodyPr>
            <a:noAutofit/>
          </a:bodyPr>
          <a:lstStyle/>
          <a:p>
            <a:pPr>
              <a:lnSpc>
                <a:spcPct val="150000"/>
              </a:lnSpc>
              <a:spcAft>
                <a:spcPts val="0"/>
              </a:spcAft>
            </a:pPr>
            <a:r>
              <a:rPr lang="en-US" sz="3200" b="1" kern="0" cap="all" dirty="0">
                <a:solidFill>
                  <a:srgbClr val="002060"/>
                </a:solidFill>
                <a:latin typeface="Segoe UI" panose="020B0502040204020203" pitchFamily="34" charset="0"/>
                <a:ea typeface="Times New Roman" panose="02020603050405020304" pitchFamily="18" charset="0"/>
                <a:cs typeface="Times New Roman (Headings CS)"/>
              </a:rPr>
              <a:t>ÇOCUK BAKIM KURULUŞLARI HİZMETLERİ</a:t>
            </a:r>
            <a:endParaRPr lang="en-US" sz="3200" dirty="0"/>
          </a:p>
        </p:txBody>
      </p:sp>
      <p:sp>
        <p:nvSpPr>
          <p:cNvPr id="2" name="Metin kutusu 1"/>
          <p:cNvSpPr txBox="1"/>
          <p:nvPr/>
        </p:nvSpPr>
        <p:spPr>
          <a:xfrm>
            <a:off x="838200" y="1914323"/>
            <a:ext cx="10508683" cy="692497"/>
          </a:xfrm>
          <a:prstGeom prst="rect">
            <a:avLst/>
          </a:prstGeom>
          <a:noFill/>
        </p:spPr>
        <p:txBody>
          <a:bodyPr wrap="square" rtlCol="0">
            <a:spAutoFit/>
          </a:bodyPr>
          <a:lstStyle/>
          <a:p>
            <a:pPr algn="just"/>
            <a:r>
              <a:rPr lang="tr-TR" sz="1300" b="1" dirty="0">
                <a:latin typeface="Segoe UI" panose="020B0502040204020203" pitchFamily="34" charset="0"/>
                <a:ea typeface="Calibri" panose="020F0502020204030204" pitchFamily="34" charset="0"/>
                <a:cs typeface="Segoe UI" panose="020B0502040204020203" pitchFamily="34" charset="0"/>
              </a:rPr>
              <a:t>Çocuk bakım kuruluşlarının hizmetleri net olarak tanımlanarak hizmetlerin genel çerçevesi çizilmiştir.  Bu çerçevede,  çocuk bakım kuruluşlarında koruma ve bakım altında olan çocukların kurum bakımında geçirdikleri süre zarfında:</a:t>
            </a:r>
            <a:endParaRPr lang="tr-TR" sz="1300" b="1" dirty="0">
              <a:latin typeface="Segoe UI" panose="020B0502040204020203" pitchFamily="34" charset="0"/>
              <a:ea typeface="Calibri" panose="020F0502020204030204" pitchFamily="34" charset="0"/>
              <a:cs typeface="Times New Roman" panose="02020603050405020304" pitchFamily="18" charset="0"/>
            </a:endParaRPr>
          </a:p>
          <a:p>
            <a:endParaRPr lang="tr-TR" sz="1300" dirty="0"/>
          </a:p>
        </p:txBody>
      </p:sp>
      <p:sp>
        <p:nvSpPr>
          <p:cNvPr id="3" name="Slide Number Placeholder 2">
            <a:extLst>
              <a:ext uri="{FF2B5EF4-FFF2-40B4-BE49-F238E27FC236}">
                <a16:creationId xmlns:a16="http://schemas.microsoft.com/office/drawing/2014/main" id="{8DF453DF-CE33-0DC5-537C-5D5930D1A638}"/>
              </a:ext>
            </a:extLst>
          </p:cNvPr>
          <p:cNvSpPr>
            <a:spLocks noGrp="1"/>
          </p:cNvSpPr>
          <p:nvPr>
            <p:ph type="sldNum" sz="quarter" idx="12"/>
          </p:nvPr>
        </p:nvSpPr>
        <p:spPr/>
        <p:txBody>
          <a:bodyPr/>
          <a:lstStyle/>
          <a:p>
            <a:fld id="{0BE68271-D1D7-4240-9CAF-7A57D75CD8A1}" type="slidenum">
              <a:rPr lang="en-US" smtClean="0"/>
              <a:t>12</a:t>
            </a:fld>
            <a:endParaRPr lang="en-US"/>
          </a:p>
        </p:txBody>
      </p:sp>
    </p:spTree>
    <p:extLst>
      <p:ext uri="{BB962C8B-B14F-4D97-AF65-F5344CB8AC3E}">
        <p14:creationId xmlns:p14="http://schemas.microsoft.com/office/powerpoint/2010/main" val="5759459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18652" y="1359879"/>
            <a:ext cx="10515600" cy="528239"/>
          </a:xfrm>
        </p:spPr>
        <p:txBody>
          <a:bodyPr>
            <a:noAutofit/>
          </a:bodyPr>
          <a:lstStyle/>
          <a:p>
            <a:pPr>
              <a:lnSpc>
                <a:spcPct val="115000"/>
              </a:lnSpc>
              <a:spcAft>
                <a:spcPts val="0"/>
              </a:spcAft>
            </a:pPr>
            <a:r>
              <a:rPr lang="tr-TR" sz="2400" b="1" dirty="0">
                <a:solidFill>
                  <a:srgbClr val="4472C4"/>
                </a:solidFill>
                <a:latin typeface="Segoe UI" panose="020B0502040204020203" pitchFamily="34" charset="0"/>
                <a:ea typeface="Times New Roman" panose="02020603050405020304" pitchFamily="18" charset="0"/>
                <a:cs typeface="Times New Roman" panose="02020603050405020304" pitchFamily="18" charset="0"/>
              </a:rPr>
              <a:t>Minimum Standartlar</a:t>
            </a:r>
            <a:endParaRPr lang="en-US" sz="2400" dirty="0"/>
          </a:p>
        </p:txBody>
      </p:sp>
      <p:sp>
        <p:nvSpPr>
          <p:cNvPr id="3" name="İçerik Yer Tutucusu 2"/>
          <p:cNvSpPr>
            <a:spLocks noGrp="1"/>
          </p:cNvSpPr>
          <p:nvPr>
            <p:ph idx="1"/>
          </p:nvPr>
        </p:nvSpPr>
        <p:spPr>
          <a:xfrm>
            <a:off x="7044692" y="2099828"/>
            <a:ext cx="5013065" cy="3722146"/>
          </a:xfrm>
        </p:spPr>
        <p:txBody>
          <a:bodyPr>
            <a:normAutofit fontScale="92500" lnSpcReduction="10000"/>
          </a:bodyPr>
          <a:lstStyle/>
          <a:p>
            <a:pPr marL="0" indent="0" algn="just">
              <a:lnSpc>
                <a:spcPct val="110000"/>
              </a:lnSpc>
              <a:buNone/>
            </a:pPr>
            <a:r>
              <a:rPr lang="tr-TR" sz="1500" dirty="0">
                <a:latin typeface="Segoe UI" panose="020B0502040204020203" pitchFamily="34" charset="0"/>
                <a:cs typeface="Segoe UI" panose="020B0502040204020203" pitchFamily="34" charset="0"/>
              </a:rPr>
              <a:t>Çocuk bakım kuruluşlarının tamamında; Çocuk Hakları Sözleşmesi’ndeki taahhütlere uygun olarak çocukların kişisel bakımı, mesleki uygulamalar, personel durumu, kaynak kullanımında ve yönetim yapısında uygulama birlikteliğinin sağlanması amacıyla asgari standartlar oluşturulmuştur. </a:t>
            </a:r>
            <a:r>
              <a:rPr lang="tr-TR" sz="1500" b="1" dirty="0">
                <a:latin typeface="Segoe UI" panose="020B0502040204020203" pitchFamily="34" charset="0"/>
                <a:cs typeface="Segoe UI" panose="020B0502040204020203" pitchFamily="34" charset="0"/>
              </a:rPr>
              <a:t>Bu standartlar çerçevesinde; gerekli izleme ve değerlendirme faaliyetleri yürütülmektedir. Beş ana başlık altında minimum standartlar belirlenmiştir</a:t>
            </a:r>
            <a:r>
              <a:rPr lang="tr-TR" sz="1500" dirty="0">
                <a:latin typeface="Segoe UI" panose="020B0502040204020203" pitchFamily="34" charset="0"/>
                <a:cs typeface="Segoe UI" panose="020B0502040204020203" pitchFamily="34" charset="0"/>
              </a:rPr>
              <a:t> (ASHB, 2020). Ebeveyn bakımından yoksun çocuklar için belirlenen Ulusal Minimum Standartlar ile beş temel boyutta ayrı ayrı kalite değerlendirme alanlarını ifade eden toplam 28 başlıkta kalite hedefleri belirlenmiştir (Bkz. Şekil 1). Her bir kalite değerlendirme alanı, standartları sağlamak için yapılandırılmıştır. Bu kalite hedeflerine ilişkin uygunluk kriterleri de yine minimum standartlar için konulan göstergelerden hareket edilerek hazırlanmıştır.</a:t>
            </a:r>
          </a:p>
          <a:p>
            <a:endParaRPr lang="tr-TR" sz="1600" dirty="0"/>
          </a:p>
          <a:p>
            <a:endParaRPr lang="en-US" dirty="0"/>
          </a:p>
        </p:txBody>
      </p:sp>
      <p:pic>
        <p:nvPicPr>
          <p:cNvPr id="4" name="Picture 42"/>
          <p:cNvPicPr/>
          <p:nvPr/>
        </p:nvPicPr>
        <p:blipFill>
          <a:blip r:embed="rId2">
            <a:extLst>
              <a:ext uri="{28A0092B-C50C-407E-A947-70E740481C1C}">
                <a14:useLocalDpi xmlns:a14="http://schemas.microsoft.com/office/drawing/2010/main" val="0"/>
              </a:ext>
            </a:extLst>
          </a:blip>
          <a:stretch>
            <a:fillRect/>
          </a:stretch>
        </p:blipFill>
        <p:spPr>
          <a:xfrm>
            <a:off x="527571" y="2005158"/>
            <a:ext cx="6357323" cy="3571539"/>
          </a:xfrm>
          <a:prstGeom prst="rect">
            <a:avLst/>
          </a:prstGeom>
        </p:spPr>
      </p:pic>
      <p:sp>
        <p:nvSpPr>
          <p:cNvPr id="5" name="Slide Number Placeholder 4">
            <a:extLst>
              <a:ext uri="{FF2B5EF4-FFF2-40B4-BE49-F238E27FC236}">
                <a16:creationId xmlns:a16="http://schemas.microsoft.com/office/drawing/2014/main" id="{5CA689C0-146F-C640-589E-4F9A2648E28A}"/>
              </a:ext>
            </a:extLst>
          </p:cNvPr>
          <p:cNvSpPr>
            <a:spLocks noGrp="1"/>
          </p:cNvSpPr>
          <p:nvPr>
            <p:ph type="sldNum" sz="quarter" idx="12"/>
          </p:nvPr>
        </p:nvSpPr>
        <p:spPr/>
        <p:txBody>
          <a:bodyPr/>
          <a:lstStyle/>
          <a:p>
            <a:fld id="{0BE68271-D1D7-4240-9CAF-7A57D75CD8A1}" type="slidenum">
              <a:rPr lang="en-US" smtClean="0"/>
              <a:t>13</a:t>
            </a:fld>
            <a:endParaRPr lang="en-US"/>
          </a:p>
        </p:txBody>
      </p:sp>
    </p:spTree>
    <p:extLst>
      <p:ext uri="{BB962C8B-B14F-4D97-AF65-F5344CB8AC3E}">
        <p14:creationId xmlns:p14="http://schemas.microsoft.com/office/powerpoint/2010/main" val="20576306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1188596"/>
            <a:ext cx="10515600" cy="678846"/>
          </a:xfrm>
        </p:spPr>
        <p:txBody>
          <a:bodyPr>
            <a:noAutofit/>
          </a:bodyPr>
          <a:lstStyle/>
          <a:p>
            <a:pPr>
              <a:lnSpc>
                <a:spcPct val="115000"/>
              </a:lnSpc>
              <a:spcAft>
                <a:spcPts val="0"/>
              </a:spcAft>
            </a:pPr>
            <a:r>
              <a:rPr lang="tr-TR" sz="2400" b="1" dirty="0">
                <a:solidFill>
                  <a:srgbClr val="4472C4"/>
                </a:solidFill>
                <a:latin typeface="Segoe UI" panose="020B0502040204020203" pitchFamily="34" charset="0"/>
                <a:ea typeface="Times New Roman" panose="02020603050405020304" pitchFamily="18" charset="0"/>
                <a:cs typeface="Times New Roman" panose="02020603050405020304" pitchFamily="18" charset="0"/>
              </a:rPr>
              <a:t>Öz Değerlendirme</a:t>
            </a:r>
            <a:endParaRPr lang="en-US" sz="2400" dirty="0"/>
          </a:p>
        </p:txBody>
      </p:sp>
      <p:sp>
        <p:nvSpPr>
          <p:cNvPr id="3" name="İçerik Yer Tutucusu 2"/>
          <p:cNvSpPr>
            <a:spLocks noGrp="1"/>
          </p:cNvSpPr>
          <p:nvPr>
            <p:ph idx="1"/>
          </p:nvPr>
        </p:nvSpPr>
        <p:spPr>
          <a:xfrm>
            <a:off x="838200" y="1867442"/>
            <a:ext cx="10764915" cy="4023359"/>
          </a:xfrm>
        </p:spPr>
        <p:txBody>
          <a:bodyPr>
            <a:normAutofit fontScale="92500" lnSpcReduction="10000"/>
          </a:bodyPr>
          <a:lstStyle/>
          <a:p>
            <a:pPr marL="0" indent="0" algn="just">
              <a:lnSpc>
                <a:spcPct val="120000"/>
              </a:lnSpc>
              <a:spcAft>
                <a:spcPts val="0"/>
              </a:spcAft>
              <a:buNone/>
            </a:pPr>
            <a:r>
              <a:rPr lang="tr-TR" sz="1600" b="1" dirty="0">
                <a:solidFill>
                  <a:srgbClr val="0070C0"/>
                </a:solidFill>
                <a:latin typeface="Segoe UI" panose="020B0502040204020203" pitchFamily="34" charset="0"/>
                <a:ea typeface="Calibri" panose="020F0502020204030204" pitchFamily="34" charset="0"/>
                <a:cs typeface="Segoe UI" panose="020B0502040204020203" pitchFamily="34" charset="0"/>
              </a:rPr>
              <a:t>Ebeveyn bakımından yoksun çocuklar için belirlenen Ulusal Minimum Standartlar, çocuk bakım kuruluşları için geliştirilen öz değerlendirme sisteminin de temelini oluşturmaktadır.</a:t>
            </a:r>
            <a:endParaRPr lang="tr-TR" sz="1600" dirty="0">
              <a:latin typeface="Segoe UI" panose="020B0502040204020203" pitchFamily="34" charset="0"/>
              <a:ea typeface="Calibri" panose="020F0502020204030204" pitchFamily="34" charset="0"/>
              <a:cs typeface="Segoe UI" panose="020B0502040204020203" pitchFamily="34" charset="0"/>
            </a:endParaRPr>
          </a:p>
          <a:p>
            <a:pPr algn="just">
              <a:lnSpc>
                <a:spcPct val="120000"/>
              </a:lnSpc>
              <a:spcAft>
                <a:spcPts val="0"/>
              </a:spcAft>
            </a:pPr>
            <a:r>
              <a:rPr lang="tr-TR" sz="1600" dirty="0">
                <a:latin typeface="Segoe UI" panose="020B0502040204020203" pitchFamily="34" charset="0"/>
                <a:ea typeface="Calibri" panose="020F0502020204030204" pitchFamily="34" charset="0"/>
                <a:cs typeface="Segoe UI" panose="020B0502040204020203" pitchFamily="34" charset="0"/>
              </a:rPr>
              <a:t>“Öz değerlendirme; bir kişi veya kurumun belirli amaç ve hedeflerin gerçekleştirilmesi amacıyla belirlenmiş standartlar doğrultusunda, sürekli ve sistematik şekilde, farklı kaynaklardan nitel ve nicel verileri derlemesi, düzenlemesi, analiz etmesi ve neticesinde güçlü olduğu yönleri ve gelişim hedeflerini belirlemesi ve bu hedefleri gerçekleştirmek için planlama yapması işidir. Öz değerlendirmede amaç; kurumun veya kişinin yaptığı iş veya sunduğu hizmet kalitesini sürekli olarak geliştirmesidir” (ASPB, 2014).</a:t>
            </a:r>
          </a:p>
          <a:p>
            <a:pPr algn="just">
              <a:lnSpc>
                <a:spcPct val="120000"/>
              </a:lnSpc>
              <a:spcAft>
                <a:spcPts val="0"/>
              </a:spcAft>
            </a:pPr>
            <a:r>
              <a:rPr lang="tr-TR" sz="1600" dirty="0">
                <a:latin typeface="Segoe UI" panose="020B0502040204020203" pitchFamily="34" charset="0"/>
                <a:ea typeface="Calibri" panose="020F0502020204030204" pitchFamily="34" charset="0"/>
                <a:cs typeface="Segoe UI" panose="020B0502040204020203" pitchFamily="34" charset="0"/>
              </a:rPr>
              <a:t>Öz değerlendirmenin hedefleri;</a:t>
            </a:r>
          </a:p>
          <a:p>
            <a:pPr marL="800100" lvl="1" indent="-342900" algn="just">
              <a:lnSpc>
                <a:spcPct val="120000"/>
              </a:lnSpc>
              <a:spcBef>
                <a:spcPts val="600"/>
              </a:spcBef>
              <a:buClr>
                <a:srgbClr val="0070C0"/>
              </a:buClr>
              <a:buSzPts val="1200"/>
              <a:buFont typeface="Courier New" panose="02070309020205020404" pitchFamily="49" charset="0"/>
              <a:buChar char="o"/>
            </a:pPr>
            <a:r>
              <a:rPr lang="en-US" sz="1600" dirty="0">
                <a:latin typeface="Segoe UI" panose="020B0502040204020203" pitchFamily="34" charset="0"/>
                <a:ea typeface="Calibri" panose="020F0502020204030204" pitchFamily="34" charset="0"/>
                <a:cs typeface="Segoe UI" panose="020B0502040204020203" pitchFamily="34" charset="0"/>
              </a:rPr>
              <a:t>Hizmet </a:t>
            </a:r>
            <a:r>
              <a:rPr lang="en-US" sz="1600" dirty="0" err="1">
                <a:latin typeface="Segoe UI" panose="020B0502040204020203" pitchFamily="34" charset="0"/>
                <a:ea typeface="Calibri" panose="020F0502020204030204" pitchFamily="34" charset="0"/>
                <a:cs typeface="Segoe UI" panose="020B0502040204020203" pitchFamily="34" charset="0"/>
              </a:rPr>
              <a:t>veya</a:t>
            </a:r>
            <a:r>
              <a:rPr lang="en-US" sz="1600" dirty="0">
                <a:latin typeface="Segoe UI" panose="020B0502040204020203" pitchFamily="34" charset="0"/>
                <a:ea typeface="Calibri" panose="020F0502020204030204" pitchFamily="34" charset="0"/>
                <a:cs typeface="Segoe UI" panose="020B0502040204020203" pitchFamily="34" charset="0"/>
              </a:rPr>
              <a:t> iş </a:t>
            </a:r>
            <a:r>
              <a:rPr lang="en-US" sz="1600" dirty="0" err="1">
                <a:latin typeface="Segoe UI" panose="020B0502040204020203" pitchFamily="34" charset="0"/>
                <a:ea typeface="Calibri" panose="020F0502020204030204" pitchFamily="34" charset="0"/>
                <a:cs typeface="Segoe UI" panose="020B0502040204020203" pitchFamily="34" charset="0"/>
              </a:rPr>
              <a:t>kalitesine</a:t>
            </a:r>
            <a:r>
              <a:rPr lang="en-US" sz="1600" dirty="0">
                <a:latin typeface="Segoe UI" panose="020B0502040204020203" pitchFamily="34" charset="0"/>
                <a:ea typeface="Calibri" panose="020F0502020204030204" pitchFamily="34" charset="0"/>
                <a:cs typeface="Segoe UI" panose="020B0502040204020203" pitchFamily="34" charset="0"/>
              </a:rPr>
              <a:t> </a:t>
            </a:r>
            <a:r>
              <a:rPr lang="en-US" sz="1600" dirty="0" err="1">
                <a:latin typeface="Segoe UI" panose="020B0502040204020203" pitchFamily="34" charset="0"/>
                <a:ea typeface="Calibri" panose="020F0502020204030204" pitchFamily="34" charset="0"/>
                <a:cs typeface="Segoe UI" panose="020B0502040204020203" pitchFamily="34" charset="0"/>
              </a:rPr>
              <a:t>ilişkin</a:t>
            </a:r>
            <a:r>
              <a:rPr lang="en-US" sz="1600" dirty="0">
                <a:latin typeface="Segoe UI" panose="020B0502040204020203" pitchFamily="34" charset="0"/>
                <a:ea typeface="Calibri" panose="020F0502020204030204" pitchFamily="34" charset="0"/>
                <a:cs typeface="Segoe UI" panose="020B0502040204020203" pitchFamily="34" charset="0"/>
              </a:rPr>
              <a:t> </a:t>
            </a:r>
            <a:r>
              <a:rPr lang="en-US" sz="1600" dirty="0" err="1">
                <a:latin typeface="Segoe UI" panose="020B0502040204020203" pitchFamily="34" charset="0"/>
                <a:ea typeface="Calibri" panose="020F0502020204030204" pitchFamily="34" charset="0"/>
                <a:cs typeface="Segoe UI" panose="020B0502040204020203" pitchFamily="34" charset="0"/>
              </a:rPr>
              <a:t>standartları</a:t>
            </a:r>
            <a:r>
              <a:rPr lang="en-US" sz="1600" dirty="0">
                <a:latin typeface="Segoe UI" panose="020B0502040204020203" pitchFamily="34" charset="0"/>
                <a:ea typeface="Calibri" panose="020F0502020204030204" pitchFamily="34" charset="0"/>
                <a:cs typeface="Segoe UI" panose="020B0502040204020203" pitchFamily="34" charset="0"/>
              </a:rPr>
              <a:t> </a:t>
            </a:r>
            <a:r>
              <a:rPr lang="en-US" sz="1600" dirty="0" err="1">
                <a:latin typeface="Segoe UI" panose="020B0502040204020203" pitchFamily="34" charset="0"/>
                <a:ea typeface="Calibri" panose="020F0502020204030204" pitchFamily="34" charset="0"/>
                <a:cs typeface="Segoe UI" panose="020B0502040204020203" pitchFamily="34" charset="0"/>
              </a:rPr>
              <a:t>sürdürmek</a:t>
            </a:r>
            <a:r>
              <a:rPr lang="en-US" sz="1600" dirty="0">
                <a:latin typeface="Segoe UI" panose="020B0502040204020203" pitchFamily="34" charset="0"/>
                <a:ea typeface="Calibri" panose="020F0502020204030204" pitchFamily="34" charset="0"/>
                <a:cs typeface="Segoe UI" panose="020B0502040204020203" pitchFamily="34" charset="0"/>
              </a:rPr>
              <a:t> ve </a:t>
            </a:r>
            <a:r>
              <a:rPr lang="en-US" sz="1600" dirty="0" err="1">
                <a:latin typeface="Segoe UI" panose="020B0502040204020203" pitchFamily="34" charset="0"/>
                <a:ea typeface="Calibri" panose="020F0502020204030204" pitchFamily="34" charset="0"/>
                <a:cs typeface="Segoe UI" panose="020B0502040204020203" pitchFamily="34" charset="0"/>
              </a:rPr>
              <a:t>geliştirmek</a:t>
            </a:r>
            <a:r>
              <a:rPr lang="en-US" sz="1600" dirty="0">
                <a:latin typeface="Segoe UI" panose="020B0502040204020203" pitchFamily="34" charset="0"/>
                <a:ea typeface="Calibri" panose="020F0502020204030204" pitchFamily="34" charset="0"/>
                <a:cs typeface="Segoe UI" panose="020B0502040204020203" pitchFamily="34" charset="0"/>
              </a:rPr>
              <a:t>,</a:t>
            </a:r>
            <a:endParaRPr lang="tr-TR" sz="1600" dirty="0">
              <a:latin typeface="Segoe UI" panose="020B0502040204020203" pitchFamily="34" charset="0"/>
              <a:ea typeface="Calibri" panose="020F0502020204030204" pitchFamily="34" charset="0"/>
              <a:cs typeface="Segoe UI" panose="020B0502040204020203" pitchFamily="34" charset="0"/>
            </a:endParaRPr>
          </a:p>
          <a:p>
            <a:pPr marL="800100" lvl="1" indent="-342900" algn="just">
              <a:lnSpc>
                <a:spcPct val="120000"/>
              </a:lnSpc>
              <a:spcBef>
                <a:spcPts val="600"/>
              </a:spcBef>
              <a:buClr>
                <a:srgbClr val="0070C0"/>
              </a:buClr>
              <a:buSzPts val="1200"/>
              <a:buFont typeface="Courier New" panose="02070309020205020404" pitchFamily="49" charset="0"/>
              <a:buChar char="o"/>
            </a:pPr>
            <a:r>
              <a:rPr lang="en-US" sz="1600" dirty="0" err="1">
                <a:latin typeface="Segoe UI" panose="020B0502040204020203" pitchFamily="34" charset="0"/>
                <a:ea typeface="Calibri" panose="020F0502020204030204" pitchFamily="34" charset="0"/>
                <a:cs typeface="Segoe UI" panose="020B0502040204020203" pitchFamily="34" charset="0"/>
              </a:rPr>
              <a:t>Hizmetin</a:t>
            </a:r>
            <a:r>
              <a:rPr lang="en-US" sz="1600" dirty="0">
                <a:latin typeface="Segoe UI" panose="020B0502040204020203" pitchFamily="34" charset="0"/>
                <a:ea typeface="Calibri" panose="020F0502020204030204" pitchFamily="34" charset="0"/>
                <a:cs typeface="Segoe UI" panose="020B0502040204020203" pitchFamily="34" charset="0"/>
              </a:rPr>
              <a:t> </a:t>
            </a:r>
            <a:r>
              <a:rPr lang="en-US" sz="1600" dirty="0" err="1">
                <a:latin typeface="Segoe UI" panose="020B0502040204020203" pitchFamily="34" charset="0"/>
                <a:ea typeface="Calibri" panose="020F0502020204030204" pitchFamily="34" charset="0"/>
                <a:cs typeface="Segoe UI" panose="020B0502040204020203" pitchFamily="34" charset="0"/>
              </a:rPr>
              <a:t>amaçlarının</a:t>
            </a:r>
            <a:r>
              <a:rPr lang="en-US" sz="1600" dirty="0">
                <a:latin typeface="Segoe UI" panose="020B0502040204020203" pitchFamily="34" charset="0"/>
                <a:ea typeface="Calibri" panose="020F0502020204030204" pitchFamily="34" charset="0"/>
                <a:cs typeface="Segoe UI" panose="020B0502040204020203" pitchFamily="34" charset="0"/>
              </a:rPr>
              <a:t> </a:t>
            </a:r>
            <a:r>
              <a:rPr lang="en-US" sz="1600" dirty="0" err="1">
                <a:latin typeface="Segoe UI" panose="020B0502040204020203" pitchFamily="34" charset="0"/>
                <a:ea typeface="Calibri" panose="020F0502020204030204" pitchFamily="34" charset="0"/>
                <a:cs typeface="Segoe UI" panose="020B0502040204020203" pitchFamily="34" charset="0"/>
              </a:rPr>
              <a:t>gerçekleşmesini</a:t>
            </a:r>
            <a:r>
              <a:rPr lang="en-US" sz="1600" dirty="0">
                <a:latin typeface="Segoe UI" panose="020B0502040204020203" pitchFamily="34" charset="0"/>
                <a:ea typeface="Calibri" panose="020F0502020204030204" pitchFamily="34" charset="0"/>
                <a:cs typeface="Segoe UI" panose="020B0502040204020203" pitchFamily="34" charset="0"/>
              </a:rPr>
              <a:t> </a:t>
            </a:r>
            <a:r>
              <a:rPr lang="en-US" sz="1600" dirty="0" err="1">
                <a:latin typeface="Segoe UI" panose="020B0502040204020203" pitchFamily="34" charset="0"/>
                <a:ea typeface="Calibri" panose="020F0502020204030204" pitchFamily="34" charset="0"/>
                <a:cs typeface="Segoe UI" panose="020B0502040204020203" pitchFamily="34" charset="0"/>
              </a:rPr>
              <a:t>sağlamak</a:t>
            </a:r>
            <a:r>
              <a:rPr lang="en-US" sz="1600" dirty="0">
                <a:latin typeface="Segoe UI" panose="020B0502040204020203" pitchFamily="34" charset="0"/>
                <a:ea typeface="Calibri" panose="020F0502020204030204" pitchFamily="34" charset="0"/>
                <a:cs typeface="Segoe UI" panose="020B0502040204020203" pitchFamily="34" charset="0"/>
              </a:rPr>
              <a:t>,</a:t>
            </a:r>
            <a:endParaRPr lang="tr-TR" sz="1600" dirty="0">
              <a:latin typeface="Segoe UI" panose="020B0502040204020203" pitchFamily="34" charset="0"/>
              <a:ea typeface="Calibri" panose="020F0502020204030204" pitchFamily="34" charset="0"/>
              <a:cs typeface="Segoe UI" panose="020B0502040204020203" pitchFamily="34" charset="0"/>
            </a:endParaRPr>
          </a:p>
          <a:p>
            <a:pPr marL="800100" lvl="1" indent="-342900" algn="just">
              <a:lnSpc>
                <a:spcPct val="120000"/>
              </a:lnSpc>
              <a:spcBef>
                <a:spcPts val="600"/>
              </a:spcBef>
              <a:buClr>
                <a:srgbClr val="0070C0"/>
              </a:buClr>
              <a:buSzPts val="1200"/>
              <a:buFont typeface="Courier New" panose="02070309020205020404" pitchFamily="49" charset="0"/>
              <a:buChar char="o"/>
            </a:pPr>
            <a:r>
              <a:rPr lang="en-US" sz="1600" dirty="0" err="1">
                <a:latin typeface="Segoe UI" panose="020B0502040204020203" pitchFamily="34" charset="0"/>
                <a:ea typeface="Calibri" panose="020F0502020204030204" pitchFamily="34" charset="0"/>
                <a:cs typeface="Segoe UI" panose="020B0502040204020203" pitchFamily="34" charset="0"/>
              </a:rPr>
              <a:t>Sunulan</a:t>
            </a:r>
            <a:r>
              <a:rPr lang="en-US" sz="1600" dirty="0">
                <a:latin typeface="Segoe UI" panose="020B0502040204020203" pitchFamily="34" charset="0"/>
                <a:ea typeface="Calibri" panose="020F0502020204030204" pitchFamily="34" charset="0"/>
                <a:cs typeface="Segoe UI" panose="020B0502040204020203" pitchFamily="34" charset="0"/>
              </a:rPr>
              <a:t> </a:t>
            </a:r>
            <a:r>
              <a:rPr lang="en-US" sz="1600" dirty="0" err="1">
                <a:latin typeface="Segoe UI" panose="020B0502040204020203" pitchFamily="34" charset="0"/>
                <a:ea typeface="Calibri" panose="020F0502020204030204" pitchFamily="34" charset="0"/>
                <a:cs typeface="Segoe UI" panose="020B0502040204020203" pitchFamily="34" charset="0"/>
              </a:rPr>
              <a:t>hizmete</a:t>
            </a:r>
            <a:r>
              <a:rPr lang="en-US" sz="1600" dirty="0">
                <a:latin typeface="Segoe UI" panose="020B0502040204020203" pitchFamily="34" charset="0"/>
                <a:ea typeface="Calibri" panose="020F0502020204030204" pitchFamily="34" charset="0"/>
                <a:cs typeface="Segoe UI" panose="020B0502040204020203" pitchFamily="34" charset="0"/>
              </a:rPr>
              <a:t> </a:t>
            </a:r>
            <a:r>
              <a:rPr lang="en-US" sz="1600" dirty="0" err="1">
                <a:latin typeface="Segoe UI" panose="020B0502040204020203" pitchFamily="34" charset="0"/>
                <a:ea typeface="Calibri" panose="020F0502020204030204" pitchFamily="34" charset="0"/>
                <a:cs typeface="Segoe UI" panose="020B0502040204020203" pitchFamily="34" charset="0"/>
              </a:rPr>
              <a:t>ilişkin</a:t>
            </a:r>
            <a:r>
              <a:rPr lang="en-US" sz="1600" dirty="0">
                <a:latin typeface="Segoe UI" panose="020B0502040204020203" pitchFamily="34" charset="0"/>
                <a:ea typeface="Calibri" panose="020F0502020204030204" pitchFamily="34" charset="0"/>
                <a:cs typeface="Segoe UI" panose="020B0502040204020203" pitchFamily="34" charset="0"/>
              </a:rPr>
              <a:t> </a:t>
            </a:r>
            <a:r>
              <a:rPr lang="en-US" sz="1600" dirty="0" err="1">
                <a:latin typeface="Segoe UI" panose="020B0502040204020203" pitchFamily="34" charset="0"/>
                <a:ea typeface="Calibri" panose="020F0502020204030204" pitchFamily="34" charset="0"/>
                <a:cs typeface="Segoe UI" panose="020B0502040204020203" pitchFamily="34" charset="0"/>
              </a:rPr>
              <a:t>uygulamaların</a:t>
            </a:r>
            <a:r>
              <a:rPr lang="en-US" sz="1600" dirty="0">
                <a:latin typeface="Segoe UI" panose="020B0502040204020203" pitchFamily="34" charset="0"/>
                <a:ea typeface="Calibri" panose="020F0502020204030204" pitchFamily="34" charset="0"/>
                <a:cs typeface="Segoe UI" panose="020B0502040204020203" pitchFamily="34" charset="0"/>
              </a:rPr>
              <a:t> </a:t>
            </a:r>
            <a:r>
              <a:rPr lang="en-US" sz="1600" dirty="0" err="1">
                <a:latin typeface="Segoe UI" panose="020B0502040204020203" pitchFamily="34" charset="0"/>
                <a:ea typeface="Calibri" panose="020F0502020204030204" pitchFamily="34" charset="0"/>
                <a:cs typeface="Segoe UI" panose="020B0502040204020203" pitchFamily="34" charset="0"/>
              </a:rPr>
              <a:t>hedeflerine</a:t>
            </a:r>
            <a:r>
              <a:rPr lang="en-US" sz="1600" dirty="0">
                <a:latin typeface="Segoe UI" panose="020B0502040204020203" pitchFamily="34" charset="0"/>
                <a:ea typeface="Calibri" panose="020F0502020204030204" pitchFamily="34" charset="0"/>
                <a:cs typeface="Segoe UI" panose="020B0502040204020203" pitchFamily="34" charset="0"/>
              </a:rPr>
              <a:t> </a:t>
            </a:r>
            <a:r>
              <a:rPr lang="en-US" sz="1600" dirty="0" err="1">
                <a:latin typeface="Segoe UI" panose="020B0502040204020203" pitchFamily="34" charset="0"/>
                <a:ea typeface="Calibri" panose="020F0502020204030204" pitchFamily="34" charset="0"/>
                <a:cs typeface="Segoe UI" panose="020B0502040204020203" pitchFamily="34" charset="0"/>
              </a:rPr>
              <a:t>ulaşıp</a:t>
            </a:r>
            <a:r>
              <a:rPr lang="en-US" sz="1600" dirty="0">
                <a:latin typeface="Segoe UI" panose="020B0502040204020203" pitchFamily="34" charset="0"/>
                <a:ea typeface="Calibri" panose="020F0502020204030204" pitchFamily="34" charset="0"/>
                <a:cs typeface="Segoe UI" panose="020B0502040204020203" pitchFamily="34" charset="0"/>
              </a:rPr>
              <a:t> </a:t>
            </a:r>
            <a:r>
              <a:rPr lang="en-US" sz="1600" dirty="0" err="1">
                <a:latin typeface="Segoe UI" panose="020B0502040204020203" pitchFamily="34" charset="0"/>
                <a:ea typeface="Calibri" panose="020F0502020204030204" pitchFamily="34" charset="0"/>
                <a:cs typeface="Segoe UI" panose="020B0502040204020203" pitchFamily="34" charset="0"/>
              </a:rPr>
              <a:t>ulaşmadığını</a:t>
            </a:r>
            <a:r>
              <a:rPr lang="en-US" sz="1600" dirty="0">
                <a:latin typeface="Segoe UI" panose="020B0502040204020203" pitchFamily="34" charset="0"/>
                <a:ea typeface="Calibri" panose="020F0502020204030204" pitchFamily="34" charset="0"/>
                <a:cs typeface="Segoe UI" panose="020B0502040204020203" pitchFamily="34" charset="0"/>
              </a:rPr>
              <a:t> </a:t>
            </a:r>
            <a:r>
              <a:rPr lang="en-US" sz="1600" dirty="0" err="1">
                <a:latin typeface="Segoe UI" panose="020B0502040204020203" pitchFamily="34" charset="0"/>
                <a:ea typeface="Calibri" panose="020F0502020204030204" pitchFamily="34" charset="0"/>
                <a:cs typeface="Segoe UI" panose="020B0502040204020203" pitchFamily="34" charset="0"/>
              </a:rPr>
              <a:t>sürekli</a:t>
            </a:r>
            <a:r>
              <a:rPr lang="en-US" sz="1600" dirty="0">
                <a:latin typeface="Segoe UI" panose="020B0502040204020203" pitchFamily="34" charset="0"/>
                <a:ea typeface="Calibri" panose="020F0502020204030204" pitchFamily="34" charset="0"/>
                <a:cs typeface="Segoe UI" panose="020B0502040204020203" pitchFamily="34" charset="0"/>
              </a:rPr>
              <a:t> </a:t>
            </a:r>
            <a:r>
              <a:rPr lang="en-US" sz="1600" dirty="0" err="1">
                <a:latin typeface="Segoe UI" panose="020B0502040204020203" pitchFamily="34" charset="0"/>
                <a:ea typeface="Calibri" panose="020F0502020204030204" pitchFamily="34" charset="0"/>
                <a:cs typeface="Segoe UI" panose="020B0502040204020203" pitchFamily="34" charset="0"/>
              </a:rPr>
              <a:t>izlemek</a:t>
            </a:r>
            <a:r>
              <a:rPr lang="en-US" sz="1600" dirty="0">
                <a:latin typeface="Segoe UI" panose="020B0502040204020203" pitchFamily="34" charset="0"/>
                <a:ea typeface="Calibri" panose="020F0502020204030204" pitchFamily="34" charset="0"/>
                <a:cs typeface="Segoe UI" panose="020B0502040204020203" pitchFamily="34" charset="0"/>
              </a:rPr>
              <a:t> </a:t>
            </a:r>
            <a:r>
              <a:rPr lang="en-US" sz="1600" dirty="0" err="1">
                <a:latin typeface="Segoe UI" panose="020B0502040204020203" pitchFamily="34" charset="0"/>
                <a:ea typeface="Calibri" panose="020F0502020204030204" pitchFamily="34" charset="0"/>
                <a:cs typeface="Segoe UI" panose="020B0502040204020203" pitchFamily="34" charset="0"/>
              </a:rPr>
              <a:t>ve</a:t>
            </a:r>
            <a:r>
              <a:rPr lang="en-US" sz="1600" dirty="0">
                <a:latin typeface="Segoe UI" panose="020B0502040204020203" pitchFamily="34" charset="0"/>
                <a:ea typeface="Calibri" panose="020F0502020204030204" pitchFamily="34" charset="0"/>
                <a:cs typeface="Segoe UI" panose="020B0502040204020203" pitchFamily="34" charset="0"/>
              </a:rPr>
              <a:t> </a:t>
            </a:r>
            <a:r>
              <a:rPr lang="en-US" sz="1600" dirty="0" err="1">
                <a:latin typeface="Segoe UI" panose="020B0502040204020203" pitchFamily="34" charset="0"/>
                <a:ea typeface="Calibri" panose="020F0502020204030204" pitchFamily="34" charset="0"/>
                <a:cs typeface="Segoe UI" panose="020B0502040204020203" pitchFamily="34" charset="0"/>
              </a:rPr>
              <a:t>belgelemek</a:t>
            </a:r>
            <a:r>
              <a:rPr lang="en-US" sz="1600" dirty="0">
                <a:latin typeface="Segoe UI" panose="020B0502040204020203" pitchFamily="34" charset="0"/>
                <a:ea typeface="Calibri" panose="020F0502020204030204" pitchFamily="34" charset="0"/>
                <a:cs typeface="Segoe UI" panose="020B0502040204020203" pitchFamily="34" charset="0"/>
              </a:rPr>
              <a:t>, </a:t>
            </a:r>
            <a:endParaRPr lang="tr-TR" sz="1600" dirty="0">
              <a:latin typeface="Segoe UI" panose="020B0502040204020203" pitchFamily="34" charset="0"/>
              <a:ea typeface="Calibri" panose="020F0502020204030204" pitchFamily="34" charset="0"/>
              <a:cs typeface="Segoe UI" panose="020B0502040204020203" pitchFamily="34" charset="0"/>
            </a:endParaRPr>
          </a:p>
          <a:p>
            <a:pPr marL="800100" lvl="1" indent="-342900" algn="just">
              <a:lnSpc>
                <a:spcPct val="120000"/>
              </a:lnSpc>
              <a:spcBef>
                <a:spcPts val="600"/>
              </a:spcBef>
              <a:buClr>
                <a:srgbClr val="0070C0"/>
              </a:buClr>
              <a:buSzPts val="1200"/>
              <a:buFont typeface="Courier New" panose="02070309020205020404" pitchFamily="49" charset="0"/>
              <a:buChar char="o"/>
            </a:pPr>
            <a:r>
              <a:rPr lang="en-US" sz="1600" dirty="0" err="1">
                <a:latin typeface="Segoe UI" panose="020B0502040204020203" pitchFamily="34" charset="0"/>
                <a:ea typeface="Calibri" panose="020F0502020204030204" pitchFamily="34" charset="0"/>
                <a:cs typeface="Segoe UI" panose="020B0502040204020203" pitchFamily="34" charset="0"/>
              </a:rPr>
              <a:t>Hedeflenen</a:t>
            </a:r>
            <a:r>
              <a:rPr lang="en-US" sz="1600" dirty="0">
                <a:latin typeface="Segoe UI" panose="020B0502040204020203" pitchFamily="34" charset="0"/>
                <a:ea typeface="Calibri" panose="020F0502020204030204" pitchFamily="34" charset="0"/>
                <a:cs typeface="Segoe UI" panose="020B0502040204020203" pitchFamily="34" charset="0"/>
              </a:rPr>
              <a:t> </a:t>
            </a:r>
            <a:r>
              <a:rPr lang="en-US" sz="1600" dirty="0" err="1">
                <a:latin typeface="Segoe UI" panose="020B0502040204020203" pitchFamily="34" charset="0"/>
                <a:ea typeface="Calibri" panose="020F0502020204030204" pitchFamily="34" charset="0"/>
                <a:cs typeface="Segoe UI" panose="020B0502040204020203" pitchFamily="34" charset="0"/>
              </a:rPr>
              <a:t>hizmet</a:t>
            </a:r>
            <a:r>
              <a:rPr lang="en-US" sz="1600" dirty="0">
                <a:latin typeface="Segoe UI" panose="020B0502040204020203" pitchFamily="34" charset="0"/>
                <a:ea typeface="Calibri" panose="020F0502020204030204" pitchFamily="34" charset="0"/>
                <a:cs typeface="Segoe UI" panose="020B0502040204020203" pitchFamily="34" charset="0"/>
              </a:rPr>
              <a:t> </a:t>
            </a:r>
            <a:r>
              <a:rPr lang="en-US" sz="1600" dirty="0" err="1">
                <a:latin typeface="Segoe UI" panose="020B0502040204020203" pitchFamily="34" charset="0"/>
                <a:ea typeface="Calibri" panose="020F0502020204030204" pitchFamily="34" charset="0"/>
                <a:cs typeface="Segoe UI" panose="020B0502040204020203" pitchFamily="34" charset="0"/>
              </a:rPr>
              <a:t>kalitesine</a:t>
            </a:r>
            <a:r>
              <a:rPr lang="en-US" sz="1600" dirty="0">
                <a:latin typeface="Segoe UI" panose="020B0502040204020203" pitchFamily="34" charset="0"/>
                <a:ea typeface="Calibri" panose="020F0502020204030204" pitchFamily="34" charset="0"/>
                <a:cs typeface="Segoe UI" panose="020B0502040204020203" pitchFamily="34" charset="0"/>
              </a:rPr>
              <a:t> </a:t>
            </a:r>
            <a:r>
              <a:rPr lang="en-US" sz="1600" dirty="0" err="1">
                <a:latin typeface="Segoe UI" panose="020B0502040204020203" pitchFamily="34" charset="0"/>
                <a:ea typeface="Calibri" panose="020F0502020204030204" pitchFamily="34" charset="0"/>
                <a:cs typeface="Segoe UI" panose="020B0502040204020203" pitchFamily="34" charset="0"/>
              </a:rPr>
              <a:t>ilişkin</a:t>
            </a:r>
            <a:r>
              <a:rPr lang="en-US" sz="1600" dirty="0">
                <a:latin typeface="Segoe UI" panose="020B0502040204020203" pitchFamily="34" charset="0"/>
                <a:ea typeface="Calibri" panose="020F0502020204030204" pitchFamily="34" charset="0"/>
                <a:cs typeface="Segoe UI" panose="020B0502040204020203" pitchFamily="34" charset="0"/>
              </a:rPr>
              <a:t> </a:t>
            </a:r>
            <a:r>
              <a:rPr lang="en-US" sz="1600" dirty="0" err="1">
                <a:latin typeface="Segoe UI" panose="020B0502040204020203" pitchFamily="34" charset="0"/>
                <a:ea typeface="Calibri" panose="020F0502020204030204" pitchFamily="34" charset="0"/>
                <a:cs typeface="Segoe UI" panose="020B0502040204020203" pitchFamily="34" charset="0"/>
              </a:rPr>
              <a:t>geri</a:t>
            </a:r>
            <a:r>
              <a:rPr lang="en-US" sz="1600" dirty="0">
                <a:latin typeface="Segoe UI" panose="020B0502040204020203" pitchFamily="34" charset="0"/>
                <a:ea typeface="Calibri" panose="020F0502020204030204" pitchFamily="34" charset="0"/>
                <a:cs typeface="Segoe UI" panose="020B0502040204020203" pitchFamily="34" charset="0"/>
              </a:rPr>
              <a:t> </a:t>
            </a:r>
            <a:r>
              <a:rPr lang="en-US" sz="1600" dirty="0" err="1">
                <a:latin typeface="Segoe UI" panose="020B0502040204020203" pitchFamily="34" charset="0"/>
                <a:ea typeface="Calibri" panose="020F0502020204030204" pitchFamily="34" charset="0"/>
                <a:cs typeface="Segoe UI" panose="020B0502040204020203" pitchFamily="34" charset="0"/>
              </a:rPr>
              <a:t>bildirim</a:t>
            </a:r>
            <a:r>
              <a:rPr lang="en-US" sz="1600" dirty="0">
                <a:latin typeface="Segoe UI" panose="020B0502040204020203" pitchFamily="34" charset="0"/>
                <a:ea typeface="Calibri" panose="020F0502020204030204" pitchFamily="34" charset="0"/>
                <a:cs typeface="Segoe UI" panose="020B0502040204020203" pitchFamily="34" charset="0"/>
              </a:rPr>
              <a:t> </a:t>
            </a:r>
            <a:r>
              <a:rPr lang="en-US" sz="1600" dirty="0" err="1">
                <a:latin typeface="Segoe UI" panose="020B0502040204020203" pitchFamily="34" charset="0"/>
                <a:ea typeface="Calibri" panose="020F0502020204030204" pitchFamily="34" charset="0"/>
                <a:cs typeface="Segoe UI" panose="020B0502040204020203" pitchFamily="34" charset="0"/>
              </a:rPr>
              <a:t>sağlayarak</a:t>
            </a:r>
            <a:r>
              <a:rPr lang="en-US" sz="1600" dirty="0">
                <a:latin typeface="Segoe UI" panose="020B0502040204020203" pitchFamily="34" charset="0"/>
                <a:ea typeface="Calibri" panose="020F0502020204030204" pitchFamily="34" charset="0"/>
                <a:cs typeface="Segoe UI" panose="020B0502040204020203" pitchFamily="34" charset="0"/>
              </a:rPr>
              <a:t> </a:t>
            </a:r>
            <a:r>
              <a:rPr lang="en-US" sz="1600" dirty="0" err="1">
                <a:latin typeface="Segoe UI" panose="020B0502040204020203" pitchFamily="34" charset="0"/>
                <a:ea typeface="Calibri" panose="020F0502020204030204" pitchFamily="34" charset="0"/>
                <a:cs typeface="Segoe UI" panose="020B0502040204020203" pitchFamily="34" charset="0"/>
              </a:rPr>
              <a:t>gelişim</a:t>
            </a:r>
            <a:r>
              <a:rPr lang="en-US" sz="1600" dirty="0">
                <a:latin typeface="Segoe UI" panose="020B0502040204020203" pitchFamily="34" charset="0"/>
                <a:ea typeface="Calibri" panose="020F0502020204030204" pitchFamily="34" charset="0"/>
                <a:cs typeface="Segoe UI" panose="020B0502040204020203" pitchFamily="34" charset="0"/>
              </a:rPr>
              <a:t> </a:t>
            </a:r>
            <a:r>
              <a:rPr lang="en-US" sz="1600" dirty="0" err="1">
                <a:latin typeface="Segoe UI" panose="020B0502040204020203" pitchFamily="34" charset="0"/>
                <a:ea typeface="Calibri" panose="020F0502020204030204" pitchFamily="34" charset="0"/>
                <a:cs typeface="Segoe UI" panose="020B0502040204020203" pitchFamily="34" charset="0"/>
              </a:rPr>
              <a:t>ihtiyacı</a:t>
            </a:r>
            <a:r>
              <a:rPr lang="en-US" sz="1600" dirty="0">
                <a:latin typeface="Segoe UI" panose="020B0502040204020203" pitchFamily="34" charset="0"/>
                <a:ea typeface="Calibri" panose="020F0502020204030204" pitchFamily="34" charset="0"/>
                <a:cs typeface="Segoe UI" panose="020B0502040204020203" pitchFamily="34" charset="0"/>
              </a:rPr>
              <a:t> </a:t>
            </a:r>
            <a:r>
              <a:rPr lang="en-US" sz="1600" dirty="0" err="1">
                <a:latin typeface="Segoe UI" panose="020B0502040204020203" pitchFamily="34" charset="0"/>
                <a:ea typeface="Calibri" panose="020F0502020204030204" pitchFamily="34" charset="0"/>
                <a:cs typeface="Segoe UI" panose="020B0502040204020203" pitchFamily="34" charset="0"/>
              </a:rPr>
              <a:t>olan</a:t>
            </a:r>
            <a:r>
              <a:rPr lang="en-US" sz="1600" dirty="0">
                <a:latin typeface="Segoe UI" panose="020B0502040204020203" pitchFamily="34" charset="0"/>
                <a:ea typeface="Calibri" panose="020F0502020204030204" pitchFamily="34" charset="0"/>
                <a:cs typeface="Segoe UI" panose="020B0502040204020203" pitchFamily="34" charset="0"/>
              </a:rPr>
              <a:t> </a:t>
            </a:r>
            <a:r>
              <a:rPr lang="en-US" sz="1600" dirty="0" err="1">
                <a:latin typeface="Segoe UI" panose="020B0502040204020203" pitchFamily="34" charset="0"/>
                <a:ea typeface="Calibri" panose="020F0502020204030204" pitchFamily="34" charset="0"/>
                <a:cs typeface="Segoe UI" panose="020B0502040204020203" pitchFamily="34" charset="0"/>
              </a:rPr>
              <a:t>noktaları</a:t>
            </a:r>
            <a:r>
              <a:rPr lang="en-US" sz="1600" dirty="0">
                <a:latin typeface="Segoe UI" panose="020B0502040204020203" pitchFamily="34" charset="0"/>
                <a:ea typeface="Calibri" panose="020F0502020204030204" pitchFamily="34" charset="0"/>
                <a:cs typeface="Segoe UI" panose="020B0502040204020203" pitchFamily="34" charset="0"/>
              </a:rPr>
              <a:t> </a:t>
            </a:r>
            <a:r>
              <a:rPr lang="en-US" sz="1600" dirty="0" err="1">
                <a:latin typeface="Segoe UI" panose="020B0502040204020203" pitchFamily="34" charset="0"/>
                <a:ea typeface="Calibri" panose="020F0502020204030204" pitchFamily="34" charset="0"/>
                <a:cs typeface="Segoe UI" panose="020B0502040204020203" pitchFamily="34" charset="0"/>
              </a:rPr>
              <a:t>belirlemek</a:t>
            </a:r>
            <a:r>
              <a:rPr lang="en-US" sz="1600" dirty="0">
                <a:latin typeface="Segoe UI" panose="020B0502040204020203" pitchFamily="34" charset="0"/>
                <a:ea typeface="Calibri" panose="020F0502020204030204" pitchFamily="34" charset="0"/>
                <a:cs typeface="Segoe UI" panose="020B0502040204020203" pitchFamily="34" charset="0"/>
              </a:rPr>
              <a:t>, </a:t>
            </a:r>
            <a:endParaRPr lang="tr-TR" sz="1600" dirty="0">
              <a:latin typeface="Segoe UI" panose="020B0502040204020203" pitchFamily="34" charset="0"/>
              <a:ea typeface="Calibri" panose="020F0502020204030204" pitchFamily="34" charset="0"/>
              <a:cs typeface="Segoe UI" panose="020B0502040204020203" pitchFamily="34" charset="0"/>
            </a:endParaRPr>
          </a:p>
          <a:p>
            <a:pPr marL="800100" lvl="1" indent="-342900" algn="just">
              <a:lnSpc>
                <a:spcPct val="120000"/>
              </a:lnSpc>
              <a:spcBef>
                <a:spcPts val="600"/>
              </a:spcBef>
              <a:buClr>
                <a:srgbClr val="0070C0"/>
              </a:buClr>
              <a:buSzPts val="1200"/>
              <a:buFont typeface="Courier New" panose="02070309020205020404" pitchFamily="49" charset="0"/>
              <a:buChar char="o"/>
            </a:pPr>
            <a:r>
              <a:rPr lang="en-US" sz="1600" dirty="0" err="1">
                <a:latin typeface="Segoe UI" panose="020B0502040204020203" pitchFamily="34" charset="0"/>
                <a:ea typeface="Calibri" panose="020F0502020204030204" pitchFamily="34" charset="0"/>
                <a:cs typeface="Segoe UI" panose="020B0502040204020203" pitchFamily="34" charset="0"/>
              </a:rPr>
              <a:t>Hizmete</a:t>
            </a:r>
            <a:r>
              <a:rPr lang="en-US" sz="1600" dirty="0">
                <a:latin typeface="Segoe UI" panose="020B0502040204020203" pitchFamily="34" charset="0"/>
                <a:ea typeface="Calibri" panose="020F0502020204030204" pitchFamily="34" charset="0"/>
                <a:cs typeface="Segoe UI" panose="020B0502040204020203" pitchFamily="34" charset="0"/>
              </a:rPr>
              <a:t> </a:t>
            </a:r>
            <a:r>
              <a:rPr lang="en-US" sz="1600" dirty="0" err="1">
                <a:latin typeface="Segoe UI" panose="020B0502040204020203" pitchFamily="34" charset="0"/>
                <a:ea typeface="Calibri" panose="020F0502020204030204" pitchFamily="34" charset="0"/>
                <a:cs typeface="Segoe UI" panose="020B0502040204020203" pitchFamily="34" charset="0"/>
              </a:rPr>
              <a:t>ilişkin</a:t>
            </a:r>
            <a:r>
              <a:rPr lang="en-US" sz="1600" dirty="0">
                <a:latin typeface="Segoe UI" panose="020B0502040204020203" pitchFamily="34" charset="0"/>
                <a:ea typeface="Calibri" panose="020F0502020204030204" pitchFamily="34" charset="0"/>
                <a:cs typeface="Segoe UI" panose="020B0502040204020203" pitchFamily="34" charset="0"/>
              </a:rPr>
              <a:t> iyi </a:t>
            </a:r>
            <a:r>
              <a:rPr lang="en-US" sz="1600" dirty="0" err="1">
                <a:latin typeface="Segoe UI" panose="020B0502040204020203" pitchFamily="34" charset="0"/>
                <a:ea typeface="Calibri" panose="020F0502020204030204" pitchFamily="34" charset="0"/>
                <a:cs typeface="Segoe UI" panose="020B0502040204020203" pitchFamily="34" charset="0"/>
              </a:rPr>
              <a:t>uygulamaları</a:t>
            </a:r>
            <a:r>
              <a:rPr lang="en-US" sz="1600" dirty="0">
                <a:latin typeface="Segoe UI" panose="020B0502040204020203" pitchFamily="34" charset="0"/>
                <a:ea typeface="Calibri" panose="020F0502020204030204" pitchFamily="34" charset="0"/>
                <a:cs typeface="Segoe UI" panose="020B0502040204020203" pitchFamily="34" charset="0"/>
              </a:rPr>
              <a:t> </a:t>
            </a:r>
            <a:r>
              <a:rPr lang="en-US" sz="1600" dirty="0" err="1">
                <a:latin typeface="Segoe UI" panose="020B0502040204020203" pitchFamily="34" charset="0"/>
                <a:ea typeface="Calibri" panose="020F0502020204030204" pitchFamily="34" charset="0"/>
                <a:cs typeface="Segoe UI" panose="020B0502040204020203" pitchFamily="34" charset="0"/>
              </a:rPr>
              <a:t>belirlemek</a:t>
            </a:r>
            <a:r>
              <a:rPr lang="en-US" sz="1600" dirty="0">
                <a:latin typeface="Segoe UI" panose="020B0502040204020203" pitchFamily="34" charset="0"/>
                <a:ea typeface="Calibri" panose="020F0502020204030204" pitchFamily="34" charset="0"/>
                <a:cs typeface="Segoe UI" panose="020B0502040204020203" pitchFamily="34" charset="0"/>
              </a:rPr>
              <a:t> ve </a:t>
            </a:r>
            <a:r>
              <a:rPr lang="en-US" sz="1600" dirty="0" err="1">
                <a:latin typeface="Segoe UI" panose="020B0502040204020203" pitchFamily="34" charset="0"/>
                <a:ea typeface="Calibri" panose="020F0502020204030204" pitchFamily="34" charset="0"/>
                <a:cs typeface="Segoe UI" panose="020B0502040204020203" pitchFamily="34" charset="0"/>
              </a:rPr>
              <a:t>yaygınlaştırmak</a:t>
            </a:r>
            <a:r>
              <a:rPr lang="tr-TR" sz="1600" dirty="0">
                <a:latin typeface="Segoe UI" panose="020B0502040204020203" pitchFamily="34" charset="0"/>
                <a:ea typeface="Calibri" panose="020F0502020204030204" pitchFamily="34" charset="0"/>
                <a:cs typeface="Segoe UI" panose="020B0502040204020203" pitchFamily="34" charset="0"/>
              </a:rPr>
              <a:t>.</a:t>
            </a:r>
            <a:endParaRPr lang="en-US" sz="800" dirty="0">
              <a:latin typeface="Segoe UI" panose="020B0502040204020203" pitchFamily="34" charset="0"/>
              <a:cs typeface="Segoe UI" panose="020B0502040204020203" pitchFamily="34" charset="0"/>
            </a:endParaRPr>
          </a:p>
        </p:txBody>
      </p:sp>
      <p:sp>
        <p:nvSpPr>
          <p:cNvPr id="4" name="Slide Number Placeholder 3">
            <a:extLst>
              <a:ext uri="{FF2B5EF4-FFF2-40B4-BE49-F238E27FC236}">
                <a16:creationId xmlns:a16="http://schemas.microsoft.com/office/drawing/2014/main" id="{F280BC30-7350-F377-6528-3329F9768C35}"/>
              </a:ext>
            </a:extLst>
          </p:cNvPr>
          <p:cNvSpPr>
            <a:spLocks noGrp="1"/>
          </p:cNvSpPr>
          <p:nvPr>
            <p:ph type="sldNum" sz="quarter" idx="12"/>
          </p:nvPr>
        </p:nvSpPr>
        <p:spPr/>
        <p:txBody>
          <a:bodyPr/>
          <a:lstStyle/>
          <a:p>
            <a:fld id="{0BE68271-D1D7-4240-9CAF-7A57D75CD8A1}" type="slidenum">
              <a:rPr lang="en-US" smtClean="0"/>
              <a:t>14</a:t>
            </a:fld>
            <a:endParaRPr lang="en-US"/>
          </a:p>
        </p:txBody>
      </p:sp>
    </p:spTree>
    <p:extLst>
      <p:ext uri="{BB962C8B-B14F-4D97-AF65-F5344CB8AC3E}">
        <p14:creationId xmlns:p14="http://schemas.microsoft.com/office/powerpoint/2010/main" val="31881790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70471" y="2149288"/>
            <a:ext cx="5876557" cy="3377131"/>
          </a:xfrm>
        </p:spPr>
        <p:txBody>
          <a:bodyPr>
            <a:normAutofit/>
          </a:bodyPr>
          <a:lstStyle/>
          <a:p>
            <a:pPr algn="just">
              <a:lnSpc>
                <a:spcPct val="100000"/>
              </a:lnSpc>
            </a:pPr>
            <a:r>
              <a:rPr lang="tr-TR" sz="1400" dirty="0">
                <a:latin typeface="Segoe UI" panose="020B0502040204020203" pitchFamily="34" charset="0"/>
                <a:ea typeface="Calibri" panose="020F0502020204030204" pitchFamily="34" charset="0"/>
                <a:cs typeface="Segoe UI" panose="020B0502040204020203" pitchFamily="34" charset="0"/>
              </a:rPr>
              <a:t>Bu amaçla öz değerlendirme döngüsü yapılandırılmıştır. Bu döngü, öz değerlendirme ve minimum standartlara ilişkin eğitim modüllerini tamamlamış personelden oluşan bir ekibin oluşturulması ile başlamaktadır. Oluşturulan bu ekip değerlendirmelerinin gerçekleştirilmesi ve gelişim faaliyetlerinin planlamasından da sorumludur. Ardından puanlama yapılarak formun tamamlanması ve gönderilmesi sağlanmaktadır. Bu sayede ilerlemelerin izlenmesi için sistem hazır hale gelebilmektedir. </a:t>
            </a:r>
            <a:r>
              <a:rPr lang="en-US" sz="1400" dirty="0">
                <a:latin typeface="Segoe UI" panose="020B0502040204020203" pitchFamily="34" charset="0"/>
                <a:cs typeface="Segoe UI" panose="020B0502040204020203" pitchFamily="34" charset="0"/>
              </a:rPr>
              <a:t> </a:t>
            </a:r>
            <a:endParaRPr lang="tr-TR" sz="1400" dirty="0">
              <a:latin typeface="Segoe UI" panose="020B0502040204020203" pitchFamily="34" charset="0"/>
              <a:cs typeface="Segoe UI" panose="020B0502040204020203" pitchFamily="34" charset="0"/>
            </a:endParaRPr>
          </a:p>
          <a:p>
            <a:pPr algn="just">
              <a:lnSpc>
                <a:spcPct val="100000"/>
              </a:lnSpc>
            </a:pPr>
            <a:r>
              <a:rPr lang="en-US" sz="1400" dirty="0" err="1">
                <a:latin typeface="Segoe UI" panose="020B0502040204020203" pitchFamily="34" charset="0"/>
                <a:cs typeface="Segoe UI" panose="020B0502040204020203" pitchFamily="34" charset="0"/>
              </a:rPr>
              <a:t>Çocukların</a:t>
            </a:r>
            <a:r>
              <a:rPr lang="en-US" sz="1400" dirty="0">
                <a:latin typeface="Segoe UI" panose="020B0502040204020203" pitchFamily="34" charset="0"/>
                <a:cs typeface="Segoe UI" panose="020B0502040204020203" pitchFamily="34" charset="0"/>
              </a:rPr>
              <a:t> </a:t>
            </a:r>
            <a:r>
              <a:rPr lang="en-US" sz="1400" dirty="0" err="1">
                <a:latin typeface="Segoe UI" panose="020B0502040204020203" pitchFamily="34" charset="0"/>
                <a:cs typeface="Segoe UI" panose="020B0502040204020203" pitchFamily="34" charset="0"/>
              </a:rPr>
              <a:t>yeterli</a:t>
            </a:r>
            <a:r>
              <a:rPr lang="en-US" sz="1400" dirty="0">
                <a:latin typeface="Segoe UI" panose="020B0502040204020203" pitchFamily="34" charset="0"/>
                <a:cs typeface="Segoe UI" panose="020B0502040204020203" pitchFamily="34" charset="0"/>
              </a:rPr>
              <a:t> </a:t>
            </a:r>
            <a:r>
              <a:rPr lang="en-US" sz="1400" dirty="0" err="1">
                <a:latin typeface="Segoe UI" panose="020B0502040204020203" pitchFamily="34" charset="0"/>
                <a:cs typeface="Segoe UI" panose="020B0502040204020203" pitchFamily="34" charset="0"/>
              </a:rPr>
              <a:t>ve</a:t>
            </a:r>
            <a:r>
              <a:rPr lang="en-US" sz="1400" dirty="0">
                <a:latin typeface="Segoe UI" panose="020B0502040204020203" pitchFamily="34" charset="0"/>
                <a:cs typeface="Segoe UI" panose="020B0502040204020203" pitchFamily="34" charset="0"/>
              </a:rPr>
              <a:t> </a:t>
            </a:r>
            <a:r>
              <a:rPr lang="en-US" sz="1400" dirty="0" err="1">
                <a:latin typeface="Segoe UI" panose="020B0502040204020203" pitchFamily="34" charset="0"/>
                <a:cs typeface="Segoe UI" panose="020B0502040204020203" pitchFamily="34" charset="0"/>
              </a:rPr>
              <a:t>uygun</a:t>
            </a:r>
            <a:r>
              <a:rPr lang="en-US" sz="1400" dirty="0">
                <a:latin typeface="Segoe UI" panose="020B0502040204020203" pitchFamily="34" charset="0"/>
                <a:cs typeface="Segoe UI" panose="020B0502040204020203" pitchFamily="34" charset="0"/>
              </a:rPr>
              <a:t> </a:t>
            </a:r>
            <a:r>
              <a:rPr lang="en-US" sz="1400" dirty="0" err="1">
                <a:latin typeface="Segoe UI" panose="020B0502040204020203" pitchFamily="34" charset="0"/>
                <a:cs typeface="Segoe UI" panose="020B0502040204020203" pitchFamily="34" charset="0"/>
              </a:rPr>
              <a:t>nitelikte</a:t>
            </a:r>
            <a:r>
              <a:rPr lang="en-US" sz="1400" dirty="0">
                <a:latin typeface="Segoe UI" panose="020B0502040204020203" pitchFamily="34" charset="0"/>
                <a:cs typeface="Segoe UI" panose="020B0502040204020203" pitchFamily="34" charset="0"/>
              </a:rPr>
              <a:t> </a:t>
            </a:r>
            <a:r>
              <a:rPr lang="en-US" sz="1400" dirty="0" err="1">
                <a:latin typeface="Segoe UI" panose="020B0502040204020203" pitchFamily="34" charset="0"/>
                <a:cs typeface="Segoe UI" panose="020B0502040204020203" pitchFamily="34" charset="0"/>
              </a:rPr>
              <a:t>bakım</a:t>
            </a:r>
            <a:r>
              <a:rPr lang="en-US" sz="1400" dirty="0">
                <a:latin typeface="Segoe UI" panose="020B0502040204020203" pitchFamily="34" charset="0"/>
                <a:cs typeface="Segoe UI" panose="020B0502040204020203" pitchFamily="34" charset="0"/>
              </a:rPr>
              <a:t> </a:t>
            </a:r>
            <a:r>
              <a:rPr lang="en-US" sz="1400" dirty="0" err="1">
                <a:latin typeface="Segoe UI" panose="020B0502040204020203" pitchFamily="34" charset="0"/>
                <a:cs typeface="Segoe UI" panose="020B0502040204020203" pitchFamily="34" charset="0"/>
              </a:rPr>
              <a:t>hizmetlerinden</a:t>
            </a:r>
            <a:r>
              <a:rPr lang="en-US" sz="1400" dirty="0">
                <a:latin typeface="Segoe UI" panose="020B0502040204020203" pitchFamily="34" charset="0"/>
                <a:cs typeface="Segoe UI" panose="020B0502040204020203" pitchFamily="34" charset="0"/>
              </a:rPr>
              <a:t> </a:t>
            </a:r>
            <a:r>
              <a:rPr lang="en-US" sz="1400" dirty="0" err="1">
                <a:latin typeface="Segoe UI" panose="020B0502040204020203" pitchFamily="34" charset="0"/>
                <a:cs typeface="Segoe UI" panose="020B0502040204020203" pitchFamily="34" charset="0"/>
              </a:rPr>
              <a:t>yararlanabilmeleri</a:t>
            </a:r>
            <a:r>
              <a:rPr lang="en-US" sz="1400" dirty="0">
                <a:latin typeface="Segoe UI" panose="020B0502040204020203" pitchFamily="34" charset="0"/>
                <a:cs typeface="Segoe UI" panose="020B0502040204020203" pitchFamily="34" charset="0"/>
              </a:rPr>
              <a:t> </a:t>
            </a:r>
            <a:r>
              <a:rPr lang="en-US" sz="1400" dirty="0" err="1">
                <a:latin typeface="Segoe UI" panose="020B0502040204020203" pitchFamily="34" charset="0"/>
                <a:cs typeface="Segoe UI" panose="020B0502040204020203" pitchFamily="34" charset="0"/>
              </a:rPr>
              <a:t>açısından</a:t>
            </a:r>
            <a:r>
              <a:rPr lang="en-US" sz="1400" dirty="0">
                <a:latin typeface="Segoe UI" panose="020B0502040204020203" pitchFamily="34" charset="0"/>
                <a:cs typeface="Segoe UI" panose="020B0502040204020203" pitchFamily="34" charset="0"/>
              </a:rPr>
              <a:t> </a:t>
            </a:r>
            <a:r>
              <a:rPr lang="en-US" sz="1400" dirty="0" err="1">
                <a:latin typeface="Segoe UI" panose="020B0502040204020203" pitchFamily="34" charset="0"/>
                <a:cs typeface="Segoe UI" panose="020B0502040204020203" pitchFamily="34" charset="0"/>
              </a:rPr>
              <a:t>tüm</a:t>
            </a:r>
            <a:r>
              <a:rPr lang="en-US" sz="1400" dirty="0">
                <a:latin typeface="Segoe UI" panose="020B0502040204020203" pitchFamily="34" charset="0"/>
                <a:cs typeface="Segoe UI" panose="020B0502040204020203" pitchFamily="34" charset="0"/>
              </a:rPr>
              <a:t> </a:t>
            </a:r>
            <a:r>
              <a:rPr lang="en-US" sz="1400" dirty="0" err="1">
                <a:latin typeface="Segoe UI" panose="020B0502040204020203" pitchFamily="34" charset="0"/>
                <a:cs typeface="Segoe UI" panose="020B0502040204020203" pitchFamily="34" charset="0"/>
              </a:rPr>
              <a:t>bakım</a:t>
            </a:r>
            <a:r>
              <a:rPr lang="en-US" sz="1400" dirty="0">
                <a:latin typeface="Segoe UI" panose="020B0502040204020203" pitchFamily="34" charset="0"/>
                <a:cs typeface="Segoe UI" panose="020B0502040204020203" pitchFamily="34" charset="0"/>
              </a:rPr>
              <a:t> </a:t>
            </a:r>
            <a:r>
              <a:rPr lang="en-US" sz="1400" dirty="0" err="1">
                <a:latin typeface="Segoe UI" panose="020B0502040204020203" pitchFamily="34" charset="0"/>
                <a:cs typeface="Segoe UI" panose="020B0502040204020203" pitchFamily="34" charset="0"/>
              </a:rPr>
              <a:t>kuruluşlarının</a:t>
            </a:r>
            <a:r>
              <a:rPr lang="en-US" sz="1400" dirty="0">
                <a:latin typeface="Segoe UI" panose="020B0502040204020203" pitchFamily="34" charset="0"/>
                <a:cs typeface="Segoe UI" panose="020B0502040204020203" pitchFamily="34" charset="0"/>
              </a:rPr>
              <a:t> </a:t>
            </a:r>
            <a:r>
              <a:rPr lang="en-US" sz="1400" dirty="0" err="1">
                <a:latin typeface="Segoe UI" panose="020B0502040204020203" pitchFamily="34" charset="0"/>
                <a:cs typeface="Segoe UI" panose="020B0502040204020203" pitchFamily="34" charset="0"/>
              </a:rPr>
              <a:t>belirli</a:t>
            </a:r>
            <a:r>
              <a:rPr lang="en-US" sz="1400" dirty="0">
                <a:latin typeface="Segoe UI" panose="020B0502040204020203" pitchFamily="34" charset="0"/>
                <a:cs typeface="Segoe UI" panose="020B0502040204020203" pitchFamily="34" charset="0"/>
              </a:rPr>
              <a:t> </a:t>
            </a:r>
            <a:r>
              <a:rPr lang="en-US" sz="1400" dirty="0" err="1">
                <a:latin typeface="Segoe UI" panose="020B0502040204020203" pitchFamily="34" charset="0"/>
                <a:cs typeface="Segoe UI" panose="020B0502040204020203" pitchFamily="34" charset="0"/>
              </a:rPr>
              <a:t>standartları</a:t>
            </a:r>
            <a:r>
              <a:rPr lang="en-US" sz="1400" dirty="0">
                <a:latin typeface="Segoe UI" panose="020B0502040204020203" pitchFamily="34" charset="0"/>
                <a:cs typeface="Segoe UI" panose="020B0502040204020203" pitchFamily="34" charset="0"/>
              </a:rPr>
              <a:t> </a:t>
            </a:r>
            <a:r>
              <a:rPr lang="en-US" sz="1400" dirty="0" err="1">
                <a:latin typeface="Segoe UI" panose="020B0502040204020203" pitchFamily="34" charset="0"/>
                <a:cs typeface="Segoe UI" panose="020B0502040204020203" pitchFamily="34" charset="0"/>
              </a:rPr>
              <a:t>sağlamak</a:t>
            </a:r>
            <a:r>
              <a:rPr lang="en-US" sz="1400" dirty="0">
                <a:latin typeface="Segoe UI" panose="020B0502040204020203" pitchFamily="34" charset="0"/>
                <a:cs typeface="Segoe UI" panose="020B0502040204020203" pitchFamily="34" charset="0"/>
              </a:rPr>
              <a:t> </a:t>
            </a:r>
            <a:r>
              <a:rPr lang="en-US" sz="1400" dirty="0" err="1">
                <a:latin typeface="Segoe UI" panose="020B0502040204020203" pitchFamily="34" charset="0"/>
                <a:cs typeface="Segoe UI" panose="020B0502040204020203" pitchFamily="34" charset="0"/>
              </a:rPr>
              <a:t>için</a:t>
            </a:r>
            <a:r>
              <a:rPr lang="en-US" sz="1400" dirty="0">
                <a:latin typeface="Segoe UI" panose="020B0502040204020203" pitchFamily="34" charset="0"/>
                <a:cs typeface="Segoe UI" panose="020B0502040204020203" pitchFamily="34" charset="0"/>
              </a:rPr>
              <a:t> </a:t>
            </a:r>
            <a:r>
              <a:rPr lang="en-US" sz="1400" dirty="0" err="1">
                <a:latin typeface="Segoe UI" panose="020B0502040204020203" pitchFamily="34" charset="0"/>
                <a:cs typeface="Segoe UI" panose="020B0502040204020203" pitchFamily="34" charset="0"/>
              </a:rPr>
              <a:t>sürekli</a:t>
            </a:r>
            <a:r>
              <a:rPr lang="en-US" sz="1400" dirty="0">
                <a:latin typeface="Segoe UI" panose="020B0502040204020203" pitchFamily="34" charset="0"/>
                <a:cs typeface="Segoe UI" panose="020B0502040204020203" pitchFamily="34" charset="0"/>
              </a:rPr>
              <a:t> </a:t>
            </a:r>
            <a:r>
              <a:rPr lang="en-US" sz="1400" dirty="0" err="1">
                <a:latin typeface="Segoe UI" panose="020B0502040204020203" pitchFamily="34" charset="0"/>
                <a:cs typeface="Segoe UI" panose="020B0502040204020203" pitchFamily="34" charset="0"/>
              </a:rPr>
              <a:t>olarak</a:t>
            </a:r>
            <a:r>
              <a:rPr lang="en-US" sz="1400" dirty="0">
                <a:latin typeface="Segoe UI" panose="020B0502040204020203" pitchFamily="34" charset="0"/>
                <a:cs typeface="Segoe UI" panose="020B0502040204020203" pitchFamily="34" charset="0"/>
              </a:rPr>
              <a:t> </a:t>
            </a:r>
            <a:r>
              <a:rPr lang="en-US" sz="1400" dirty="0" err="1">
                <a:latin typeface="Segoe UI" panose="020B0502040204020203" pitchFamily="34" charset="0"/>
                <a:cs typeface="Segoe UI" panose="020B0502040204020203" pitchFamily="34" charset="0"/>
              </a:rPr>
              <a:t>kendilerini</a:t>
            </a:r>
            <a:r>
              <a:rPr lang="en-US" sz="1400" dirty="0">
                <a:latin typeface="Segoe UI" panose="020B0502040204020203" pitchFamily="34" charset="0"/>
                <a:cs typeface="Segoe UI" panose="020B0502040204020203" pitchFamily="34" charset="0"/>
              </a:rPr>
              <a:t> </a:t>
            </a:r>
            <a:r>
              <a:rPr lang="en-US" sz="1400" dirty="0" err="1">
                <a:latin typeface="Segoe UI" panose="020B0502040204020203" pitchFamily="34" charset="0"/>
                <a:cs typeface="Segoe UI" panose="020B0502040204020203" pitchFamily="34" charset="0"/>
              </a:rPr>
              <a:t>izlemeleri</a:t>
            </a:r>
            <a:r>
              <a:rPr lang="en-US" sz="1400" dirty="0">
                <a:latin typeface="Segoe UI" panose="020B0502040204020203" pitchFamily="34" charset="0"/>
                <a:cs typeface="Segoe UI" panose="020B0502040204020203" pitchFamily="34" charset="0"/>
              </a:rPr>
              <a:t> </a:t>
            </a:r>
            <a:r>
              <a:rPr lang="en-US" sz="1400" dirty="0" err="1">
                <a:latin typeface="Segoe UI" panose="020B0502040204020203" pitchFamily="34" charset="0"/>
                <a:cs typeface="Segoe UI" panose="020B0502040204020203" pitchFamily="34" charset="0"/>
              </a:rPr>
              <a:t>ve</a:t>
            </a:r>
            <a:r>
              <a:rPr lang="en-US" sz="1400" dirty="0">
                <a:latin typeface="Segoe UI" panose="020B0502040204020203" pitchFamily="34" charset="0"/>
                <a:cs typeface="Segoe UI" panose="020B0502040204020203" pitchFamily="34" charset="0"/>
              </a:rPr>
              <a:t> </a:t>
            </a:r>
            <a:r>
              <a:rPr lang="en-US" sz="1400" dirty="0" err="1">
                <a:latin typeface="Segoe UI" panose="020B0502040204020203" pitchFamily="34" charset="0"/>
                <a:cs typeface="Segoe UI" panose="020B0502040204020203" pitchFamily="34" charset="0"/>
              </a:rPr>
              <a:t>değerlendirmeleri</a:t>
            </a:r>
            <a:r>
              <a:rPr lang="en-US" sz="1400" dirty="0">
                <a:latin typeface="Segoe UI" panose="020B0502040204020203" pitchFamily="34" charset="0"/>
                <a:cs typeface="Segoe UI" panose="020B0502040204020203" pitchFamily="34" charset="0"/>
              </a:rPr>
              <a:t> </a:t>
            </a:r>
            <a:r>
              <a:rPr lang="en-US" sz="1400" dirty="0" err="1">
                <a:latin typeface="Segoe UI" panose="020B0502040204020203" pitchFamily="34" charset="0"/>
                <a:cs typeface="Segoe UI" panose="020B0502040204020203" pitchFamily="34" charset="0"/>
              </a:rPr>
              <a:t>önemlidir</a:t>
            </a:r>
            <a:r>
              <a:rPr lang="en-US" sz="1400" dirty="0">
                <a:latin typeface="Segoe UI" panose="020B0502040204020203" pitchFamily="34" charset="0"/>
                <a:cs typeface="Segoe UI" panose="020B0502040204020203" pitchFamily="34" charset="0"/>
              </a:rPr>
              <a:t>. </a:t>
            </a:r>
            <a:r>
              <a:rPr lang="en-US" sz="1400" b="1" dirty="0">
                <a:latin typeface="Segoe UI" panose="020B0502040204020203" pitchFamily="34" charset="0"/>
                <a:cs typeface="Segoe UI" panose="020B0502040204020203" pitchFamily="34" charset="0"/>
              </a:rPr>
              <a:t>Bu da </a:t>
            </a:r>
            <a:r>
              <a:rPr lang="en-US" sz="1400" b="1" dirty="0" err="1">
                <a:latin typeface="Segoe UI" panose="020B0502040204020203" pitchFamily="34" charset="0"/>
                <a:cs typeface="Segoe UI" panose="020B0502040204020203" pitchFamily="34" charset="0"/>
              </a:rPr>
              <a:t>yapılacak</a:t>
            </a:r>
            <a:r>
              <a:rPr lang="en-US" sz="1400" b="1" dirty="0">
                <a:latin typeface="Segoe UI" panose="020B0502040204020203" pitchFamily="34" charset="0"/>
                <a:cs typeface="Segoe UI" panose="020B0502040204020203" pitchFamily="34" charset="0"/>
              </a:rPr>
              <a:t> </a:t>
            </a:r>
            <a:r>
              <a:rPr lang="en-US" sz="1400" b="1" dirty="0" err="1">
                <a:latin typeface="Segoe UI" panose="020B0502040204020203" pitchFamily="34" charset="0"/>
                <a:cs typeface="Segoe UI" panose="020B0502040204020203" pitchFamily="34" charset="0"/>
              </a:rPr>
              <a:t>öz</a:t>
            </a:r>
            <a:r>
              <a:rPr lang="en-US" sz="1400" b="1" dirty="0">
                <a:latin typeface="Segoe UI" panose="020B0502040204020203" pitchFamily="34" charset="0"/>
                <a:cs typeface="Segoe UI" panose="020B0502040204020203" pitchFamily="34" charset="0"/>
              </a:rPr>
              <a:t> </a:t>
            </a:r>
            <a:r>
              <a:rPr lang="en-US" sz="1400" b="1" dirty="0" err="1">
                <a:latin typeface="Segoe UI" panose="020B0502040204020203" pitchFamily="34" charset="0"/>
                <a:cs typeface="Segoe UI" panose="020B0502040204020203" pitchFamily="34" charset="0"/>
              </a:rPr>
              <a:t>değerlendirmenin</a:t>
            </a:r>
            <a:r>
              <a:rPr lang="en-US" sz="1400" b="1" dirty="0">
                <a:latin typeface="Segoe UI" panose="020B0502040204020203" pitchFamily="34" charset="0"/>
                <a:cs typeface="Segoe UI" panose="020B0502040204020203" pitchFamily="34" charset="0"/>
              </a:rPr>
              <a:t> </a:t>
            </a:r>
            <a:r>
              <a:rPr lang="en-US" sz="1400" b="1" dirty="0" err="1">
                <a:latin typeface="Segoe UI" panose="020B0502040204020203" pitchFamily="34" charset="0"/>
                <a:cs typeface="Segoe UI" panose="020B0502040204020203" pitchFamily="34" charset="0"/>
              </a:rPr>
              <a:t>temel</a:t>
            </a:r>
            <a:r>
              <a:rPr lang="en-US" sz="1400" b="1" dirty="0">
                <a:latin typeface="Segoe UI" panose="020B0502040204020203" pitchFamily="34" charset="0"/>
                <a:cs typeface="Segoe UI" panose="020B0502040204020203" pitchFamily="34" charset="0"/>
              </a:rPr>
              <a:t> </a:t>
            </a:r>
            <a:r>
              <a:rPr lang="en-US" sz="1400" b="1" dirty="0" err="1">
                <a:latin typeface="Segoe UI" panose="020B0502040204020203" pitchFamily="34" charset="0"/>
                <a:cs typeface="Segoe UI" panose="020B0502040204020203" pitchFamily="34" charset="0"/>
              </a:rPr>
              <a:t>misyonudur</a:t>
            </a:r>
            <a:r>
              <a:rPr lang="en-US" sz="1400" dirty="0">
                <a:latin typeface="Segoe UI" panose="020B0502040204020203" pitchFamily="34" charset="0"/>
                <a:cs typeface="Segoe UI" panose="020B0502040204020203" pitchFamily="34" charset="0"/>
              </a:rPr>
              <a:t> (ASPB, 2014).</a:t>
            </a:r>
            <a:endParaRPr lang="tr-TR" sz="1400" dirty="0">
              <a:latin typeface="Segoe UI" panose="020B0502040204020203" pitchFamily="34" charset="0"/>
              <a:cs typeface="Segoe UI" panose="020B0502040204020203" pitchFamily="34" charset="0"/>
            </a:endParaRPr>
          </a:p>
        </p:txBody>
      </p:sp>
      <p:sp>
        <p:nvSpPr>
          <p:cNvPr id="4" name="Unvan 1"/>
          <p:cNvSpPr>
            <a:spLocks noGrp="1"/>
          </p:cNvSpPr>
          <p:nvPr>
            <p:ph type="title"/>
          </p:nvPr>
        </p:nvSpPr>
        <p:spPr>
          <a:xfrm>
            <a:off x="870472" y="1376551"/>
            <a:ext cx="10515600" cy="764907"/>
          </a:xfrm>
        </p:spPr>
        <p:txBody>
          <a:bodyPr>
            <a:noAutofit/>
          </a:bodyPr>
          <a:lstStyle/>
          <a:p>
            <a:pPr>
              <a:lnSpc>
                <a:spcPct val="115000"/>
              </a:lnSpc>
              <a:spcAft>
                <a:spcPts val="0"/>
              </a:spcAft>
            </a:pPr>
            <a:r>
              <a:rPr lang="tr-TR" sz="2400" b="1" dirty="0">
                <a:solidFill>
                  <a:srgbClr val="4472C4"/>
                </a:solidFill>
                <a:latin typeface="Segoe UI" panose="020B0502040204020203" pitchFamily="34" charset="0"/>
                <a:ea typeface="Times New Roman" panose="02020603050405020304" pitchFamily="18" charset="0"/>
                <a:cs typeface="Times New Roman" panose="02020603050405020304" pitchFamily="18" charset="0"/>
              </a:rPr>
              <a:t>Öz Değerlendirme</a:t>
            </a:r>
            <a:endParaRPr lang="en-US" sz="2400" dirty="0"/>
          </a:p>
        </p:txBody>
      </p:sp>
      <p:pic>
        <p:nvPicPr>
          <p:cNvPr id="5" name="Picture 43"/>
          <p:cNvPicPr/>
          <p:nvPr/>
        </p:nvPicPr>
        <p:blipFill>
          <a:blip r:embed="rId2">
            <a:extLst>
              <a:ext uri="{28A0092B-C50C-407E-A947-70E740481C1C}">
                <a14:useLocalDpi xmlns:a14="http://schemas.microsoft.com/office/drawing/2010/main" val="0"/>
              </a:ext>
            </a:extLst>
          </a:blip>
          <a:stretch>
            <a:fillRect/>
          </a:stretch>
        </p:blipFill>
        <p:spPr>
          <a:xfrm>
            <a:off x="7079471" y="1613645"/>
            <a:ext cx="4130937" cy="4448415"/>
          </a:xfrm>
          <a:prstGeom prst="rect">
            <a:avLst/>
          </a:prstGeom>
        </p:spPr>
      </p:pic>
      <p:sp>
        <p:nvSpPr>
          <p:cNvPr id="2" name="Slide Number Placeholder 1">
            <a:extLst>
              <a:ext uri="{FF2B5EF4-FFF2-40B4-BE49-F238E27FC236}">
                <a16:creationId xmlns:a16="http://schemas.microsoft.com/office/drawing/2014/main" id="{891DB89F-DA72-316B-6FAB-57C7E4BCC083}"/>
              </a:ext>
            </a:extLst>
          </p:cNvPr>
          <p:cNvSpPr>
            <a:spLocks noGrp="1"/>
          </p:cNvSpPr>
          <p:nvPr>
            <p:ph type="sldNum" sz="quarter" idx="12"/>
          </p:nvPr>
        </p:nvSpPr>
        <p:spPr/>
        <p:txBody>
          <a:bodyPr/>
          <a:lstStyle/>
          <a:p>
            <a:fld id="{0BE68271-D1D7-4240-9CAF-7A57D75CD8A1}" type="slidenum">
              <a:rPr lang="en-US" smtClean="0"/>
              <a:t>15</a:t>
            </a:fld>
            <a:endParaRPr lang="en-US"/>
          </a:p>
        </p:txBody>
      </p:sp>
    </p:spTree>
    <p:extLst>
      <p:ext uri="{BB962C8B-B14F-4D97-AF65-F5344CB8AC3E}">
        <p14:creationId xmlns:p14="http://schemas.microsoft.com/office/powerpoint/2010/main" val="34363243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1357039"/>
            <a:ext cx="10515600" cy="689604"/>
          </a:xfrm>
        </p:spPr>
        <p:txBody>
          <a:bodyPr>
            <a:noAutofit/>
          </a:bodyPr>
          <a:lstStyle/>
          <a:p>
            <a:pPr>
              <a:lnSpc>
                <a:spcPct val="115000"/>
              </a:lnSpc>
              <a:spcAft>
                <a:spcPts val="0"/>
              </a:spcAft>
            </a:pPr>
            <a:r>
              <a:rPr lang="en-US" sz="2400" b="1" dirty="0" err="1">
                <a:solidFill>
                  <a:srgbClr val="4472C4"/>
                </a:solidFill>
                <a:latin typeface="Segoe UI" panose="020B0502040204020203" pitchFamily="34" charset="0"/>
                <a:ea typeface="Times New Roman" panose="02020603050405020304" pitchFamily="18" charset="0"/>
                <a:cs typeface="Times New Roman" panose="02020603050405020304" pitchFamily="18" charset="0"/>
              </a:rPr>
              <a:t>Temel</a:t>
            </a:r>
            <a:r>
              <a:rPr lang="en-US" sz="2400" b="1" dirty="0">
                <a:solidFill>
                  <a:srgbClr val="4472C4"/>
                </a:solidFill>
                <a:latin typeface="Segoe UI" panose="020B0502040204020203" pitchFamily="34" charset="0"/>
                <a:ea typeface="Times New Roman" panose="02020603050405020304" pitchFamily="18" charset="0"/>
                <a:cs typeface="Times New Roman" panose="02020603050405020304" pitchFamily="18" charset="0"/>
              </a:rPr>
              <a:t> Hizmet </a:t>
            </a:r>
            <a:r>
              <a:rPr lang="en-US" sz="2400" b="1" dirty="0" err="1">
                <a:solidFill>
                  <a:srgbClr val="4472C4"/>
                </a:solidFill>
                <a:latin typeface="Segoe UI" panose="020B0502040204020203" pitchFamily="34" charset="0"/>
                <a:ea typeface="Times New Roman" panose="02020603050405020304" pitchFamily="18" charset="0"/>
                <a:cs typeface="Times New Roman" panose="02020603050405020304" pitchFamily="18" charset="0"/>
              </a:rPr>
              <a:t>Alanları</a:t>
            </a:r>
            <a:endParaRPr lang="en-US" sz="2400" dirty="0"/>
          </a:p>
        </p:txBody>
      </p:sp>
      <p:sp>
        <p:nvSpPr>
          <p:cNvPr id="3" name="İçerik Yer Tutucusu 2"/>
          <p:cNvSpPr>
            <a:spLocks noGrp="1"/>
          </p:cNvSpPr>
          <p:nvPr>
            <p:ph idx="1"/>
          </p:nvPr>
        </p:nvSpPr>
        <p:spPr>
          <a:xfrm>
            <a:off x="838200" y="2151032"/>
            <a:ext cx="10853691" cy="3400792"/>
          </a:xfrm>
        </p:spPr>
        <p:txBody>
          <a:bodyPr/>
          <a:lstStyle/>
          <a:p>
            <a:pPr marL="0" indent="0" algn="just">
              <a:buNone/>
            </a:pPr>
            <a:r>
              <a:rPr lang="en-US" sz="1600" dirty="0">
                <a:latin typeface="Segoe UI" panose="020B0502040204020203" pitchFamily="34" charset="0"/>
                <a:cs typeface="Segoe UI" panose="020B0502040204020203" pitchFamily="34" charset="0"/>
              </a:rPr>
              <a:t>Bu </a:t>
            </a:r>
            <a:r>
              <a:rPr lang="en-US" sz="1600" dirty="0" err="1">
                <a:latin typeface="Segoe UI" panose="020B0502040204020203" pitchFamily="34" charset="0"/>
                <a:cs typeface="Segoe UI" panose="020B0502040204020203" pitchFamily="34" charset="0"/>
              </a:rPr>
              <a:t>bölümde</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çocuk</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bakım</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kuruluşlarının</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hizmetleri</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bakım</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hizmetleri</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psiko-sosyal</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destek</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hizmetleri</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eğitim</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ve</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mesleki</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beceri</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kazandırmaya</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yönelik</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hizmetler</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sağlık</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çalışmaları</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ve</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kültürel</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sanatsal</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ve</a:t>
            </a:r>
            <a:r>
              <a:rPr lang="en-US" sz="1600" dirty="0">
                <a:latin typeface="Segoe UI" panose="020B0502040204020203" pitchFamily="34" charset="0"/>
                <a:cs typeface="Segoe UI" panose="020B0502040204020203" pitchFamily="34" charset="0"/>
              </a:rPr>
              <a:t> sportif </a:t>
            </a:r>
            <a:r>
              <a:rPr lang="en-US" sz="1600" dirty="0" err="1">
                <a:latin typeface="Segoe UI" panose="020B0502040204020203" pitchFamily="34" charset="0"/>
                <a:cs typeface="Segoe UI" panose="020B0502040204020203" pitchFamily="34" charset="0"/>
              </a:rPr>
              <a:t>faaliyetler</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olmak</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üzere</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beş</a:t>
            </a:r>
            <a:r>
              <a:rPr lang="en-US" sz="1600" dirty="0">
                <a:latin typeface="Segoe UI" panose="020B0502040204020203" pitchFamily="34" charset="0"/>
                <a:cs typeface="Segoe UI" panose="020B0502040204020203" pitchFamily="34" charset="0"/>
              </a:rPr>
              <a:t> ana </a:t>
            </a:r>
            <a:r>
              <a:rPr lang="en-US" sz="1600" dirty="0" err="1">
                <a:latin typeface="Segoe UI" panose="020B0502040204020203" pitchFamily="34" charset="0"/>
                <a:cs typeface="Segoe UI" panose="020B0502040204020203" pitchFamily="34" charset="0"/>
              </a:rPr>
              <a:t>başlıkta</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ele</a:t>
            </a:r>
            <a:r>
              <a:rPr lang="en-US" sz="1600" dirty="0">
                <a:latin typeface="Segoe UI" panose="020B0502040204020203" pitchFamily="34" charset="0"/>
                <a:cs typeface="Segoe UI" panose="020B0502040204020203" pitchFamily="34" charset="0"/>
              </a:rPr>
              <a:t> </a:t>
            </a:r>
            <a:r>
              <a:rPr lang="tr-TR" sz="1600" dirty="0">
                <a:latin typeface="Segoe UI" panose="020B0502040204020203" pitchFamily="34" charset="0"/>
                <a:cs typeface="Segoe UI" panose="020B0502040204020203" pitchFamily="34" charset="0"/>
              </a:rPr>
              <a:t>alınmaktadır</a:t>
            </a:r>
            <a:r>
              <a:rPr lang="en-US" sz="1600" dirty="0">
                <a:latin typeface="Segoe UI" panose="020B0502040204020203" pitchFamily="34" charset="0"/>
                <a:cs typeface="Segoe UI" panose="020B0502040204020203" pitchFamily="34" charset="0"/>
              </a:rPr>
              <a:t>:</a:t>
            </a:r>
            <a:endParaRPr lang="tr-TR" sz="1600" dirty="0">
              <a:latin typeface="Segoe UI" panose="020B0502040204020203" pitchFamily="34" charset="0"/>
              <a:cs typeface="Segoe UI" panose="020B0502040204020203" pitchFamily="34" charset="0"/>
            </a:endParaRPr>
          </a:p>
          <a:p>
            <a:pPr algn="just"/>
            <a:endParaRPr lang="en-US" dirty="0"/>
          </a:p>
        </p:txBody>
      </p:sp>
      <p:pic>
        <p:nvPicPr>
          <p:cNvPr id="5122" name="Picture 2" descr="bakım hiz"/>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4565" y="3101112"/>
            <a:ext cx="10891785" cy="1374979"/>
          </a:xfrm>
          <a:prstGeom prst="rect">
            <a:avLst/>
          </a:prstGeom>
          <a:noFill/>
          <a:extLst>
            <a:ext uri="{909E8E84-426E-40DD-AFC4-6F175D3DCCD1}">
              <a14:hiddenFill xmlns:a14="http://schemas.microsoft.com/office/drawing/2010/main">
                <a:solidFill>
                  <a:srgbClr val="FFFFFF"/>
                </a:solidFill>
              </a14:hiddenFill>
            </a:ext>
          </a:extLst>
        </p:spPr>
      </p:pic>
      <p:sp>
        <p:nvSpPr>
          <p:cNvPr id="4" name="Metin kutusu 3"/>
          <p:cNvSpPr txBox="1"/>
          <p:nvPr/>
        </p:nvSpPr>
        <p:spPr>
          <a:xfrm>
            <a:off x="2162286" y="4476091"/>
            <a:ext cx="537883" cy="923330"/>
          </a:xfrm>
          <a:prstGeom prst="rect">
            <a:avLst/>
          </a:prstGeom>
          <a:noFill/>
        </p:spPr>
        <p:txBody>
          <a:bodyPr wrap="square" rtlCol="0">
            <a:spAutoFit/>
          </a:bodyPr>
          <a:lstStyle/>
          <a:p>
            <a:r>
              <a:rPr lang="tr-TR" sz="5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1</a:t>
            </a:r>
          </a:p>
        </p:txBody>
      </p:sp>
      <p:sp>
        <p:nvSpPr>
          <p:cNvPr id="6" name="Metin kutusu 5"/>
          <p:cNvSpPr txBox="1"/>
          <p:nvPr/>
        </p:nvSpPr>
        <p:spPr>
          <a:xfrm>
            <a:off x="4106941" y="4454577"/>
            <a:ext cx="537883" cy="923330"/>
          </a:xfrm>
          <a:prstGeom prst="rect">
            <a:avLst/>
          </a:prstGeom>
          <a:noFill/>
        </p:spPr>
        <p:txBody>
          <a:bodyPr wrap="square" rtlCol="0">
            <a:spAutoFit/>
          </a:bodyPr>
          <a:lstStyle/>
          <a:p>
            <a:r>
              <a:rPr lang="tr-TR" sz="5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2</a:t>
            </a:r>
          </a:p>
        </p:txBody>
      </p:sp>
      <p:sp>
        <p:nvSpPr>
          <p:cNvPr id="7" name="Metin kutusu 6"/>
          <p:cNvSpPr txBox="1"/>
          <p:nvPr/>
        </p:nvSpPr>
        <p:spPr>
          <a:xfrm>
            <a:off x="5981517" y="4450803"/>
            <a:ext cx="537883" cy="923330"/>
          </a:xfrm>
          <a:prstGeom prst="rect">
            <a:avLst/>
          </a:prstGeom>
          <a:noFill/>
        </p:spPr>
        <p:txBody>
          <a:bodyPr wrap="square" rtlCol="0">
            <a:spAutoFit/>
          </a:bodyPr>
          <a:lstStyle/>
          <a:p>
            <a:r>
              <a:rPr lang="tr-TR" sz="5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3</a:t>
            </a:r>
          </a:p>
        </p:txBody>
      </p:sp>
      <p:sp>
        <p:nvSpPr>
          <p:cNvPr id="8" name="Metin kutusu 7"/>
          <p:cNvSpPr txBox="1"/>
          <p:nvPr/>
        </p:nvSpPr>
        <p:spPr>
          <a:xfrm>
            <a:off x="8224242" y="4459056"/>
            <a:ext cx="537883" cy="923330"/>
          </a:xfrm>
          <a:prstGeom prst="rect">
            <a:avLst/>
          </a:prstGeom>
          <a:noFill/>
        </p:spPr>
        <p:txBody>
          <a:bodyPr wrap="square" rtlCol="0">
            <a:spAutoFit/>
          </a:bodyPr>
          <a:lstStyle/>
          <a:p>
            <a:r>
              <a:rPr lang="tr-TR" sz="5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4</a:t>
            </a:r>
          </a:p>
        </p:txBody>
      </p:sp>
      <p:sp>
        <p:nvSpPr>
          <p:cNvPr id="9" name="Metin kutusu 8"/>
          <p:cNvSpPr txBox="1"/>
          <p:nvPr/>
        </p:nvSpPr>
        <p:spPr>
          <a:xfrm>
            <a:off x="10168897" y="4450803"/>
            <a:ext cx="537883" cy="923330"/>
          </a:xfrm>
          <a:prstGeom prst="rect">
            <a:avLst/>
          </a:prstGeom>
          <a:noFill/>
        </p:spPr>
        <p:txBody>
          <a:bodyPr wrap="square" rtlCol="0">
            <a:spAutoFit/>
          </a:bodyPr>
          <a:lstStyle/>
          <a:p>
            <a:r>
              <a:rPr lang="tr-TR" sz="5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5</a:t>
            </a:r>
          </a:p>
        </p:txBody>
      </p:sp>
      <p:sp>
        <p:nvSpPr>
          <p:cNvPr id="5" name="Slide Number Placeholder 4">
            <a:extLst>
              <a:ext uri="{FF2B5EF4-FFF2-40B4-BE49-F238E27FC236}">
                <a16:creationId xmlns:a16="http://schemas.microsoft.com/office/drawing/2014/main" id="{9A4E00B0-3B2A-B931-B700-4D851AA9CE31}"/>
              </a:ext>
            </a:extLst>
          </p:cNvPr>
          <p:cNvSpPr>
            <a:spLocks noGrp="1"/>
          </p:cNvSpPr>
          <p:nvPr>
            <p:ph type="sldNum" sz="quarter" idx="12"/>
          </p:nvPr>
        </p:nvSpPr>
        <p:spPr/>
        <p:txBody>
          <a:bodyPr/>
          <a:lstStyle/>
          <a:p>
            <a:fld id="{0BE68271-D1D7-4240-9CAF-7A57D75CD8A1}" type="slidenum">
              <a:rPr lang="en-US" smtClean="0"/>
              <a:t>16</a:t>
            </a:fld>
            <a:endParaRPr lang="en-US"/>
          </a:p>
        </p:txBody>
      </p:sp>
    </p:spTree>
    <p:extLst>
      <p:ext uri="{BB962C8B-B14F-4D97-AF65-F5344CB8AC3E}">
        <p14:creationId xmlns:p14="http://schemas.microsoft.com/office/powerpoint/2010/main" val="39576141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33698" y="1406449"/>
            <a:ext cx="10515600" cy="1017155"/>
          </a:xfrm>
        </p:spPr>
        <p:txBody>
          <a:bodyPr>
            <a:noAutofit/>
          </a:bodyPr>
          <a:lstStyle/>
          <a:p>
            <a:pPr>
              <a:lnSpc>
                <a:spcPct val="117000"/>
              </a:lnSpc>
              <a:spcBef>
                <a:spcPts val="200"/>
              </a:spcBef>
              <a:spcAft>
                <a:spcPts val="0"/>
              </a:spcAft>
            </a:pPr>
            <a:r>
              <a:rPr lang="tr-TR" sz="2400" b="1" dirty="0">
                <a:solidFill>
                  <a:srgbClr val="5B9BD5"/>
                </a:solidFill>
                <a:latin typeface="Segoe UI" panose="020B0502040204020203" pitchFamily="34" charset="0"/>
                <a:ea typeface="Times New Roman" panose="02020603050405020304" pitchFamily="18" charset="0"/>
                <a:cs typeface="Times New Roman" panose="02020603050405020304" pitchFamily="18" charset="0"/>
              </a:rPr>
              <a:t>1. </a:t>
            </a:r>
            <a:r>
              <a:rPr lang="en-US" sz="2400" b="1" dirty="0" err="1">
                <a:solidFill>
                  <a:srgbClr val="5B9BD5"/>
                </a:solidFill>
                <a:latin typeface="Segoe UI" panose="020B0502040204020203" pitchFamily="34" charset="0"/>
                <a:ea typeface="Times New Roman" panose="02020603050405020304" pitchFamily="18" charset="0"/>
                <a:cs typeface="Times New Roman" panose="02020603050405020304" pitchFamily="18" charset="0"/>
              </a:rPr>
              <a:t>Bakım</a:t>
            </a:r>
            <a:r>
              <a:rPr lang="en-US" sz="2400" b="1" dirty="0">
                <a:solidFill>
                  <a:srgbClr val="5B9BD5"/>
                </a:solidFill>
                <a:latin typeface="Segoe UI" panose="020B0502040204020203" pitchFamily="34" charset="0"/>
                <a:ea typeface="Times New Roman" panose="02020603050405020304" pitchFamily="18" charset="0"/>
                <a:cs typeface="Times New Roman" panose="02020603050405020304" pitchFamily="18" charset="0"/>
              </a:rPr>
              <a:t> Hizmetleri</a:t>
            </a:r>
            <a:endParaRPr lang="en-US" sz="2400" dirty="0"/>
          </a:p>
        </p:txBody>
      </p:sp>
      <p:sp>
        <p:nvSpPr>
          <p:cNvPr id="3" name="İçerik Yer Tutucusu 2"/>
          <p:cNvSpPr>
            <a:spLocks noGrp="1"/>
          </p:cNvSpPr>
          <p:nvPr>
            <p:ph idx="1"/>
          </p:nvPr>
        </p:nvSpPr>
        <p:spPr>
          <a:xfrm>
            <a:off x="779781" y="2485906"/>
            <a:ext cx="6428887" cy="2725286"/>
          </a:xfrm>
        </p:spPr>
        <p:txBody>
          <a:bodyPr>
            <a:normAutofit/>
          </a:bodyPr>
          <a:lstStyle/>
          <a:p>
            <a:pPr marL="0" indent="0" algn="just">
              <a:buNone/>
            </a:pPr>
            <a:r>
              <a:rPr lang="tr-TR" sz="1800" dirty="0">
                <a:latin typeface="Segoe UI" panose="020B0502040204020203" pitchFamily="34" charset="0"/>
                <a:cs typeface="Segoe UI" panose="020B0502040204020203" pitchFamily="34" charset="0"/>
              </a:rPr>
              <a:t>Çocuk bakım kuruluşlarında,</a:t>
            </a:r>
            <a:r>
              <a:rPr lang="en-US" sz="1800" dirty="0">
                <a:latin typeface="Segoe UI" panose="020B0502040204020203" pitchFamily="34" charset="0"/>
                <a:cs typeface="Segoe UI" panose="020B0502040204020203" pitchFamily="34" charset="0"/>
              </a:rPr>
              <a:t> </a:t>
            </a:r>
            <a:r>
              <a:rPr lang="en-US" sz="1800" dirty="0" err="1">
                <a:latin typeface="Segoe UI" panose="020B0502040204020203" pitchFamily="34" charset="0"/>
                <a:cs typeface="Segoe UI" panose="020B0502040204020203" pitchFamily="34" charset="0"/>
              </a:rPr>
              <a:t>haklarında</a:t>
            </a:r>
            <a:r>
              <a:rPr lang="en-US" sz="1800" dirty="0">
                <a:latin typeface="Segoe UI" panose="020B0502040204020203" pitchFamily="34" charset="0"/>
                <a:cs typeface="Segoe UI" panose="020B0502040204020203" pitchFamily="34" charset="0"/>
              </a:rPr>
              <a:t> </a:t>
            </a:r>
            <a:r>
              <a:rPr lang="en-US" sz="1800" dirty="0" err="1">
                <a:latin typeface="Segoe UI" panose="020B0502040204020203" pitchFamily="34" charset="0"/>
                <a:cs typeface="Segoe UI" panose="020B0502040204020203" pitchFamily="34" charset="0"/>
              </a:rPr>
              <a:t>korunma</a:t>
            </a:r>
            <a:r>
              <a:rPr lang="en-US" sz="1800" dirty="0">
                <a:latin typeface="Segoe UI" panose="020B0502040204020203" pitchFamily="34" charset="0"/>
                <a:cs typeface="Segoe UI" panose="020B0502040204020203" pitchFamily="34" charset="0"/>
              </a:rPr>
              <a:t> </a:t>
            </a:r>
            <a:r>
              <a:rPr lang="en-US" sz="1800" dirty="0" err="1">
                <a:latin typeface="Segoe UI" panose="020B0502040204020203" pitchFamily="34" charset="0"/>
                <a:cs typeface="Segoe UI" panose="020B0502040204020203" pitchFamily="34" charset="0"/>
              </a:rPr>
              <a:t>veya</a:t>
            </a:r>
            <a:r>
              <a:rPr lang="en-US" sz="1800" dirty="0">
                <a:latin typeface="Segoe UI" panose="020B0502040204020203" pitchFamily="34" charset="0"/>
                <a:cs typeface="Segoe UI" panose="020B0502040204020203" pitchFamily="34" charset="0"/>
              </a:rPr>
              <a:t> </a:t>
            </a:r>
            <a:r>
              <a:rPr lang="en-US" sz="1800" dirty="0" err="1">
                <a:latin typeface="Segoe UI" panose="020B0502040204020203" pitchFamily="34" charset="0"/>
                <a:cs typeface="Segoe UI" panose="020B0502040204020203" pitchFamily="34" charset="0"/>
              </a:rPr>
              <a:t>bakım</a:t>
            </a:r>
            <a:r>
              <a:rPr lang="en-US" sz="1800" dirty="0">
                <a:latin typeface="Segoe UI" panose="020B0502040204020203" pitchFamily="34" charset="0"/>
                <a:cs typeface="Segoe UI" panose="020B0502040204020203" pitchFamily="34" charset="0"/>
              </a:rPr>
              <a:t> </a:t>
            </a:r>
            <a:r>
              <a:rPr lang="en-US" sz="1800" dirty="0" err="1">
                <a:latin typeface="Segoe UI" panose="020B0502040204020203" pitchFamily="34" charset="0"/>
                <a:cs typeface="Segoe UI" panose="020B0502040204020203" pitchFamily="34" charset="0"/>
              </a:rPr>
              <a:t>tedbir</a:t>
            </a:r>
            <a:r>
              <a:rPr lang="en-US" sz="1800" dirty="0">
                <a:latin typeface="Segoe UI" panose="020B0502040204020203" pitchFamily="34" charset="0"/>
                <a:cs typeface="Segoe UI" panose="020B0502040204020203" pitchFamily="34" charset="0"/>
              </a:rPr>
              <a:t> </a:t>
            </a:r>
            <a:r>
              <a:rPr lang="en-US" sz="1800" dirty="0" err="1">
                <a:latin typeface="Segoe UI" panose="020B0502040204020203" pitchFamily="34" charset="0"/>
                <a:cs typeface="Segoe UI" panose="020B0502040204020203" pitchFamily="34" charset="0"/>
              </a:rPr>
              <a:t>kararı</a:t>
            </a:r>
            <a:r>
              <a:rPr lang="en-US" sz="1800" dirty="0">
                <a:latin typeface="Segoe UI" panose="020B0502040204020203" pitchFamily="34" charset="0"/>
                <a:cs typeface="Segoe UI" panose="020B0502040204020203" pitchFamily="34" charset="0"/>
              </a:rPr>
              <a:t> </a:t>
            </a:r>
            <a:r>
              <a:rPr lang="en-US" sz="1800" dirty="0" err="1">
                <a:latin typeface="Segoe UI" panose="020B0502040204020203" pitchFamily="34" charset="0"/>
                <a:cs typeface="Segoe UI" panose="020B0502040204020203" pitchFamily="34" charset="0"/>
              </a:rPr>
              <a:t>bulunan</a:t>
            </a:r>
            <a:r>
              <a:rPr lang="en-US" sz="1800" dirty="0">
                <a:latin typeface="Segoe UI" panose="020B0502040204020203" pitchFamily="34" charset="0"/>
                <a:cs typeface="Segoe UI" panose="020B0502040204020203" pitchFamily="34" charset="0"/>
              </a:rPr>
              <a:t> 0-18 </a:t>
            </a:r>
            <a:r>
              <a:rPr lang="en-US" sz="1800" dirty="0" err="1">
                <a:latin typeface="Segoe UI" panose="020B0502040204020203" pitchFamily="34" charset="0"/>
                <a:cs typeface="Segoe UI" panose="020B0502040204020203" pitchFamily="34" charset="0"/>
              </a:rPr>
              <a:t>yaş</a:t>
            </a:r>
            <a:r>
              <a:rPr lang="en-US" sz="1800" dirty="0">
                <a:latin typeface="Segoe UI" panose="020B0502040204020203" pitchFamily="34" charset="0"/>
                <a:cs typeface="Segoe UI" panose="020B0502040204020203" pitchFamily="34" charset="0"/>
              </a:rPr>
              <a:t> </a:t>
            </a:r>
            <a:r>
              <a:rPr lang="en-US" sz="1800" dirty="0" err="1">
                <a:latin typeface="Segoe UI" panose="020B0502040204020203" pitchFamily="34" charset="0"/>
                <a:cs typeface="Segoe UI" panose="020B0502040204020203" pitchFamily="34" charset="0"/>
              </a:rPr>
              <a:t>arası</a:t>
            </a:r>
            <a:r>
              <a:rPr lang="en-US" sz="1800" dirty="0">
                <a:latin typeface="Segoe UI" panose="020B0502040204020203" pitchFamily="34" charset="0"/>
                <a:cs typeface="Segoe UI" panose="020B0502040204020203" pitchFamily="34" charset="0"/>
              </a:rPr>
              <a:t> </a:t>
            </a:r>
            <a:r>
              <a:rPr lang="en-US" sz="1800" dirty="0" err="1">
                <a:latin typeface="Segoe UI" panose="020B0502040204020203" pitchFamily="34" charset="0"/>
                <a:cs typeface="Segoe UI" panose="020B0502040204020203" pitchFamily="34" charset="0"/>
              </a:rPr>
              <a:t>çocuklar</a:t>
            </a:r>
            <a:r>
              <a:rPr lang="en-US" sz="1800" dirty="0">
                <a:latin typeface="Segoe UI" panose="020B0502040204020203" pitchFamily="34" charset="0"/>
                <a:cs typeface="Segoe UI" panose="020B0502040204020203" pitchFamily="34" charset="0"/>
              </a:rPr>
              <a:t> </a:t>
            </a:r>
            <a:r>
              <a:rPr lang="en-US" sz="1800" dirty="0" err="1">
                <a:latin typeface="Segoe UI" panose="020B0502040204020203" pitchFamily="34" charset="0"/>
                <a:cs typeface="Segoe UI" panose="020B0502040204020203" pitchFamily="34" charset="0"/>
              </a:rPr>
              <a:t>ile</a:t>
            </a:r>
            <a:r>
              <a:rPr lang="en-US" sz="1800" dirty="0">
                <a:latin typeface="Segoe UI" panose="020B0502040204020203" pitchFamily="34" charset="0"/>
                <a:cs typeface="Segoe UI" panose="020B0502040204020203" pitchFamily="34" charset="0"/>
              </a:rPr>
              <a:t> </a:t>
            </a:r>
            <a:r>
              <a:rPr lang="en-US" sz="1800" dirty="0" err="1">
                <a:latin typeface="Segoe UI" panose="020B0502040204020203" pitchFamily="34" charset="0"/>
                <a:cs typeface="Segoe UI" panose="020B0502040204020203" pitchFamily="34" charset="0"/>
              </a:rPr>
              <a:t>korunma</a:t>
            </a:r>
            <a:r>
              <a:rPr lang="en-US" sz="1800" dirty="0">
                <a:latin typeface="Segoe UI" panose="020B0502040204020203" pitchFamily="34" charset="0"/>
                <a:cs typeface="Segoe UI" panose="020B0502040204020203" pitchFamily="34" charset="0"/>
              </a:rPr>
              <a:t> </a:t>
            </a:r>
            <a:r>
              <a:rPr lang="en-US" sz="1800" dirty="0" err="1">
                <a:latin typeface="Segoe UI" panose="020B0502040204020203" pitchFamily="34" charset="0"/>
                <a:cs typeface="Segoe UI" panose="020B0502040204020203" pitchFamily="34" charset="0"/>
              </a:rPr>
              <a:t>veya</a:t>
            </a:r>
            <a:r>
              <a:rPr lang="en-US" sz="1800" dirty="0">
                <a:latin typeface="Segoe UI" panose="020B0502040204020203" pitchFamily="34" charset="0"/>
                <a:cs typeface="Segoe UI" panose="020B0502040204020203" pitchFamily="34" charset="0"/>
              </a:rPr>
              <a:t> </a:t>
            </a:r>
            <a:r>
              <a:rPr lang="en-US" sz="1800" dirty="0" err="1">
                <a:latin typeface="Segoe UI" panose="020B0502040204020203" pitchFamily="34" charset="0"/>
                <a:cs typeface="Segoe UI" panose="020B0502040204020203" pitchFamily="34" charset="0"/>
              </a:rPr>
              <a:t>bakım</a:t>
            </a:r>
            <a:r>
              <a:rPr lang="en-US" sz="1800" dirty="0">
                <a:latin typeface="Segoe UI" panose="020B0502040204020203" pitchFamily="34" charset="0"/>
                <a:cs typeface="Segoe UI" panose="020B0502040204020203" pitchFamily="34" charset="0"/>
              </a:rPr>
              <a:t> </a:t>
            </a:r>
            <a:r>
              <a:rPr lang="en-US" sz="1800" dirty="0" err="1">
                <a:latin typeface="Segoe UI" panose="020B0502040204020203" pitchFamily="34" charset="0"/>
                <a:cs typeface="Segoe UI" panose="020B0502040204020203" pitchFamily="34" charset="0"/>
              </a:rPr>
              <a:t>tedbir</a:t>
            </a:r>
            <a:r>
              <a:rPr lang="en-US" sz="1800" dirty="0">
                <a:latin typeface="Segoe UI" panose="020B0502040204020203" pitchFamily="34" charset="0"/>
                <a:cs typeface="Segoe UI" panose="020B0502040204020203" pitchFamily="34" charset="0"/>
              </a:rPr>
              <a:t> </a:t>
            </a:r>
            <a:r>
              <a:rPr lang="en-US" sz="1800" dirty="0" err="1">
                <a:latin typeface="Segoe UI" panose="020B0502040204020203" pitchFamily="34" charset="0"/>
                <a:cs typeface="Segoe UI" panose="020B0502040204020203" pitchFamily="34" charset="0"/>
              </a:rPr>
              <a:t>kararı</a:t>
            </a:r>
            <a:r>
              <a:rPr lang="en-US" sz="1800" dirty="0">
                <a:latin typeface="Segoe UI" panose="020B0502040204020203" pitchFamily="34" charset="0"/>
                <a:cs typeface="Segoe UI" panose="020B0502040204020203" pitchFamily="34" charset="0"/>
              </a:rPr>
              <a:t> </a:t>
            </a:r>
            <a:r>
              <a:rPr lang="en-US" sz="1800" dirty="0" err="1">
                <a:latin typeface="Segoe UI" panose="020B0502040204020203" pitchFamily="34" charset="0"/>
                <a:cs typeface="Segoe UI" panose="020B0502040204020203" pitchFamily="34" charset="0"/>
              </a:rPr>
              <a:t>devam</a:t>
            </a:r>
            <a:r>
              <a:rPr lang="en-US" sz="1800" dirty="0">
                <a:latin typeface="Segoe UI" panose="020B0502040204020203" pitchFamily="34" charset="0"/>
                <a:cs typeface="Segoe UI" panose="020B0502040204020203" pitchFamily="34" charset="0"/>
              </a:rPr>
              <a:t> </a:t>
            </a:r>
            <a:r>
              <a:rPr lang="en-US" sz="1800" dirty="0" err="1">
                <a:latin typeface="Segoe UI" panose="020B0502040204020203" pitchFamily="34" charset="0"/>
                <a:cs typeface="Segoe UI" panose="020B0502040204020203" pitchFamily="34" charset="0"/>
              </a:rPr>
              <a:t>eden</a:t>
            </a:r>
            <a:r>
              <a:rPr lang="en-US" sz="1800" dirty="0">
                <a:latin typeface="Segoe UI" panose="020B0502040204020203" pitchFamily="34" charset="0"/>
                <a:cs typeface="Segoe UI" panose="020B0502040204020203" pitchFamily="34" charset="0"/>
              </a:rPr>
              <a:t> 18 </a:t>
            </a:r>
            <a:r>
              <a:rPr lang="en-US" sz="1800" dirty="0" err="1">
                <a:latin typeface="Segoe UI" panose="020B0502040204020203" pitchFamily="34" charset="0"/>
                <a:cs typeface="Segoe UI" panose="020B0502040204020203" pitchFamily="34" charset="0"/>
              </a:rPr>
              <a:t>yaş</a:t>
            </a:r>
            <a:r>
              <a:rPr lang="en-US" sz="1800" dirty="0">
                <a:latin typeface="Segoe UI" panose="020B0502040204020203" pitchFamily="34" charset="0"/>
                <a:cs typeface="Segoe UI" panose="020B0502040204020203" pitchFamily="34" charset="0"/>
              </a:rPr>
              <a:t> </a:t>
            </a:r>
            <a:r>
              <a:rPr lang="en-US" sz="1800" dirty="0" err="1">
                <a:latin typeface="Segoe UI" panose="020B0502040204020203" pitchFamily="34" charset="0"/>
                <a:cs typeface="Segoe UI" panose="020B0502040204020203" pitchFamily="34" charset="0"/>
              </a:rPr>
              <a:t>üzeri</a:t>
            </a:r>
            <a:r>
              <a:rPr lang="en-US" sz="1800" dirty="0">
                <a:latin typeface="Segoe UI" panose="020B0502040204020203" pitchFamily="34" charset="0"/>
                <a:cs typeface="Segoe UI" panose="020B0502040204020203" pitchFamily="34" charset="0"/>
              </a:rPr>
              <a:t> </a:t>
            </a:r>
            <a:r>
              <a:rPr lang="en-US" sz="1800" dirty="0" err="1">
                <a:latin typeface="Segoe UI" panose="020B0502040204020203" pitchFamily="34" charset="0"/>
                <a:cs typeface="Segoe UI" panose="020B0502040204020203" pitchFamily="34" charset="0"/>
              </a:rPr>
              <a:t>gençlerin</a:t>
            </a:r>
            <a:r>
              <a:rPr lang="en-US" sz="1800" dirty="0">
                <a:latin typeface="Segoe UI" panose="020B0502040204020203" pitchFamily="34" charset="0"/>
                <a:cs typeface="Segoe UI" panose="020B0502040204020203" pitchFamily="34" charset="0"/>
              </a:rPr>
              <a:t> </a:t>
            </a:r>
            <a:r>
              <a:rPr lang="en-US" sz="1800" dirty="0" err="1">
                <a:latin typeface="Segoe UI" panose="020B0502040204020203" pitchFamily="34" charset="0"/>
                <a:cs typeface="Segoe UI" panose="020B0502040204020203" pitchFamily="34" charset="0"/>
              </a:rPr>
              <a:t>beslenme</a:t>
            </a:r>
            <a:r>
              <a:rPr lang="en-US" sz="1800" dirty="0">
                <a:latin typeface="Segoe UI" panose="020B0502040204020203" pitchFamily="34" charset="0"/>
                <a:cs typeface="Segoe UI" panose="020B0502040204020203" pitchFamily="34" charset="0"/>
              </a:rPr>
              <a:t>, </a:t>
            </a:r>
            <a:r>
              <a:rPr lang="en-US" sz="1800" dirty="0" err="1">
                <a:latin typeface="Segoe UI" panose="020B0502040204020203" pitchFamily="34" charset="0"/>
                <a:cs typeface="Segoe UI" panose="020B0502040204020203" pitchFamily="34" charset="0"/>
              </a:rPr>
              <a:t>sağlık</a:t>
            </a:r>
            <a:r>
              <a:rPr lang="en-US" sz="1800" dirty="0">
                <a:latin typeface="Segoe UI" panose="020B0502040204020203" pitchFamily="34" charset="0"/>
                <a:cs typeface="Segoe UI" panose="020B0502040204020203" pitchFamily="34" charset="0"/>
              </a:rPr>
              <a:t>, </a:t>
            </a:r>
            <a:r>
              <a:rPr lang="en-US" sz="1800" dirty="0" err="1">
                <a:latin typeface="Segoe UI" panose="020B0502040204020203" pitchFamily="34" charset="0"/>
                <a:cs typeface="Segoe UI" panose="020B0502040204020203" pitchFamily="34" charset="0"/>
              </a:rPr>
              <a:t>güvenlik</a:t>
            </a:r>
            <a:r>
              <a:rPr lang="en-US" sz="1800" dirty="0">
                <a:latin typeface="Segoe UI" panose="020B0502040204020203" pitchFamily="34" charset="0"/>
                <a:cs typeface="Segoe UI" panose="020B0502040204020203" pitchFamily="34" charset="0"/>
              </a:rPr>
              <a:t>, </a:t>
            </a:r>
            <a:r>
              <a:rPr lang="en-US" sz="1800" dirty="0" err="1">
                <a:latin typeface="Segoe UI" panose="020B0502040204020203" pitchFamily="34" charset="0"/>
                <a:cs typeface="Segoe UI" panose="020B0502040204020203" pitchFamily="34" charset="0"/>
              </a:rPr>
              <a:t>barınma</a:t>
            </a:r>
            <a:r>
              <a:rPr lang="en-US" sz="1800" dirty="0">
                <a:latin typeface="Segoe UI" panose="020B0502040204020203" pitchFamily="34" charset="0"/>
                <a:cs typeface="Segoe UI" panose="020B0502040204020203" pitchFamily="34" charset="0"/>
              </a:rPr>
              <a:t> </a:t>
            </a:r>
            <a:r>
              <a:rPr lang="en-US" sz="1800" dirty="0" err="1">
                <a:latin typeface="Segoe UI" panose="020B0502040204020203" pitchFamily="34" charset="0"/>
                <a:cs typeface="Segoe UI" panose="020B0502040204020203" pitchFamily="34" charset="0"/>
              </a:rPr>
              <a:t>gibi</a:t>
            </a:r>
            <a:r>
              <a:rPr lang="en-US" sz="1800" dirty="0">
                <a:latin typeface="Segoe UI" panose="020B0502040204020203" pitchFamily="34" charset="0"/>
                <a:cs typeface="Segoe UI" panose="020B0502040204020203" pitchFamily="34" charset="0"/>
              </a:rPr>
              <a:t> </a:t>
            </a:r>
            <a:r>
              <a:rPr lang="en-US" sz="1800" dirty="0" err="1">
                <a:latin typeface="Segoe UI" panose="020B0502040204020203" pitchFamily="34" charset="0"/>
                <a:cs typeface="Segoe UI" panose="020B0502040204020203" pitchFamily="34" charset="0"/>
              </a:rPr>
              <a:t>temel</a:t>
            </a:r>
            <a:r>
              <a:rPr lang="en-US" sz="1800" dirty="0">
                <a:latin typeface="Segoe UI" panose="020B0502040204020203" pitchFamily="34" charset="0"/>
                <a:cs typeface="Segoe UI" panose="020B0502040204020203" pitchFamily="34" charset="0"/>
              </a:rPr>
              <a:t> </a:t>
            </a:r>
            <a:r>
              <a:rPr lang="en-US" sz="1800" dirty="0" err="1">
                <a:latin typeface="Segoe UI" panose="020B0502040204020203" pitchFamily="34" charset="0"/>
                <a:cs typeface="Segoe UI" panose="020B0502040204020203" pitchFamily="34" charset="0"/>
              </a:rPr>
              <a:t>gereksinimlerinin</a:t>
            </a:r>
            <a:r>
              <a:rPr lang="en-US" sz="1800" dirty="0">
                <a:latin typeface="Segoe UI" panose="020B0502040204020203" pitchFamily="34" charset="0"/>
                <a:cs typeface="Segoe UI" panose="020B0502040204020203" pitchFamily="34" charset="0"/>
              </a:rPr>
              <a:t> </a:t>
            </a:r>
            <a:r>
              <a:rPr lang="en-US" sz="1800" dirty="0" err="1">
                <a:latin typeface="Segoe UI" panose="020B0502040204020203" pitchFamily="34" charset="0"/>
                <a:cs typeface="Segoe UI" panose="020B0502040204020203" pitchFamily="34" charset="0"/>
              </a:rPr>
              <a:t>karşılanması</a:t>
            </a:r>
            <a:r>
              <a:rPr lang="en-US" sz="1800" dirty="0">
                <a:latin typeface="Segoe UI" panose="020B0502040204020203" pitchFamily="34" charset="0"/>
                <a:cs typeface="Segoe UI" panose="020B0502040204020203" pitchFamily="34" charset="0"/>
              </a:rPr>
              <a:t>, </a:t>
            </a:r>
            <a:r>
              <a:rPr lang="en-US" sz="1800" dirty="0" err="1">
                <a:latin typeface="Segoe UI" panose="020B0502040204020203" pitchFamily="34" charset="0"/>
                <a:cs typeface="Segoe UI" panose="020B0502040204020203" pitchFamily="34" charset="0"/>
              </a:rPr>
              <a:t>çocukların</a:t>
            </a:r>
            <a:r>
              <a:rPr lang="en-US" sz="1800" dirty="0">
                <a:latin typeface="Segoe UI" panose="020B0502040204020203" pitchFamily="34" charset="0"/>
                <a:cs typeface="Segoe UI" panose="020B0502040204020203" pitchFamily="34" charset="0"/>
              </a:rPr>
              <a:t> </a:t>
            </a:r>
            <a:r>
              <a:rPr lang="en-US" sz="1800" dirty="0" err="1">
                <a:latin typeface="Segoe UI" panose="020B0502040204020203" pitchFamily="34" charset="0"/>
                <a:cs typeface="Segoe UI" panose="020B0502040204020203" pitchFamily="34" charset="0"/>
              </a:rPr>
              <a:t>öz</a:t>
            </a:r>
            <a:r>
              <a:rPr lang="en-US" sz="1800" dirty="0">
                <a:latin typeface="Segoe UI" panose="020B0502040204020203" pitchFamily="34" charset="0"/>
                <a:cs typeface="Segoe UI" panose="020B0502040204020203" pitchFamily="34" charset="0"/>
              </a:rPr>
              <a:t> </a:t>
            </a:r>
            <a:r>
              <a:rPr lang="en-US" sz="1800" dirty="0" err="1">
                <a:latin typeface="Segoe UI" panose="020B0502040204020203" pitchFamily="34" charset="0"/>
                <a:cs typeface="Segoe UI" panose="020B0502040204020203" pitchFamily="34" charset="0"/>
              </a:rPr>
              <a:t>bakımlarını</a:t>
            </a:r>
            <a:r>
              <a:rPr lang="en-US" sz="1800" dirty="0">
                <a:latin typeface="Segoe UI" panose="020B0502040204020203" pitchFamily="34" charset="0"/>
                <a:cs typeface="Segoe UI" panose="020B0502040204020203" pitchFamily="34" charset="0"/>
              </a:rPr>
              <a:t> </a:t>
            </a:r>
            <a:r>
              <a:rPr lang="en-US" sz="1800" dirty="0" err="1">
                <a:latin typeface="Segoe UI" panose="020B0502040204020203" pitchFamily="34" charset="0"/>
                <a:cs typeface="Segoe UI" panose="020B0502040204020203" pitchFamily="34" charset="0"/>
              </a:rPr>
              <a:t>yapılması</a:t>
            </a:r>
            <a:r>
              <a:rPr lang="en-US" sz="1800" dirty="0">
                <a:latin typeface="Segoe UI" panose="020B0502040204020203" pitchFamily="34" charset="0"/>
                <a:cs typeface="Segoe UI" panose="020B0502040204020203" pitchFamily="34" charset="0"/>
              </a:rPr>
              <a:t> </a:t>
            </a:r>
            <a:r>
              <a:rPr lang="en-US" sz="1800" dirty="0" err="1">
                <a:latin typeface="Segoe UI" panose="020B0502040204020203" pitchFamily="34" charset="0"/>
                <a:cs typeface="Segoe UI" panose="020B0502040204020203" pitchFamily="34" charset="0"/>
              </a:rPr>
              <a:t>veya</a:t>
            </a:r>
            <a:r>
              <a:rPr lang="en-US" sz="1800" dirty="0">
                <a:latin typeface="Segoe UI" panose="020B0502040204020203" pitchFamily="34" charset="0"/>
                <a:cs typeface="Segoe UI" panose="020B0502040204020203" pitchFamily="34" charset="0"/>
              </a:rPr>
              <a:t> </a:t>
            </a:r>
            <a:r>
              <a:rPr lang="en-US" sz="1800" dirty="0" err="1">
                <a:latin typeface="Segoe UI" panose="020B0502040204020203" pitchFamily="34" charset="0"/>
                <a:cs typeface="Segoe UI" panose="020B0502040204020203" pitchFamily="34" charset="0"/>
              </a:rPr>
              <a:t>bu</a:t>
            </a:r>
            <a:r>
              <a:rPr lang="en-US" sz="1800" dirty="0">
                <a:latin typeface="Segoe UI" panose="020B0502040204020203" pitchFamily="34" charset="0"/>
                <a:cs typeface="Segoe UI" panose="020B0502040204020203" pitchFamily="34" charset="0"/>
              </a:rPr>
              <a:t> </a:t>
            </a:r>
            <a:r>
              <a:rPr lang="en-US" sz="1800" dirty="0" err="1">
                <a:latin typeface="Segoe UI" panose="020B0502040204020203" pitchFamily="34" charset="0"/>
                <a:cs typeface="Segoe UI" panose="020B0502040204020203" pitchFamily="34" charset="0"/>
              </a:rPr>
              <a:t>konuda</a:t>
            </a:r>
            <a:r>
              <a:rPr lang="en-US" sz="1800" dirty="0">
                <a:latin typeface="Segoe UI" panose="020B0502040204020203" pitchFamily="34" charset="0"/>
                <a:cs typeface="Segoe UI" panose="020B0502040204020203" pitchFamily="34" charset="0"/>
              </a:rPr>
              <a:t> </a:t>
            </a:r>
            <a:r>
              <a:rPr lang="en-US" sz="1800" dirty="0" err="1">
                <a:latin typeface="Segoe UI" panose="020B0502040204020203" pitchFamily="34" charset="0"/>
                <a:cs typeface="Segoe UI" panose="020B0502040204020203" pitchFamily="34" charset="0"/>
              </a:rPr>
              <a:t>çocuklara</a:t>
            </a:r>
            <a:r>
              <a:rPr lang="en-US" sz="1800" dirty="0">
                <a:latin typeface="Segoe UI" panose="020B0502040204020203" pitchFamily="34" charset="0"/>
                <a:cs typeface="Segoe UI" panose="020B0502040204020203" pitchFamily="34" charset="0"/>
              </a:rPr>
              <a:t> </a:t>
            </a:r>
            <a:r>
              <a:rPr lang="en-US" sz="1800" dirty="0" err="1">
                <a:latin typeface="Segoe UI" panose="020B0502040204020203" pitchFamily="34" charset="0"/>
                <a:cs typeface="Segoe UI" panose="020B0502040204020203" pitchFamily="34" charset="0"/>
              </a:rPr>
              <a:t>yardımcı</a:t>
            </a:r>
            <a:r>
              <a:rPr lang="en-US" sz="1800" dirty="0">
                <a:latin typeface="Segoe UI" panose="020B0502040204020203" pitchFamily="34" charset="0"/>
                <a:cs typeface="Segoe UI" panose="020B0502040204020203" pitchFamily="34" charset="0"/>
              </a:rPr>
              <a:t> </a:t>
            </a:r>
            <a:r>
              <a:rPr lang="en-US" sz="1800" dirty="0" err="1">
                <a:latin typeface="Segoe UI" panose="020B0502040204020203" pitchFamily="34" charset="0"/>
                <a:cs typeface="Segoe UI" panose="020B0502040204020203" pitchFamily="34" charset="0"/>
              </a:rPr>
              <a:t>olunmasına</a:t>
            </a:r>
            <a:r>
              <a:rPr lang="en-US" sz="1800" dirty="0">
                <a:latin typeface="Segoe UI" panose="020B0502040204020203" pitchFamily="34" charset="0"/>
                <a:cs typeface="Segoe UI" panose="020B0502040204020203" pitchFamily="34" charset="0"/>
              </a:rPr>
              <a:t> </a:t>
            </a:r>
            <a:r>
              <a:rPr lang="en-US" sz="1800" dirty="0" err="1">
                <a:latin typeface="Segoe UI" panose="020B0502040204020203" pitchFamily="34" charset="0"/>
                <a:cs typeface="Segoe UI" panose="020B0502040204020203" pitchFamily="34" charset="0"/>
              </a:rPr>
              <a:t>yönelik</a:t>
            </a:r>
            <a:r>
              <a:rPr lang="en-US" sz="1800" dirty="0">
                <a:latin typeface="Segoe UI" panose="020B0502040204020203" pitchFamily="34" charset="0"/>
                <a:cs typeface="Segoe UI" panose="020B0502040204020203" pitchFamily="34" charset="0"/>
              </a:rPr>
              <a:t> </a:t>
            </a:r>
            <a:r>
              <a:rPr lang="en-US" sz="1800" dirty="0" err="1">
                <a:latin typeface="Segoe UI" panose="020B0502040204020203" pitchFamily="34" charset="0"/>
                <a:cs typeface="Segoe UI" panose="020B0502040204020203" pitchFamily="34" charset="0"/>
              </a:rPr>
              <a:t>işlemler</a:t>
            </a:r>
            <a:r>
              <a:rPr lang="en-US" sz="1800" dirty="0">
                <a:latin typeface="Segoe UI" panose="020B0502040204020203" pitchFamily="34" charset="0"/>
                <a:cs typeface="Segoe UI" panose="020B0502040204020203" pitchFamily="34" charset="0"/>
              </a:rPr>
              <a:t> </a:t>
            </a:r>
            <a:r>
              <a:rPr lang="en-US" sz="1800" b="1" dirty="0" err="1">
                <a:latin typeface="Segoe UI" panose="020B0502040204020203" pitchFamily="34" charset="0"/>
                <a:cs typeface="Segoe UI" panose="020B0502040204020203" pitchFamily="34" charset="0"/>
              </a:rPr>
              <a:t>yedi</a:t>
            </a:r>
            <a:r>
              <a:rPr lang="en-US" sz="1800" b="1" dirty="0">
                <a:latin typeface="Segoe UI" panose="020B0502040204020203" pitchFamily="34" charset="0"/>
                <a:cs typeface="Segoe UI" panose="020B0502040204020203" pitchFamily="34" charset="0"/>
              </a:rPr>
              <a:t> </a:t>
            </a:r>
            <a:r>
              <a:rPr lang="en-US" sz="1800" b="1" dirty="0" err="1">
                <a:latin typeface="Segoe UI" panose="020B0502040204020203" pitchFamily="34" charset="0"/>
                <a:cs typeface="Segoe UI" panose="020B0502040204020203" pitchFamily="34" charset="0"/>
              </a:rPr>
              <a:t>gün</a:t>
            </a:r>
            <a:r>
              <a:rPr lang="en-US" sz="1800" b="1" dirty="0">
                <a:latin typeface="Segoe UI" panose="020B0502040204020203" pitchFamily="34" charset="0"/>
                <a:cs typeface="Segoe UI" panose="020B0502040204020203" pitchFamily="34" charset="0"/>
              </a:rPr>
              <a:t> </a:t>
            </a:r>
            <a:r>
              <a:rPr lang="en-US" sz="1800" b="1" dirty="0" err="1">
                <a:latin typeface="Segoe UI" panose="020B0502040204020203" pitchFamily="34" charset="0"/>
                <a:cs typeface="Segoe UI" panose="020B0502040204020203" pitchFamily="34" charset="0"/>
              </a:rPr>
              <a:t>ve</a:t>
            </a:r>
            <a:r>
              <a:rPr lang="en-US" sz="1800" b="1" dirty="0">
                <a:latin typeface="Segoe UI" panose="020B0502040204020203" pitchFamily="34" charset="0"/>
                <a:cs typeface="Segoe UI" panose="020B0502040204020203" pitchFamily="34" charset="0"/>
              </a:rPr>
              <a:t> 24 </a:t>
            </a:r>
            <a:r>
              <a:rPr lang="en-US" sz="1800" b="1" dirty="0" err="1">
                <a:latin typeface="Segoe UI" panose="020B0502040204020203" pitchFamily="34" charset="0"/>
                <a:cs typeface="Segoe UI" panose="020B0502040204020203" pitchFamily="34" charset="0"/>
              </a:rPr>
              <a:t>saat</a:t>
            </a:r>
            <a:r>
              <a:rPr lang="en-US" sz="1800" b="1" dirty="0">
                <a:latin typeface="Segoe UI" panose="020B0502040204020203" pitchFamily="34" charset="0"/>
                <a:cs typeface="Segoe UI" panose="020B0502040204020203" pitchFamily="34" charset="0"/>
              </a:rPr>
              <a:t> </a:t>
            </a:r>
            <a:r>
              <a:rPr lang="en-US" sz="1800" b="1" dirty="0" err="1">
                <a:latin typeface="Segoe UI" panose="020B0502040204020203" pitchFamily="34" charset="0"/>
                <a:cs typeface="Segoe UI" panose="020B0502040204020203" pitchFamily="34" charset="0"/>
              </a:rPr>
              <a:t>kesintisiz</a:t>
            </a:r>
            <a:r>
              <a:rPr lang="en-US" sz="1800" b="1" dirty="0">
                <a:latin typeface="Segoe UI" panose="020B0502040204020203" pitchFamily="34" charset="0"/>
                <a:cs typeface="Segoe UI" panose="020B0502040204020203" pitchFamily="34" charset="0"/>
              </a:rPr>
              <a:t> </a:t>
            </a:r>
            <a:r>
              <a:rPr lang="en-US" sz="1800" b="1" dirty="0" err="1">
                <a:latin typeface="Segoe UI" panose="020B0502040204020203" pitchFamily="34" charset="0"/>
                <a:cs typeface="Segoe UI" panose="020B0502040204020203" pitchFamily="34" charset="0"/>
              </a:rPr>
              <a:t>olarak</a:t>
            </a:r>
            <a:r>
              <a:rPr lang="en-US" sz="1800" b="1" dirty="0">
                <a:latin typeface="Segoe UI" panose="020B0502040204020203" pitchFamily="34" charset="0"/>
                <a:cs typeface="Segoe UI" panose="020B0502040204020203" pitchFamily="34" charset="0"/>
              </a:rPr>
              <a:t> </a:t>
            </a:r>
            <a:r>
              <a:rPr lang="en-US" sz="1800" b="1" dirty="0" err="1">
                <a:latin typeface="Segoe UI" panose="020B0502040204020203" pitchFamily="34" charset="0"/>
                <a:cs typeface="Segoe UI" panose="020B0502040204020203" pitchFamily="34" charset="0"/>
              </a:rPr>
              <a:t>yürütülmektedir</a:t>
            </a:r>
            <a:r>
              <a:rPr lang="en-US" sz="1800" b="1" dirty="0">
                <a:latin typeface="Segoe UI" panose="020B0502040204020203" pitchFamily="34" charset="0"/>
                <a:cs typeface="Segoe UI" panose="020B0502040204020203" pitchFamily="34" charset="0"/>
              </a:rPr>
              <a:t>.</a:t>
            </a:r>
            <a:endParaRPr lang="tr-TR" sz="1800" b="1" dirty="0">
              <a:latin typeface="Segoe UI" panose="020B0502040204020203" pitchFamily="34" charset="0"/>
              <a:cs typeface="Segoe UI" panose="020B0502040204020203" pitchFamily="34" charset="0"/>
            </a:endParaRPr>
          </a:p>
          <a:p>
            <a:endParaRPr lang="en-US" sz="3600" dirty="0"/>
          </a:p>
        </p:txBody>
      </p:sp>
      <p:pic>
        <p:nvPicPr>
          <p:cNvPr id="4" name="Resim 3"/>
          <p:cNvPicPr/>
          <p:nvPr/>
        </p:nvPicPr>
        <p:blipFill rotWithShape="1">
          <a:blip r:embed="rId2" cstate="print">
            <a:extLst>
              <a:ext uri="{28A0092B-C50C-407E-A947-70E740481C1C}">
                <a14:useLocalDpi xmlns:a14="http://schemas.microsoft.com/office/drawing/2010/main" val="0"/>
              </a:ext>
            </a:extLst>
          </a:blip>
          <a:srcRect r="28514" b="18438"/>
          <a:stretch/>
        </p:blipFill>
        <p:spPr>
          <a:xfrm>
            <a:off x="7622365" y="2068656"/>
            <a:ext cx="3626933" cy="303709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Slide Number Placeholder 4">
            <a:extLst>
              <a:ext uri="{FF2B5EF4-FFF2-40B4-BE49-F238E27FC236}">
                <a16:creationId xmlns:a16="http://schemas.microsoft.com/office/drawing/2014/main" id="{21E879DD-F275-6302-DBB5-F78679365A3F}"/>
              </a:ext>
            </a:extLst>
          </p:cNvPr>
          <p:cNvSpPr>
            <a:spLocks noGrp="1"/>
          </p:cNvSpPr>
          <p:nvPr>
            <p:ph type="sldNum" sz="quarter" idx="12"/>
          </p:nvPr>
        </p:nvSpPr>
        <p:spPr/>
        <p:txBody>
          <a:bodyPr/>
          <a:lstStyle/>
          <a:p>
            <a:fld id="{0BE68271-D1D7-4240-9CAF-7A57D75CD8A1}" type="slidenum">
              <a:rPr lang="en-US" smtClean="0"/>
              <a:t>17</a:t>
            </a:fld>
            <a:endParaRPr lang="en-US"/>
          </a:p>
        </p:txBody>
      </p:sp>
    </p:spTree>
    <p:extLst>
      <p:ext uri="{BB962C8B-B14F-4D97-AF65-F5344CB8AC3E}">
        <p14:creationId xmlns:p14="http://schemas.microsoft.com/office/powerpoint/2010/main" val="4815544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55543" y="2704794"/>
            <a:ext cx="10920103" cy="3117667"/>
          </a:xfrm>
        </p:spPr>
        <p:txBody>
          <a:bodyPr>
            <a:normAutofit/>
          </a:bodyPr>
          <a:lstStyle/>
          <a:p>
            <a:pPr lvl="1" algn="just">
              <a:lnSpc>
                <a:spcPct val="100000"/>
              </a:lnSpc>
            </a:pPr>
            <a:r>
              <a:rPr lang="tr-TR" sz="1400" dirty="0">
                <a:latin typeface="Segoe UI" panose="020B0502040204020203" pitchFamily="34" charset="0"/>
                <a:cs typeface="Segoe UI" panose="020B0502040204020203" pitchFamily="34" charset="0"/>
              </a:rPr>
              <a:t>Ç</a:t>
            </a:r>
            <a:r>
              <a:rPr lang="en-US" sz="1400" dirty="0" err="1">
                <a:latin typeface="Segoe UI" panose="020B0502040204020203" pitchFamily="34" charset="0"/>
                <a:cs typeface="Segoe UI" panose="020B0502040204020203" pitchFamily="34" charset="0"/>
              </a:rPr>
              <a:t>ocuğun</a:t>
            </a:r>
            <a:r>
              <a:rPr lang="en-US" sz="1400" dirty="0">
                <a:latin typeface="Segoe UI" panose="020B0502040204020203" pitchFamily="34" charset="0"/>
                <a:cs typeface="Segoe UI" panose="020B0502040204020203" pitchFamily="34" charset="0"/>
              </a:rPr>
              <a:t>, </a:t>
            </a:r>
            <a:r>
              <a:rPr lang="en-US" sz="1400" dirty="0" err="1">
                <a:latin typeface="Segoe UI" panose="020B0502040204020203" pitchFamily="34" charset="0"/>
                <a:cs typeface="Segoe UI" panose="020B0502040204020203" pitchFamily="34" charset="0"/>
              </a:rPr>
              <a:t>aile</a:t>
            </a:r>
            <a:r>
              <a:rPr lang="en-US" sz="1400" dirty="0">
                <a:latin typeface="Segoe UI" panose="020B0502040204020203" pitchFamily="34" charset="0"/>
                <a:cs typeface="Segoe UI" panose="020B0502040204020203" pitchFamily="34" charset="0"/>
              </a:rPr>
              <a:t> </a:t>
            </a:r>
            <a:r>
              <a:rPr lang="en-US" sz="1400" dirty="0" err="1">
                <a:latin typeface="Segoe UI" panose="020B0502040204020203" pitchFamily="34" charset="0"/>
                <a:cs typeface="Segoe UI" panose="020B0502040204020203" pitchFamily="34" charset="0"/>
              </a:rPr>
              <a:t>bütünlüğü</a:t>
            </a:r>
            <a:r>
              <a:rPr lang="en-US" sz="1400" dirty="0">
                <a:latin typeface="Segoe UI" panose="020B0502040204020203" pitchFamily="34" charset="0"/>
                <a:cs typeface="Segoe UI" panose="020B0502040204020203" pitchFamily="34" charset="0"/>
              </a:rPr>
              <a:t> </a:t>
            </a:r>
            <a:r>
              <a:rPr lang="en-US" sz="1400" dirty="0" err="1">
                <a:latin typeface="Segoe UI" panose="020B0502040204020203" pitchFamily="34" charset="0"/>
                <a:cs typeface="Segoe UI" panose="020B0502040204020203" pitchFamily="34" charset="0"/>
              </a:rPr>
              <a:t>içindeki</a:t>
            </a:r>
            <a:r>
              <a:rPr lang="en-US" sz="1400" dirty="0">
                <a:latin typeface="Segoe UI" panose="020B0502040204020203" pitchFamily="34" charset="0"/>
                <a:cs typeface="Segoe UI" panose="020B0502040204020203" pitchFamily="34" charset="0"/>
              </a:rPr>
              <a:t> sosyal </a:t>
            </a:r>
            <a:r>
              <a:rPr lang="en-US" sz="1400" dirty="0" err="1">
                <a:latin typeface="Segoe UI" panose="020B0502040204020203" pitchFamily="34" charset="0"/>
                <a:cs typeface="Segoe UI" panose="020B0502040204020203" pitchFamily="34" charset="0"/>
              </a:rPr>
              <a:t>uyumunun</a:t>
            </a:r>
            <a:r>
              <a:rPr lang="en-US" sz="1400" dirty="0">
                <a:latin typeface="Segoe UI" panose="020B0502040204020203" pitchFamily="34" charset="0"/>
                <a:cs typeface="Segoe UI" panose="020B0502040204020203" pitchFamily="34" charset="0"/>
              </a:rPr>
              <a:t> </a:t>
            </a:r>
            <a:r>
              <a:rPr lang="en-US" sz="1400" dirty="0" err="1">
                <a:latin typeface="Segoe UI" panose="020B0502040204020203" pitchFamily="34" charset="0"/>
                <a:cs typeface="Segoe UI" panose="020B0502040204020203" pitchFamily="34" charset="0"/>
              </a:rPr>
              <a:t>sağlanmasına</a:t>
            </a:r>
            <a:r>
              <a:rPr lang="en-US" sz="1400" dirty="0">
                <a:latin typeface="Segoe UI" panose="020B0502040204020203" pitchFamily="34" charset="0"/>
                <a:cs typeface="Segoe UI" panose="020B0502040204020203" pitchFamily="34" charset="0"/>
              </a:rPr>
              <a:t>, </a:t>
            </a:r>
            <a:r>
              <a:rPr lang="en-US" sz="1400" dirty="0" err="1">
                <a:latin typeface="Segoe UI" panose="020B0502040204020203" pitchFamily="34" charset="0"/>
                <a:cs typeface="Segoe UI" panose="020B0502040204020203" pitchFamily="34" charset="0"/>
              </a:rPr>
              <a:t>korunmasına</a:t>
            </a:r>
            <a:r>
              <a:rPr lang="en-US" sz="1400" dirty="0">
                <a:latin typeface="Segoe UI" panose="020B0502040204020203" pitchFamily="34" charset="0"/>
                <a:cs typeface="Segoe UI" panose="020B0502040204020203" pitchFamily="34" charset="0"/>
              </a:rPr>
              <a:t> ve </a:t>
            </a:r>
            <a:r>
              <a:rPr lang="en-US" sz="1400" dirty="0" err="1">
                <a:latin typeface="Segoe UI" panose="020B0502040204020203" pitchFamily="34" charset="0"/>
                <a:cs typeface="Segoe UI" panose="020B0502040204020203" pitchFamily="34" charset="0"/>
              </a:rPr>
              <a:t>desteklenmesine</a:t>
            </a:r>
            <a:r>
              <a:rPr lang="en-US" sz="1400" dirty="0">
                <a:latin typeface="Segoe UI" panose="020B0502040204020203" pitchFamily="34" charset="0"/>
                <a:cs typeface="Segoe UI" panose="020B0502040204020203" pitchFamily="34" charset="0"/>
              </a:rPr>
              <a:t> </a:t>
            </a:r>
            <a:r>
              <a:rPr lang="en-US" sz="1400" dirty="0" err="1">
                <a:latin typeface="Segoe UI" panose="020B0502040204020203" pitchFamily="34" charset="0"/>
                <a:cs typeface="Segoe UI" panose="020B0502040204020203" pitchFamily="34" charset="0"/>
              </a:rPr>
              <a:t>yönelik</a:t>
            </a:r>
            <a:r>
              <a:rPr lang="en-US" sz="1400" dirty="0">
                <a:latin typeface="Segoe UI" panose="020B0502040204020203" pitchFamily="34" charset="0"/>
                <a:cs typeface="Segoe UI" panose="020B0502040204020203" pitchFamily="34" charset="0"/>
              </a:rPr>
              <a:t> bir </a:t>
            </a:r>
            <a:r>
              <a:rPr lang="en-US" sz="1400" dirty="0" err="1">
                <a:latin typeface="Segoe UI" panose="020B0502040204020203" pitchFamily="34" charset="0"/>
                <a:cs typeface="Segoe UI" panose="020B0502040204020203" pitchFamily="34" charset="0"/>
              </a:rPr>
              <a:t>anlayışla</a:t>
            </a:r>
            <a:r>
              <a:rPr lang="en-US" sz="1400" dirty="0">
                <a:latin typeface="Segoe UI" panose="020B0502040204020203" pitchFamily="34" charset="0"/>
                <a:cs typeface="Segoe UI" panose="020B0502040204020203" pitchFamily="34" charset="0"/>
              </a:rPr>
              <a:t> </a:t>
            </a:r>
            <a:r>
              <a:rPr lang="en-US" sz="1400" dirty="0" err="1">
                <a:latin typeface="Segoe UI" panose="020B0502040204020203" pitchFamily="34" charset="0"/>
                <a:cs typeface="Segoe UI" panose="020B0502040204020203" pitchFamily="34" charset="0"/>
              </a:rPr>
              <a:t>planlanmalı</a:t>
            </a:r>
            <a:r>
              <a:rPr lang="en-US" sz="1400" dirty="0">
                <a:latin typeface="Segoe UI" panose="020B0502040204020203" pitchFamily="34" charset="0"/>
                <a:cs typeface="Segoe UI" panose="020B0502040204020203" pitchFamily="34" charset="0"/>
              </a:rPr>
              <a:t> ve </a:t>
            </a:r>
            <a:r>
              <a:rPr lang="en-US" sz="1400" dirty="0" err="1">
                <a:latin typeface="Segoe UI" panose="020B0502040204020203" pitchFamily="34" charset="0"/>
                <a:cs typeface="Segoe UI" panose="020B0502040204020203" pitchFamily="34" charset="0"/>
              </a:rPr>
              <a:t>uygulanmalıdır</a:t>
            </a:r>
            <a:r>
              <a:rPr lang="en-US" sz="1400" dirty="0">
                <a:latin typeface="Segoe UI" panose="020B0502040204020203" pitchFamily="34" charset="0"/>
                <a:cs typeface="Segoe UI" panose="020B0502040204020203" pitchFamily="34" charset="0"/>
              </a:rPr>
              <a:t>.</a:t>
            </a:r>
            <a:endParaRPr lang="tr-TR" sz="1400" dirty="0">
              <a:latin typeface="Segoe UI" panose="020B0502040204020203" pitchFamily="34" charset="0"/>
              <a:cs typeface="Segoe UI" panose="020B0502040204020203" pitchFamily="34" charset="0"/>
            </a:endParaRPr>
          </a:p>
          <a:p>
            <a:pPr lvl="1" algn="just">
              <a:lnSpc>
                <a:spcPct val="100000"/>
              </a:lnSpc>
            </a:pPr>
            <a:r>
              <a:rPr lang="en-US" sz="1400" dirty="0" err="1">
                <a:latin typeface="Segoe UI" panose="020B0502040204020203" pitchFamily="34" charset="0"/>
                <a:cs typeface="Segoe UI" panose="020B0502040204020203" pitchFamily="34" charset="0"/>
              </a:rPr>
              <a:t>Psiko</a:t>
            </a:r>
            <a:r>
              <a:rPr lang="en-US" sz="1400" dirty="0">
                <a:latin typeface="Segoe UI" panose="020B0502040204020203" pitchFamily="34" charset="0"/>
                <a:cs typeface="Segoe UI" panose="020B0502040204020203" pitchFamily="34" charset="0"/>
              </a:rPr>
              <a:t>-sosyal </a:t>
            </a:r>
            <a:r>
              <a:rPr lang="en-US" sz="1400" dirty="0" err="1">
                <a:latin typeface="Segoe UI" panose="020B0502040204020203" pitchFamily="34" charset="0"/>
                <a:cs typeface="Segoe UI" panose="020B0502040204020203" pitchFamily="34" charset="0"/>
              </a:rPr>
              <a:t>destek</a:t>
            </a:r>
            <a:r>
              <a:rPr lang="en-US" sz="1400" dirty="0">
                <a:latin typeface="Segoe UI" panose="020B0502040204020203" pitchFamily="34" charset="0"/>
                <a:cs typeface="Segoe UI" panose="020B0502040204020203" pitchFamily="34" charset="0"/>
              </a:rPr>
              <a:t> </a:t>
            </a:r>
            <a:r>
              <a:rPr lang="tr-TR" sz="1400" dirty="0">
                <a:latin typeface="Segoe UI" panose="020B0502040204020203" pitchFamily="34" charset="0"/>
                <a:cs typeface="Segoe UI" panose="020B0502040204020203" pitchFamily="34" charset="0"/>
              </a:rPr>
              <a:t>programları,</a:t>
            </a:r>
            <a:r>
              <a:rPr lang="en-US" sz="1400" dirty="0">
                <a:latin typeface="Segoe UI" panose="020B0502040204020203" pitchFamily="34" charset="0"/>
                <a:cs typeface="Segoe UI" panose="020B0502040204020203" pitchFamily="34" charset="0"/>
              </a:rPr>
              <a:t> her çocuk</a:t>
            </a:r>
            <a:r>
              <a:rPr lang="tr-TR" sz="1400" dirty="0">
                <a:latin typeface="Segoe UI" panose="020B0502040204020203" pitchFamily="34" charset="0"/>
                <a:cs typeface="Segoe UI" panose="020B0502040204020203" pitchFamily="34" charset="0"/>
              </a:rPr>
              <a:t> </a:t>
            </a:r>
            <a:r>
              <a:rPr lang="en-US" sz="1400" dirty="0" err="1">
                <a:latin typeface="Segoe UI" panose="020B0502040204020203" pitchFamily="34" charset="0"/>
                <a:cs typeface="Segoe UI" panose="020B0502040204020203" pitchFamily="34" charset="0"/>
              </a:rPr>
              <a:t>ayrı</a:t>
            </a:r>
            <a:r>
              <a:rPr lang="en-US" sz="1400" dirty="0">
                <a:latin typeface="Segoe UI" panose="020B0502040204020203" pitchFamily="34" charset="0"/>
                <a:cs typeface="Segoe UI" panose="020B0502040204020203" pitchFamily="34" charset="0"/>
              </a:rPr>
              <a:t> </a:t>
            </a:r>
            <a:r>
              <a:rPr lang="en-US" sz="1400" dirty="0" err="1">
                <a:latin typeface="Segoe UI" panose="020B0502040204020203" pitchFamily="34" charset="0"/>
                <a:cs typeface="Segoe UI" panose="020B0502040204020203" pitchFamily="34" charset="0"/>
              </a:rPr>
              <a:t>ayrı</a:t>
            </a:r>
            <a:r>
              <a:rPr lang="en-US" sz="1400" dirty="0">
                <a:latin typeface="Segoe UI" panose="020B0502040204020203" pitchFamily="34" charset="0"/>
                <a:cs typeface="Segoe UI" panose="020B0502040204020203" pitchFamily="34" charset="0"/>
              </a:rPr>
              <a:t> </a:t>
            </a:r>
            <a:r>
              <a:rPr lang="en-US" sz="1400" dirty="0" err="1">
                <a:latin typeface="Segoe UI" panose="020B0502040204020203" pitchFamily="34" charset="0"/>
                <a:cs typeface="Segoe UI" panose="020B0502040204020203" pitchFamily="34" charset="0"/>
              </a:rPr>
              <a:t>değerlendiril</a:t>
            </a:r>
            <a:r>
              <a:rPr lang="tr-TR" sz="1400" dirty="0">
                <a:latin typeface="Segoe UI" panose="020B0502040204020203" pitchFamily="34" charset="0"/>
                <a:cs typeface="Segoe UI" panose="020B0502040204020203" pitchFamily="34" charset="0"/>
              </a:rPr>
              <a:t>erek</a:t>
            </a:r>
            <a:r>
              <a:rPr lang="en-US" sz="1400" dirty="0">
                <a:latin typeface="Segoe UI" panose="020B0502040204020203" pitchFamily="34" charset="0"/>
                <a:cs typeface="Segoe UI" panose="020B0502040204020203" pitchFamily="34" charset="0"/>
              </a:rPr>
              <a:t>, çocukların </a:t>
            </a:r>
            <a:r>
              <a:rPr lang="en-US" sz="1400" dirty="0" err="1">
                <a:latin typeface="Segoe UI" panose="020B0502040204020203" pitchFamily="34" charset="0"/>
                <a:cs typeface="Segoe UI" panose="020B0502040204020203" pitchFamily="34" charset="0"/>
              </a:rPr>
              <a:t>bireysel</a:t>
            </a:r>
            <a:r>
              <a:rPr lang="en-US" sz="1400" dirty="0">
                <a:latin typeface="Segoe UI" panose="020B0502040204020203" pitchFamily="34" charset="0"/>
                <a:cs typeface="Segoe UI" panose="020B0502040204020203" pitchFamily="34" charset="0"/>
              </a:rPr>
              <a:t> </a:t>
            </a:r>
            <a:r>
              <a:rPr lang="en-US" sz="1400" dirty="0" err="1">
                <a:latin typeface="Segoe UI" panose="020B0502040204020203" pitchFamily="34" charset="0"/>
                <a:cs typeface="Segoe UI" panose="020B0502040204020203" pitchFamily="34" charset="0"/>
              </a:rPr>
              <a:t>farklılıkları</a:t>
            </a:r>
            <a:r>
              <a:rPr lang="en-US" sz="1400" dirty="0">
                <a:latin typeface="Segoe UI" panose="020B0502040204020203" pitchFamily="34" charset="0"/>
                <a:cs typeface="Segoe UI" panose="020B0502040204020203" pitchFamily="34" charset="0"/>
              </a:rPr>
              <a:t> ve </a:t>
            </a:r>
            <a:r>
              <a:rPr lang="en-US" sz="1400" dirty="0" err="1">
                <a:latin typeface="Segoe UI" panose="020B0502040204020203" pitchFamily="34" charset="0"/>
                <a:cs typeface="Segoe UI" panose="020B0502040204020203" pitchFamily="34" charset="0"/>
              </a:rPr>
              <a:t>gereksinimleri</a:t>
            </a:r>
            <a:r>
              <a:rPr lang="en-US" sz="1400" dirty="0">
                <a:latin typeface="Segoe UI" panose="020B0502040204020203" pitchFamily="34" charset="0"/>
                <a:cs typeface="Segoe UI" panose="020B0502040204020203" pitchFamily="34" charset="0"/>
              </a:rPr>
              <a:t> </a:t>
            </a:r>
            <a:r>
              <a:rPr lang="en-US" sz="1400" dirty="0" err="1">
                <a:latin typeface="Segoe UI" panose="020B0502040204020203" pitchFamily="34" charset="0"/>
                <a:cs typeface="Segoe UI" panose="020B0502040204020203" pitchFamily="34" charset="0"/>
              </a:rPr>
              <a:t>dikkate</a:t>
            </a:r>
            <a:r>
              <a:rPr lang="en-US" sz="1400" dirty="0">
                <a:latin typeface="Segoe UI" panose="020B0502040204020203" pitchFamily="34" charset="0"/>
                <a:cs typeface="Segoe UI" panose="020B0502040204020203" pitchFamily="34" charset="0"/>
              </a:rPr>
              <a:t> </a:t>
            </a:r>
            <a:r>
              <a:rPr lang="en-US" sz="1400" dirty="0" err="1">
                <a:latin typeface="Segoe UI" panose="020B0502040204020203" pitchFamily="34" charset="0"/>
                <a:cs typeface="Segoe UI" panose="020B0502040204020203" pitchFamily="34" charset="0"/>
              </a:rPr>
              <a:t>alınarak</a:t>
            </a:r>
            <a:r>
              <a:rPr lang="en-US" sz="1400" dirty="0">
                <a:latin typeface="Segoe UI" panose="020B0502040204020203" pitchFamily="34" charset="0"/>
                <a:cs typeface="Segoe UI" panose="020B0502040204020203" pitchFamily="34" charset="0"/>
              </a:rPr>
              <a:t> </a:t>
            </a:r>
            <a:r>
              <a:rPr lang="en-US" sz="1400" dirty="0" err="1">
                <a:latin typeface="Segoe UI" panose="020B0502040204020203" pitchFamily="34" charset="0"/>
                <a:cs typeface="Segoe UI" panose="020B0502040204020203" pitchFamily="34" charset="0"/>
              </a:rPr>
              <a:t>oluşturulmalıdır</a:t>
            </a:r>
            <a:r>
              <a:rPr lang="en-US" sz="1400" dirty="0">
                <a:latin typeface="Segoe UI" panose="020B0502040204020203" pitchFamily="34" charset="0"/>
                <a:cs typeface="Segoe UI" panose="020B0502040204020203" pitchFamily="34" charset="0"/>
              </a:rPr>
              <a:t>.</a:t>
            </a:r>
            <a:endParaRPr lang="tr-TR" sz="1400" dirty="0">
              <a:latin typeface="Segoe UI" panose="020B0502040204020203" pitchFamily="34" charset="0"/>
              <a:cs typeface="Segoe UI" panose="020B0502040204020203" pitchFamily="34" charset="0"/>
            </a:endParaRPr>
          </a:p>
          <a:p>
            <a:pPr lvl="1" algn="just">
              <a:lnSpc>
                <a:spcPct val="100000"/>
              </a:lnSpc>
            </a:pPr>
            <a:r>
              <a:rPr lang="en-US" sz="1400" dirty="0" err="1">
                <a:latin typeface="Segoe UI" panose="020B0502040204020203" pitchFamily="34" charset="0"/>
                <a:cs typeface="Segoe UI" panose="020B0502040204020203" pitchFamily="34" charset="0"/>
              </a:rPr>
              <a:t>Aile</a:t>
            </a:r>
            <a:r>
              <a:rPr lang="en-US" sz="1400" dirty="0">
                <a:latin typeface="Segoe UI" panose="020B0502040204020203" pitchFamily="34" charset="0"/>
                <a:cs typeface="Segoe UI" panose="020B0502040204020203" pitchFamily="34" charset="0"/>
              </a:rPr>
              <a:t> </a:t>
            </a:r>
            <a:r>
              <a:rPr lang="en-US" sz="1400" dirty="0" err="1">
                <a:latin typeface="Segoe UI" panose="020B0502040204020203" pitchFamily="34" charset="0"/>
                <a:cs typeface="Segoe UI" panose="020B0502040204020203" pitchFamily="34" charset="0"/>
              </a:rPr>
              <a:t>ve</a:t>
            </a:r>
            <a:r>
              <a:rPr lang="en-US" sz="1400" dirty="0">
                <a:latin typeface="Segoe UI" panose="020B0502040204020203" pitchFamily="34" charset="0"/>
                <a:cs typeface="Segoe UI" panose="020B0502040204020203" pitchFamily="34" charset="0"/>
              </a:rPr>
              <a:t> </a:t>
            </a:r>
            <a:r>
              <a:rPr lang="en-US" sz="1400" dirty="0" err="1">
                <a:latin typeface="Segoe UI" panose="020B0502040204020203" pitchFamily="34" charset="0"/>
                <a:cs typeface="Segoe UI" panose="020B0502040204020203" pitchFamily="34" charset="0"/>
              </a:rPr>
              <a:t>çocuğun</a:t>
            </a:r>
            <a:r>
              <a:rPr lang="en-US" sz="1400" dirty="0">
                <a:latin typeface="Segoe UI" panose="020B0502040204020203" pitchFamily="34" charset="0"/>
                <a:cs typeface="Segoe UI" panose="020B0502040204020203" pitchFamily="34" charset="0"/>
              </a:rPr>
              <a:t> </a:t>
            </a:r>
            <a:r>
              <a:rPr lang="en-US" sz="1400" dirty="0" err="1">
                <a:latin typeface="Segoe UI" panose="020B0502040204020203" pitchFamily="34" charset="0"/>
                <a:cs typeface="Segoe UI" panose="020B0502040204020203" pitchFamily="34" charset="0"/>
              </a:rPr>
              <a:t>ayrı</a:t>
            </a:r>
            <a:r>
              <a:rPr lang="en-US" sz="1400" dirty="0">
                <a:latin typeface="Segoe UI" panose="020B0502040204020203" pitchFamily="34" charset="0"/>
                <a:cs typeface="Segoe UI" panose="020B0502040204020203" pitchFamily="34" charset="0"/>
              </a:rPr>
              <a:t> </a:t>
            </a:r>
            <a:r>
              <a:rPr lang="en-US" sz="1400" dirty="0" err="1">
                <a:latin typeface="Segoe UI" panose="020B0502040204020203" pitchFamily="34" charset="0"/>
                <a:cs typeface="Segoe UI" panose="020B0502040204020203" pitchFamily="34" charset="0"/>
              </a:rPr>
              <a:t>illerde</a:t>
            </a:r>
            <a:r>
              <a:rPr lang="en-US" sz="1400" dirty="0">
                <a:latin typeface="Segoe UI" panose="020B0502040204020203" pitchFamily="34" charset="0"/>
                <a:cs typeface="Segoe UI" panose="020B0502040204020203" pitchFamily="34" charset="0"/>
              </a:rPr>
              <a:t> </a:t>
            </a:r>
            <a:r>
              <a:rPr lang="en-US" sz="1400" dirty="0" err="1">
                <a:latin typeface="Segoe UI" panose="020B0502040204020203" pitchFamily="34" charset="0"/>
                <a:cs typeface="Segoe UI" panose="020B0502040204020203" pitchFamily="34" charset="0"/>
              </a:rPr>
              <a:t>ikamet</a:t>
            </a:r>
            <a:r>
              <a:rPr lang="en-US" sz="1400" dirty="0">
                <a:latin typeface="Segoe UI" panose="020B0502040204020203" pitchFamily="34" charset="0"/>
                <a:cs typeface="Segoe UI" panose="020B0502040204020203" pitchFamily="34" charset="0"/>
              </a:rPr>
              <a:t> </a:t>
            </a:r>
            <a:r>
              <a:rPr lang="en-US" sz="1400" dirty="0" err="1">
                <a:latin typeface="Segoe UI" panose="020B0502040204020203" pitchFamily="34" charset="0"/>
                <a:cs typeface="Segoe UI" panose="020B0502040204020203" pitchFamily="34" charset="0"/>
              </a:rPr>
              <a:t>etmeleri</a:t>
            </a:r>
            <a:r>
              <a:rPr lang="en-US" sz="1400" dirty="0">
                <a:latin typeface="Segoe UI" panose="020B0502040204020203" pitchFamily="34" charset="0"/>
                <a:cs typeface="Segoe UI" panose="020B0502040204020203" pitchFamily="34" charset="0"/>
              </a:rPr>
              <a:t> </a:t>
            </a:r>
            <a:r>
              <a:rPr lang="en-US" sz="1400" dirty="0" err="1">
                <a:latin typeface="Segoe UI" panose="020B0502040204020203" pitchFamily="34" charset="0"/>
                <a:cs typeface="Segoe UI" panose="020B0502040204020203" pitchFamily="34" charset="0"/>
              </a:rPr>
              <a:t>durumunda</a:t>
            </a:r>
            <a:r>
              <a:rPr lang="en-US" sz="1400" dirty="0">
                <a:latin typeface="Segoe UI" panose="020B0502040204020203" pitchFamily="34" charset="0"/>
                <a:cs typeface="Segoe UI" panose="020B0502040204020203" pitchFamily="34" charset="0"/>
              </a:rPr>
              <a:t> </a:t>
            </a:r>
            <a:r>
              <a:rPr lang="en-US" sz="1400" dirty="0" err="1">
                <a:latin typeface="Segoe UI" panose="020B0502040204020203" pitchFamily="34" charset="0"/>
                <a:cs typeface="Segoe UI" panose="020B0502040204020203" pitchFamily="34" charset="0"/>
              </a:rPr>
              <a:t>psiko-sosyal</a:t>
            </a:r>
            <a:r>
              <a:rPr lang="en-US" sz="1400" dirty="0">
                <a:latin typeface="Segoe UI" panose="020B0502040204020203" pitchFamily="34" charset="0"/>
                <a:cs typeface="Segoe UI" panose="020B0502040204020203" pitchFamily="34" charset="0"/>
              </a:rPr>
              <a:t> </a:t>
            </a:r>
            <a:r>
              <a:rPr lang="en-US" sz="1400" dirty="0" err="1">
                <a:latin typeface="Segoe UI" panose="020B0502040204020203" pitchFamily="34" charset="0"/>
                <a:cs typeface="Segoe UI" panose="020B0502040204020203" pitchFamily="34" charset="0"/>
              </a:rPr>
              <a:t>destek</a:t>
            </a:r>
            <a:r>
              <a:rPr lang="en-US" sz="1400" dirty="0">
                <a:latin typeface="Segoe UI" panose="020B0502040204020203" pitchFamily="34" charset="0"/>
                <a:cs typeface="Segoe UI" panose="020B0502040204020203" pitchFamily="34" charset="0"/>
              </a:rPr>
              <a:t> </a:t>
            </a:r>
            <a:r>
              <a:rPr lang="en-US" sz="1400" dirty="0" err="1">
                <a:latin typeface="Segoe UI" panose="020B0502040204020203" pitchFamily="34" charset="0"/>
                <a:cs typeface="Segoe UI" panose="020B0502040204020203" pitchFamily="34" charset="0"/>
              </a:rPr>
              <a:t>programının</a:t>
            </a:r>
            <a:r>
              <a:rPr lang="en-US" sz="1400" dirty="0">
                <a:latin typeface="Segoe UI" panose="020B0502040204020203" pitchFamily="34" charset="0"/>
                <a:cs typeface="Segoe UI" panose="020B0502040204020203" pitchFamily="34" charset="0"/>
              </a:rPr>
              <a:t> </a:t>
            </a:r>
            <a:r>
              <a:rPr lang="en-US" sz="1400" dirty="0" err="1">
                <a:latin typeface="Segoe UI" panose="020B0502040204020203" pitchFamily="34" charset="0"/>
                <a:cs typeface="Segoe UI" panose="020B0502040204020203" pitchFamily="34" charset="0"/>
              </a:rPr>
              <a:t>uygulanmasında</a:t>
            </a:r>
            <a:r>
              <a:rPr lang="en-US" sz="1400" dirty="0">
                <a:latin typeface="Segoe UI" panose="020B0502040204020203" pitchFamily="34" charset="0"/>
                <a:cs typeface="Segoe UI" panose="020B0502040204020203" pitchFamily="34" charset="0"/>
              </a:rPr>
              <a:t> </a:t>
            </a:r>
            <a:r>
              <a:rPr lang="en-US" sz="1400" dirty="0" err="1">
                <a:latin typeface="Segoe UI" panose="020B0502040204020203" pitchFamily="34" charset="0"/>
                <a:cs typeface="Segoe UI" panose="020B0502040204020203" pitchFamily="34" charset="0"/>
              </a:rPr>
              <a:t>iller</a:t>
            </a:r>
            <a:r>
              <a:rPr lang="en-US" sz="1400" dirty="0">
                <a:latin typeface="Segoe UI" panose="020B0502040204020203" pitchFamily="34" charset="0"/>
                <a:cs typeface="Segoe UI" panose="020B0502040204020203" pitchFamily="34" charset="0"/>
              </a:rPr>
              <a:t> </a:t>
            </a:r>
            <a:r>
              <a:rPr lang="en-US" sz="1400" dirty="0" err="1">
                <a:latin typeface="Segoe UI" panose="020B0502040204020203" pitchFamily="34" charset="0"/>
                <a:cs typeface="Segoe UI" panose="020B0502040204020203" pitchFamily="34" charset="0"/>
              </a:rPr>
              <a:t>arasında</a:t>
            </a:r>
            <a:r>
              <a:rPr lang="en-US" sz="1400" dirty="0">
                <a:latin typeface="Segoe UI" panose="020B0502040204020203" pitchFamily="34" charset="0"/>
                <a:cs typeface="Segoe UI" panose="020B0502040204020203" pitchFamily="34" charset="0"/>
              </a:rPr>
              <a:t> </a:t>
            </a:r>
            <a:r>
              <a:rPr lang="en-US" sz="1400" dirty="0" err="1">
                <a:latin typeface="Segoe UI" panose="020B0502040204020203" pitchFamily="34" charset="0"/>
                <a:cs typeface="Segoe UI" panose="020B0502040204020203" pitchFamily="34" charset="0"/>
              </a:rPr>
              <a:t>koordinasyon</a:t>
            </a:r>
            <a:r>
              <a:rPr lang="en-US" sz="1400" dirty="0">
                <a:latin typeface="Segoe UI" panose="020B0502040204020203" pitchFamily="34" charset="0"/>
                <a:cs typeface="Segoe UI" panose="020B0502040204020203" pitchFamily="34" charset="0"/>
              </a:rPr>
              <a:t> </a:t>
            </a:r>
            <a:r>
              <a:rPr lang="en-US" sz="1400" dirty="0" err="1">
                <a:latin typeface="Segoe UI" panose="020B0502040204020203" pitchFamily="34" charset="0"/>
                <a:cs typeface="Segoe UI" panose="020B0502040204020203" pitchFamily="34" charset="0"/>
              </a:rPr>
              <a:t>sağlanmalıdır</a:t>
            </a:r>
            <a:r>
              <a:rPr lang="en-US" sz="1400" dirty="0">
                <a:latin typeface="Segoe UI" panose="020B0502040204020203" pitchFamily="34" charset="0"/>
                <a:cs typeface="Segoe UI" panose="020B0502040204020203" pitchFamily="34" charset="0"/>
              </a:rPr>
              <a:t>. Bu </a:t>
            </a:r>
            <a:r>
              <a:rPr lang="en-US" sz="1400" dirty="0" err="1">
                <a:latin typeface="Segoe UI" panose="020B0502040204020203" pitchFamily="34" charset="0"/>
                <a:cs typeface="Segoe UI" panose="020B0502040204020203" pitchFamily="34" charset="0"/>
              </a:rPr>
              <a:t>programların</a:t>
            </a:r>
            <a:r>
              <a:rPr lang="en-US" sz="1400" dirty="0">
                <a:latin typeface="Segoe UI" panose="020B0502040204020203" pitchFamily="34" charset="0"/>
                <a:cs typeface="Segoe UI" panose="020B0502040204020203" pitchFamily="34" charset="0"/>
              </a:rPr>
              <a:t> </a:t>
            </a:r>
            <a:r>
              <a:rPr lang="en-US" sz="1400" dirty="0" err="1">
                <a:latin typeface="Segoe UI" panose="020B0502040204020203" pitchFamily="34" charset="0"/>
                <a:cs typeface="Segoe UI" panose="020B0502040204020203" pitchFamily="34" charset="0"/>
              </a:rPr>
              <a:t>uygulanması</a:t>
            </a:r>
            <a:r>
              <a:rPr lang="en-US" sz="1400" dirty="0">
                <a:latin typeface="Segoe UI" panose="020B0502040204020203" pitchFamily="34" charset="0"/>
                <a:cs typeface="Segoe UI" panose="020B0502040204020203" pitchFamily="34" charset="0"/>
              </a:rPr>
              <a:t> </a:t>
            </a:r>
            <a:r>
              <a:rPr lang="en-US" sz="1400" dirty="0" err="1">
                <a:latin typeface="Segoe UI" panose="020B0502040204020203" pitchFamily="34" charset="0"/>
                <a:cs typeface="Segoe UI" panose="020B0502040204020203" pitchFamily="34" charset="0"/>
              </a:rPr>
              <a:t>ve</a:t>
            </a:r>
            <a:r>
              <a:rPr lang="en-US" sz="1400" dirty="0">
                <a:latin typeface="Segoe UI" panose="020B0502040204020203" pitchFamily="34" charset="0"/>
                <a:cs typeface="Segoe UI" panose="020B0502040204020203" pitchFamily="34" charset="0"/>
              </a:rPr>
              <a:t> </a:t>
            </a:r>
            <a:r>
              <a:rPr lang="en-US" sz="1400" dirty="0" err="1">
                <a:latin typeface="Segoe UI" panose="020B0502040204020203" pitchFamily="34" charset="0"/>
                <a:cs typeface="Segoe UI" panose="020B0502040204020203" pitchFamily="34" charset="0"/>
              </a:rPr>
              <a:t>sonuçları</a:t>
            </a:r>
            <a:r>
              <a:rPr lang="en-US" sz="1400" dirty="0">
                <a:latin typeface="Segoe UI" panose="020B0502040204020203" pitchFamily="34" charset="0"/>
                <a:cs typeface="Segoe UI" panose="020B0502040204020203" pitchFamily="34" charset="0"/>
              </a:rPr>
              <a:t> </a:t>
            </a:r>
            <a:r>
              <a:rPr lang="en-US" sz="1400" dirty="0" err="1">
                <a:latin typeface="Segoe UI" panose="020B0502040204020203" pitchFamily="34" charset="0"/>
                <a:cs typeface="Segoe UI" panose="020B0502040204020203" pitchFamily="34" charset="0"/>
              </a:rPr>
              <a:t>düzenli</a:t>
            </a:r>
            <a:r>
              <a:rPr lang="en-US" sz="1400" dirty="0">
                <a:latin typeface="Segoe UI" panose="020B0502040204020203" pitchFamily="34" charset="0"/>
                <a:cs typeface="Segoe UI" panose="020B0502040204020203" pitchFamily="34" charset="0"/>
              </a:rPr>
              <a:t> </a:t>
            </a:r>
            <a:r>
              <a:rPr lang="en-US" sz="1400" dirty="0" err="1">
                <a:latin typeface="Segoe UI" panose="020B0502040204020203" pitchFamily="34" charset="0"/>
                <a:cs typeface="Segoe UI" panose="020B0502040204020203" pitchFamily="34" charset="0"/>
              </a:rPr>
              <a:t>olarak</a:t>
            </a:r>
            <a:r>
              <a:rPr lang="en-US" sz="1400" dirty="0">
                <a:latin typeface="Segoe UI" panose="020B0502040204020203" pitchFamily="34" charset="0"/>
                <a:cs typeface="Segoe UI" panose="020B0502040204020203" pitchFamily="34" charset="0"/>
              </a:rPr>
              <a:t> </a:t>
            </a:r>
            <a:r>
              <a:rPr lang="en-US" sz="1400" dirty="0" err="1">
                <a:latin typeface="Segoe UI" panose="020B0502040204020203" pitchFamily="34" charset="0"/>
                <a:cs typeface="Segoe UI" panose="020B0502040204020203" pitchFamily="34" charset="0"/>
              </a:rPr>
              <a:t>izlenmeli</a:t>
            </a:r>
            <a:r>
              <a:rPr lang="en-US" sz="1400" dirty="0">
                <a:latin typeface="Segoe UI" panose="020B0502040204020203" pitchFamily="34" charset="0"/>
                <a:cs typeface="Segoe UI" panose="020B0502040204020203" pitchFamily="34" charset="0"/>
              </a:rPr>
              <a:t> </a:t>
            </a:r>
            <a:r>
              <a:rPr lang="en-US" sz="1400" dirty="0" err="1">
                <a:latin typeface="Segoe UI" panose="020B0502040204020203" pitchFamily="34" charset="0"/>
                <a:cs typeface="Segoe UI" panose="020B0502040204020203" pitchFamily="34" charset="0"/>
              </a:rPr>
              <a:t>ve</a:t>
            </a:r>
            <a:r>
              <a:rPr lang="en-US" sz="1400" dirty="0">
                <a:latin typeface="Segoe UI" panose="020B0502040204020203" pitchFamily="34" charset="0"/>
                <a:cs typeface="Segoe UI" panose="020B0502040204020203" pitchFamily="34" charset="0"/>
              </a:rPr>
              <a:t> </a:t>
            </a:r>
            <a:r>
              <a:rPr lang="en-US" sz="1400" dirty="0" err="1">
                <a:latin typeface="Segoe UI" panose="020B0502040204020203" pitchFamily="34" charset="0"/>
                <a:cs typeface="Segoe UI" panose="020B0502040204020203" pitchFamily="34" charset="0"/>
              </a:rPr>
              <a:t>değerlendirilmelidir</a:t>
            </a:r>
            <a:r>
              <a:rPr lang="en-US" sz="1400" dirty="0">
                <a:latin typeface="Segoe UI" panose="020B0502040204020203" pitchFamily="34" charset="0"/>
                <a:cs typeface="Segoe UI" panose="020B0502040204020203" pitchFamily="34" charset="0"/>
              </a:rPr>
              <a:t>.</a:t>
            </a:r>
            <a:endParaRPr lang="tr-TR" sz="1400" dirty="0">
              <a:latin typeface="Segoe UI" panose="020B0502040204020203" pitchFamily="34" charset="0"/>
              <a:cs typeface="Segoe UI" panose="020B0502040204020203" pitchFamily="34" charset="0"/>
            </a:endParaRPr>
          </a:p>
          <a:p>
            <a:pPr lvl="1" algn="just">
              <a:lnSpc>
                <a:spcPct val="100000"/>
              </a:lnSpc>
            </a:pPr>
            <a:r>
              <a:rPr lang="en-US" sz="1400" dirty="0">
                <a:latin typeface="Segoe UI" panose="020B0502040204020203" pitchFamily="34" charset="0"/>
                <a:cs typeface="Segoe UI" panose="020B0502040204020203" pitchFamily="34" charset="0"/>
              </a:rPr>
              <a:t>Çocukların </a:t>
            </a:r>
            <a:r>
              <a:rPr lang="en-US" sz="1400" dirty="0" err="1">
                <a:latin typeface="Segoe UI" panose="020B0502040204020203" pitchFamily="34" charset="0"/>
                <a:cs typeface="Segoe UI" panose="020B0502040204020203" pitchFamily="34" charset="0"/>
              </a:rPr>
              <a:t>meslek</a:t>
            </a:r>
            <a:r>
              <a:rPr lang="en-US" sz="1400" dirty="0">
                <a:latin typeface="Segoe UI" panose="020B0502040204020203" pitchFamily="34" charset="0"/>
                <a:cs typeface="Segoe UI" panose="020B0502040204020203" pitchFamily="34" charset="0"/>
              </a:rPr>
              <a:t> </a:t>
            </a:r>
            <a:r>
              <a:rPr lang="en-US" sz="1400" dirty="0" err="1">
                <a:latin typeface="Segoe UI" panose="020B0502040204020203" pitchFamily="34" charset="0"/>
                <a:cs typeface="Segoe UI" panose="020B0502040204020203" pitchFamily="34" charset="0"/>
              </a:rPr>
              <a:t>edinmeleri</a:t>
            </a:r>
            <a:r>
              <a:rPr lang="en-US" sz="1400" dirty="0">
                <a:latin typeface="Segoe UI" panose="020B0502040204020203" pitchFamily="34" charset="0"/>
                <a:cs typeface="Segoe UI" panose="020B0502040204020203" pitchFamily="34" charset="0"/>
              </a:rPr>
              <a:t>, bilgi ve </a:t>
            </a:r>
            <a:r>
              <a:rPr lang="en-US" sz="1400" dirty="0" err="1">
                <a:latin typeface="Segoe UI" panose="020B0502040204020203" pitchFamily="34" charset="0"/>
                <a:cs typeface="Segoe UI" panose="020B0502040204020203" pitchFamily="34" charset="0"/>
              </a:rPr>
              <a:t>beceri</a:t>
            </a:r>
            <a:r>
              <a:rPr lang="en-US" sz="1400" dirty="0">
                <a:latin typeface="Segoe UI" panose="020B0502040204020203" pitchFamily="34" charset="0"/>
                <a:cs typeface="Segoe UI" panose="020B0502040204020203" pitchFamily="34" charset="0"/>
              </a:rPr>
              <a:t> </a:t>
            </a:r>
            <a:r>
              <a:rPr lang="en-US" sz="1400" dirty="0" err="1">
                <a:latin typeface="Segoe UI" panose="020B0502040204020203" pitchFamily="34" charset="0"/>
                <a:cs typeface="Segoe UI" panose="020B0502040204020203" pitchFamily="34" charset="0"/>
              </a:rPr>
              <a:t>kazanmaları</a:t>
            </a:r>
            <a:r>
              <a:rPr lang="en-US" sz="1400" dirty="0">
                <a:latin typeface="Segoe UI" panose="020B0502040204020203" pitchFamily="34" charset="0"/>
                <a:cs typeface="Segoe UI" panose="020B0502040204020203" pitchFamily="34" charset="0"/>
              </a:rPr>
              <a:t> ile </a:t>
            </a:r>
            <a:r>
              <a:rPr lang="en-US" sz="1400" dirty="0" err="1">
                <a:latin typeface="Segoe UI" panose="020B0502040204020203" pitchFamily="34" charset="0"/>
                <a:cs typeface="Segoe UI" panose="020B0502040204020203" pitchFamily="34" charset="0"/>
              </a:rPr>
              <a:t>okul</a:t>
            </a:r>
            <a:r>
              <a:rPr lang="en-US" sz="1400" dirty="0">
                <a:latin typeface="Segoe UI" panose="020B0502040204020203" pitchFamily="34" charset="0"/>
                <a:cs typeface="Segoe UI" panose="020B0502040204020203" pitchFamily="34" charset="0"/>
              </a:rPr>
              <a:t> </a:t>
            </a:r>
            <a:r>
              <a:rPr lang="en-US" sz="1400" dirty="0" err="1">
                <a:latin typeface="Segoe UI" panose="020B0502040204020203" pitchFamily="34" charset="0"/>
                <a:cs typeface="Segoe UI" panose="020B0502040204020203" pitchFamily="34" charset="0"/>
              </a:rPr>
              <a:t>başarılarının</a:t>
            </a:r>
            <a:r>
              <a:rPr lang="en-US" sz="1400" dirty="0">
                <a:latin typeface="Segoe UI" panose="020B0502040204020203" pitchFamily="34" charset="0"/>
                <a:cs typeface="Segoe UI" panose="020B0502040204020203" pitchFamily="34" charset="0"/>
              </a:rPr>
              <a:t> </a:t>
            </a:r>
            <a:r>
              <a:rPr lang="en-US" sz="1400" dirty="0" err="1">
                <a:latin typeface="Segoe UI" panose="020B0502040204020203" pitchFamily="34" charset="0"/>
                <a:cs typeface="Segoe UI" panose="020B0502040204020203" pitchFamily="34" charset="0"/>
              </a:rPr>
              <a:t>artması</a:t>
            </a:r>
            <a:r>
              <a:rPr lang="en-US" sz="1400" dirty="0">
                <a:latin typeface="Segoe UI" panose="020B0502040204020203" pitchFamily="34" charset="0"/>
                <a:cs typeface="Segoe UI" panose="020B0502040204020203" pitchFamily="34" charset="0"/>
              </a:rPr>
              <a:t> </a:t>
            </a:r>
            <a:r>
              <a:rPr lang="en-US" sz="1400" dirty="0" err="1">
                <a:latin typeface="Segoe UI" panose="020B0502040204020203" pitchFamily="34" charset="0"/>
                <a:cs typeface="Segoe UI" panose="020B0502040204020203" pitchFamily="34" charset="0"/>
              </a:rPr>
              <a:t>amacıyla</a:t>
            </a:r>
            <a:r>
              <a:rPr lang="tr-TR" sz="1400" dirty="0">
                <a:latin typeface="Segoe UI" panose="020B0502040204020203" pitchFamily="34" charset="0"/>
                <a:cs typeface="Segoe UI" panose="020B0502040204020203" pitchFamily="34" charset="0"/>
              </a:rPr>
              <a:t> </a:t>
            </a:r>
            <a:r>
              <a:rPr lang="en-US" sz="1400" dirty="0" err="1">
                <a:latin typeface="Segoe UI" panose="020B0502040204020203" pitchFamily="34" charset="0"/>
                <a:cs typeface="Segoe UI" panose="020B0502040204020203" pitchFamily="34" charset="0"/>
              </a:rPr>
              <a:t>istek</a:t>
            </a:r>
            <a:r>
              <a:rPr lang="en-US" sz="1400" dirty="0">
                <a:latin typeface="Segoe UI" panose="020B0502040204020203" pitchFamily="34" charset="0"/>
                <a:cs typeface="Segoe UI" panose="020B0502040204020203" pitchFamily="34" charset="0"/>
              </a:rPr>
              <a:t> ve </a:t>
            </a:r>
            <a:r>
              <a:rPr lang="en-US" sz="1400" dirty="0" err="1">
                <a:latin typeface="Segoe UI" panose="020B0502040204020203" pitchFamily="34" charset="0"/>
                <a:cs typeface="Segoe UI" panose="020B0502040204020203" pitchFamily="34" charset="0"/>
              </a:rPr>
              <a:t>yetenekleri</a:t>
            </a:r>
            <a:r>
              <a:rPr lang="tr-TR" sz="1400" dirty="0">
                <a:latin typeface="Segoe UI" panose="020B0502040204020203" pitchFamily="34" charset="0"/>
                <a:cs typeface="Segoe UI" panose="020B0502040204020203" pitchFamily="34" charset="0"/>
              </a:rPr>
              <a:t>ne göre</a:t>
            </a:r>
            <a:r>
              <a:rPr lang="en-US" sz="1400" dirty="0">
                <a:latin typeface="Segoe UI" panose="020B0502040204020203" pitchFamily="34" charset="0"/>
                <a:cs typeface="Segoe UI" panose="020B0502040204020203" pitchFamily="34" charset="0"/>
              </a:rPr>
              <a:t> </a:t>
            </a:r>
            <a:r>
              <a:rPr lang="en-US" sz="1400" dirty="0" err="1">
                <a:latin typeface="Segoe UI" panose="020B0502040204020203" pitchFamily="34" charset="0"/>
                <a:cs typeface="Segoe UI" panose="020B0502040204020203" pitchFamily="34" charset="0"/>
              </a:rPr>
              <a:t>ders</a:t>
            </a:r>
            <a:r>
              <a:rPr lang="en-US" sz="1400" dirty="0">
                <a:latin typeface="Segoe UI" panose="020B0502040204020203" pitchFamily="34" charset="0"/>
                <a:cs typeface="Segoe UI" panose="020B0502040204020203" pitchFamily="34" charset="0"/>
              </a:rPr>
              <a:t> ve </a:t>
            </a:r>
            <a:r>
              <a:rPr lang="en-US" sz="1400" dirty="0" err="1">
                <a:latin typeface="Segoe UI" panose="020B0502040204020203" pitchFamily="34" charset="0"/>
                <a:cs typeface="Segoe UI" panose="020B0502040204020203" pitchFamily="34" charset="0"/>
              </a:rPr>
              <a:t>kurs</a:t>
            </a:r>
            <a:r>
              <a:rPr lang="en-US" sz="1400" dirty="0">
                <a:latin typeface="Segoe UI" panose="020B0502040204020203" pitchFamily="34" charset="0"/>
                <a:cs typeface="Segoe UI" panose="020B0502040204020203" pitchFamily="34" charset="0"/>
              </a:rPr>
              <a:t> </a:t>
            </a:r>
            <a:r>
              <a:rPr lang="en-US" sz="1400" dirty="0" err="1">
                <a:latin typeface="Segoe UI" panose="020B0502040204020203" pitchFamily="34" charset="0"/>
                <a:cs typeface="Segoe UI" panose="020B0502040204020203" pitchFamily="34" charset="0"/>
              </a:rPr>
              <a:t>programları</a:t>
            </a:r>
            <a:r>
              <a:rPr lang="en-US" sz="1400" dirty="0">
                <a:latin typeface="Segoe UI" panose="020B0502040204020203" pitchFamily="34" charset="0"/>
                <a:cs typeface="Segoe UI" panose="020B0502040204020203" pitchFamily="34" charset="0"/>
              </a:rPr>
              <a:t> </a:t>
            </a:r>
            <a:r>
              <a:rPr lang="en-US" sz="1400" dirty="0" err="1">
                <a:latin typeface="Segoe UI" panose="020B0502040204020203" pitchFamily="34" charset="0"/>
                <a:cs typeface="Segoe UI" panose="020B0502040204020203" pitchFamily="34" charset="0"/>
              </a:rPr>
              <a:t>planlanmalıdır</a:t>
            </a:r>
            <a:r>
              <a:rPr lang="en-US" sz="1400" dirty="0">
                <a:latin typeface="Segoe UI" panose="020B0502040204020203" pitchFamily="34" charset="0"/>
                <a:cs typeface="Segoe UI" panose="020B0502040204020203" pitchFamily="34" charset="0"/>
              </a:rPr>
              <a:t>.</a:t>
            </a:r>
            <a:endParaRPr lang="tr-TR" sz="1400" dirty="0">
              <a:latin typeface="Segoe UI" panose="020B0502040204020203" pitchFamily="34" charset="0"/>
              <a:cs typeface="Segoe UI" panose="020B0502040204020203" pitchFamily="34" charset="0"/>
            </a:endParaRPr>
          </a:p>
          <a:p>
            <a:pPr lvl="1" algn="just">
              <a:lnSpc>
                <a:spcPct val="100000"/>
              </a:lnSpc>
            </a:pPr>
            <a:r>
              <a:rPr lang="en-US" sz="1400" dirty="0">
                <a:latin typeface="Segoe UI" panose="020B0502040204020203" pitchFamily="34" charset="0"/>
                <a:cs typeface="Segoe UI" panose="020B0502040204020203" pitchFamily="34" charset="0"/>
              </a:rPr>
              <a:t>Çocukların </a:t>
            </a:r>
            <a:r>
              <a:rPr lang="en-US" sz="1400" dirty="0" err="1">
                <a:latin typeface="Segoe UI" panose="020B0502040204020203" pitchFamily="34" charset="0"/>
                <a:cs typeface="Segoe UI" panose="020B0502040204020203" pitchFamily="34" charset="0"/>
              </a:rPr>
              <a:t>görüşleri</a:t>
            </a:r>
            <a:r>
              <a:rPr lang="en-US" sz="1400" dirty="0">
                <a:latin typeface="Segoe UI" panose="020B0502040204020203" pitchFamily="34" charset="0"/>
                <a:cs typeface="Segoe UI" panose="020B0502040204020203" pitchFamily="34" charset="0"/>
              </a:rPr>
              <a:t> </a:t>
            </a:r>
            <a:r>
              <a:rPr lang="en-US" sz="1400" dirty="0" err="1">
                <a:latin typeface="Segoe UI" panose="020B0502040204020203" pitchFamily="34" charset="0"/>
                <a:cs typeface="Segoe UI" panose="020B0502040204020203" pitchFamily="34" charset="0"/>
              </a:rPr>
              <a:t>dikkate</a:t>
            </a:r>
            <a:r>
              <a:rPr lang="en-US" sz="1400" dirty="0">
                <a:latin typeface="Segoe UI" panose="020B0502040204020203" pitchFamily="34" charset="0"/>
                <a:cs typeface="Segoe UI" panose="020B0502040204020203" pitchFamily="34" charset="0"/>
              </a:rPr>
              <a:t> </a:t>
            </a:r>
            <a:r>
              <a:rPr lang="en-US" sz="1400" dirty="0" err="1">
                <a:latin typeface="Segoe UI" panose="020B0502040204020203" pitchFamily="34" charset="0"/>
                <a:cs typeface="Segoe UI" panose="020B0502040204020203" pitchFamily="34" charset="0"/>
              </a:rPr>
              <a:t>alınarak</a:t>
            </a:r>
            <a:r>
              <a:rPr lang="en-US" sz="1400" dirty="0">
                <a:latin typeface="Segoe UI" panose="020B0502040204020203" pitchFamily="34" charset="0"/>
                <a:cs typeface="Segoe UI" panose="020B0502040204020203" pitchFamily="34" charset="0"/>
              </a:rPr>
              <a:t> </a:t>
            </a:r>
            <a:r>
              <a:rPr lang="en-US" sz="1400" dirty="0" err="1">
                <a:latin typeface="Segoe UI" panose="020B0502040204020203" pitchFamily="34" charset="0"/>
                <a:cs typeface="Segoe UI" panose="020B0502040204020203" pitchFamily="34" charset="0"/>
              </a:rPr>
              <a:t>müzik</a:t>
            </a:r>
            <a:r>
              <a:rPr lang="en-US" sz="1400" dirty="0">
                <a:latin typeface="Segoe UI" panose="020B0502040204020203" pitchFamily="34" charset="0"/>
                <a:cs typeface="Segoe UI" panose="020B0502040204020203" pitchFamily="34" charset="0"/>
              </a:rPr>
              <a:t>, </a:t>
            </a:r>
            <a:r>
              <a:rPr lang="en-US" sz="1400" dirty="0" err="1">
                <a:latin typeface="Segoe UI" panose="020B0502040204020203" pitchFamily="34" charset="0"/>
                <a:cs typeface="Segoe UI" panose="020B0502040204020203" pitchFamily="34" charset="0"/>
              </a:rPr>
              <a:t>spor</a:t>
            </a:r>
            <a:r>
              <a:rPr lang="en-US" sz="1400" dirty="0">
                <a:latin typeface="Segoe UI" panose="020B0502040204020203" pitchFamily="34" charset="0"/>
                <a:cs typeface="Segoe UI" panose="020B0502040204020203" pitchFamily="34" charset="0"/>
              </a:rPr>
              <a:t>, </a:t>
            </a:r>
            <a:r>
              <a:rPr lang="en-US" sz="1400" dirty="0" err="1">
                <a:latin typeface="Segoe UI" panose="020B0502040204020203" pitchFamily="34" charset="0"/>
                <a:cs typeface="Segoe UI" panose="020B0502040204020203" pitchFamily="34" charset="0"/>
              </a:rPr>
              <a:t>tiyatro</a:t>
            </a:r>
            <a:r>
              <a:rPr lang="en-US" sz="1400" dirty="0">
                <a:latin typeface="Segoe UI" panose="020B0502040204020203" pitchFamily="34" charset="0"/>
                <a:cs typeface="Segoe UI" panose="020B0502040204020203" pitchFamily="34" charset="0"/>
              </a:rPr>
              <a:t>, </a:t>
            </a:r>
            <a:r>
              <a:rPr lang="en-US" sz="1400" dirty="0" err="1">
                <a:latin typeface="Segoe UI" panose="020B0502040204020203" pitchFamily="34" charset="0"/>
                <a:cs typeface="Segoe UI" panose="020B0502040204020203" pitchFamily="34" charset="0"/>
              </a:rPr>
              <a:t>resim</a:t>
            </a:r>
            <a:r>
              <a:rPr lang="en-US" sz="1400" dirty="0">
                <a:latin typeface="Segoe UI" panose="020B0502040204020203" pitchFamily="34" charset="0"/>
                <a:cs typeface="Segoe UI" panose="020B0502040204020203" pitchFamily="34" charset="0"/>
              </a:rPr>
              <a:t> ve diğer </a:t>
            </a:r>
            <a:r>
              <a:rPr lang="en-US" sz="1400" dirty="0" err="1">
                <a:latin typeface="Segoe UI" panose="020B0502040204020203" pitchFamily="34" charset="0"/>
                <a:cs typeface="Segoe UI" panose="020B0502040204020203" pitchFamily="34" charset="0"/>
              </a:rPr>
              <a:t>etkinliklerden</a:t>
            </a:r>
            <a:r>
              <a:rPr lang="tr-TR" sz="1400" dirty="0">
                <a:latin typeface="Segoe UI" panose="020B0502040204020203" pitchFamily="34" charset="0"/>
                <a:cs typeface="Segoe UI" panose="020B0502040204020203" pitchFamily="34" charset="0"/>
              </a:rPr>
              <a:t>/</a:t>
            </a:r>
            <a:r>
              <a:rPr lang="en-US" sz="1400" dirty="0" err="1">
                <a:latin typeface="Segoe UI" panose="020B0502040204020203" pitchFamily="34" charset="0"/>
                <a:cs typeface="Segoe UI" panose="020B0502040204020203" pitchFamily="34" charset="0"/>
              </a:rPr>
              <a:t>kurslardan</a:t>
            </a:r>
            <a:r>
              <a:rPr lang="en-US" sz="1400" dirty="0">
                <a:latin typeface="Segoe UI" panose="020B0502040204020203" pitchFamily="34" charset="0"/>
                <a:cs typeface="Segoe UI" panose="020B0502040204020203" pitchFamily="34" charset="0"/>
              </a:rPr>
              <a:t> </a:t>
            </a:r>
            <a:r>
              <a:rPr lang="en-US" sz="1400" dirty="0" err="1">
                <a:latin typeface="Segoe UI" panose="020B0502040204020203" pitchFamily="34" charset="0"/>
                <a:cs typeface="Segoe UI" panose="020B0502040204020203" pitchFamily="34" charset="0"/>
              </a:rPr>
              <a:t>yararlanmaları</a:t>
            </a:r>
            <a:r>
              <a:rPr lang="en-US" sz="1400" dirty="0">
                <a:latin typeface="Segoe UI" panose="020B0502040204020203" pitchFamily="34" charset="0"/>
                <a:cs typeface="Segoe UI" panose="020B0502040204020203" pitchFamily="34" charset="0"/>
              </a:rPr>
              <a:t> </a:t>
            </a:r>
            <a:r>
              <a:rPr lang="en-US" sz="1400" dirty="0" err="1">
                <a:latin typeface="Segoe UI" panose="020B0502040204020203" pitchFamily="34" charset="0"/>
                <a:cs typeface="Segoe UI" panose="020B0502040204020203" pitchFamily="34" charset="0"/>
              </a:rPr>
              <a:t>sağlanmalıdır</a:t>
            </a:r>
            <a:r>
              <a:rPr lang="en-US" sz="1400" dirty="0">
                <a:latin typeface="Segoe UI" panose="020B0502040204020203" pitchFamily="34" charset="0"/>
                <a:cs typeface="Segoe UI" panose="020B0502040204020203" pitchFamily="34" charset="0"/>
              </a:rPr>
              <a:t>. </a:t>
            </a:r>
            <a:r>
              <a:rPr lang="en-US" sz="1400" dirty="0" err="1">
                <a:latin typeface="Segoe UI" panose="020B0502040204020203" pitchFamily="34" charset="0"/>
                <a:cs typeface="Segoe UI" panose="020B0502040204020203" pitchFamily="34" charset="0"/>
              </a:rPr>
              <a:t>Çocukların</a:t>
            </a:r>
            <a:r>
              <a:rPr lang="en-US" sz="1400" dirty="0">
                <a:latin typeface="Segoe UI" panose="020B0502040204020203" pitchFamily="34" charset="0"/>
                <a:cs typeface="Segoe UI" panose="020B0502040204020203" pitchFamily="34" charset="0"/>
              </a:rPr>
              <a:t> </a:t>
            </a:r>
            <a:r>
              <a:rPr lang="en-US" sz="1400" dirty="0" err="1">
                <a:latin typeface="Segoe UI" panose="020B0502040204020203" pitchFamily="34" charset="0"/>
                <a:cs typeface="Segoe UI" panose="020B0502040204020203" pitchFamily="34" charset="0"/>
              </a:rPr>
              <a:t>katılacakları</a:t>
            </a:r>
            <a:r>
              <a:rPr lang="en-US" sz="1400" dirty="0">
                <a:latin typeface="Segoe UI" panose="020B0502040204020203" pitchFamily="34" charset="0"/>
                <a:cs typeface="Segoe UI" panose="020B0502040204020203" pitchFamily="34" charset="0"/>
              </a:rPr>
              <a:t> </a:t>
            </a:r>
            <a:r>
              <a:rPr lang="en-US" sz="1400" dirty="0" err="1">
                <a:latin typeface="Segoe UI" panose="020B0502040204020203" pitchFamily="34" charset="0"/>
                <a:cs typeface="Segoe UI" panose="020B0502040204020203" pitchFamily="34" charset="0"/>
              </a:rPr>
              <a:t>kurslar</a:t>
            </a:r>
            <a:r>
              <a:rPr lang="en-US" sz="1400" dirty="0">
                <a:latin typeface="Segoe UI" panose="020B0502040204020203" pitchFamily="34" charset="0"/>
                <a:cs typeface="Segoe UI" panose="020B0502040204020203" pitchFamily="34" charset="0"/>
              </a:rPr>
              <a:t>, </a:t>
            </a:r>
            <a:r>
              <a:rPr lang="en-US" sz="1400" dirty="0" err="1">
                <a:latin typeface="Segoe UI" panose="020B0502040204020203" pitchFamily="34" charset="0"/>
                <a:cs typeface="Segoe UI" panose="020B0502040204020203" pitchFamily="34" charset="0"/>
              </a:rPr>
              <a:t>kuruluş</a:t>
            </a:r>
            <a:r>
              <a:rPr lang="en-US" sz="1400" dirty="0">
                <a:latin typeface="Segoe UI" panose="020B0502040204020203" pitchFamily="34" charset="0"/>
                <a:cs typeface="Segoe UI" panose="020B0502040204020203" pitchFamily="34" charset="0"/>
              </a:rPr>
              <a:t> </a:t>
            </a:r>
            <a:r>
              <a:rPr lang="en-US" sz="1400" dirty="0" err="1">
                <a:latin typeface="Segoe UI" panose="020B0502040204020203" pitchFamily="34" charset="0"/>
                <a:cs typeface="Segoe UI" panose="020B0502040204020203" pitchFamily="34" charset="0"/>
              </a:rPr>
              <a:t>koordinasyon</a:t>
            </a:r>
            <a:r>
              <a:rPr lang="en-US" sz="1400" dirty="0">
                <a:latin typeface="Segoe UI" panose="020B0502040204020203" pitchFamily="34" charset="0"/>
                <a:cs typeface="Segoe UI" panose="020B0502040204020203" pitchFamily="34" charset="0"/>
              </a:rPr>
              <a:t> </a:t>
            </a:r>
            <a:r>
              <a:rPr lang="en-US" sz="1400" dirty="0" err="1">
                <a:latin typeface="Segoe UI" panose="020B0502040204020203" pitchFamily="34" charset="0"/>
                <a:cs typeface="Segoe UI" panose="020B0502040204020203" pitchFamily="34" charset="0"/>
              </a:rPr>
              <a:t>komisyonu</a:t>
            </a:r>
            <a:r>
              <a:rPr lang="en-US" sz="1400" dirty="0">
                <a:latin typeface="Segoe UI" panose="020B0502040204020203" pitchFamily="34" charset="0"/>
                <a:cs typeface="Segoe UI" panose="020B0502040204020203" pitchFamily="34" charset="0"/>
              </a:rPr>
              <a:t> </a:t>
            </a:r>
            <a:r>
              <a:rPr lang="en-US" sz="1400" dirty="0" err="1">
                <a:latin typeface="Segoe UI" panose="020B0502040204020203" pitchFamily="34" charset="0"/>
                <a:cs typeface="Segoe UI" panose="020B0502040204020203" pitchFamily="34" charset="0"/>
              </a:rPr>
              <a:t>tarafından</a:t>
            </a:r>
            <a:r>
              <a:rPr lang="en-US" sz="1400" dirty="0">
                <a:latin typeface="Segoe UI" panose="020B0502040204020203" pitchFamily="34" charset="0"/>
                <a:cs typeface="Segoe UI" panose="020B0502040204020203" pitchFamily="34" charset="0"/>
              </a:rPr>
              <a:t> </a:t>
            </a:r>
            <a:r>
              <a:rPr lang="en-US" sz="1400" dirty="0" err="1">
                <a:latin typeface="Segoe UI" panose="020B0502040204020203" pitchFamily="34" charset="0"/>
                <a:cs typeface="Segoe UI" panose="020B0502040204020203" pitchFamily="34" charset="0"/>
              </a:rPr>
              <a:t>ilgileri</a:t>
            </a:r>
            <a:r>
              <a:rPr lang="en-US" sz="1400" dirty="0">
                <a:latin typeface="Segoe UI" panose="020B0502040204020203" pitchFamily="34" charset="0"/>
                <a:cs typeface="Segoe UI" panose="020B0502040204020203" pitchFamily="34" charset="0"/>
              </a:rPr>
              <a:t> </a:t>
            </a:r>
            <a:r>
              <a:rPr lang="en-US" sz="1400" dirty="0" err="1">
                <a:latin typeface="Segoe UI" panose="020B0502040204020203" pitchFamily="34" charset="0"/>
                <a:cs typeface="Segoe UI" panose="020B0502040204020203" pitchFamily="34" charset="0"/>
              </a:rPr>
              <a:t>ve</a:t>
            </a:r>
            <a:r>
              <a:rPr lang="en-US" sz="1400" dirty="0">
                <a:latin typeface="Segoe UI" panose="020B0502040204020203" pitchFamily="34" charset="0"/>
                <a:cs typeface="Segoe UI" panose="020B0502040204020203" pitchFamily="34" charset="0"/>
              </a:rPr>
              <a:t> </a:t>
            </a:r>
            <a:r>
              <a:rPr lang="en-US" sz="1400" dirty="0" err="1">
                <a:latin typeface="Segoe UI" panose="020B0502040204020203" pitchFamily="34" charset="0"/>
                <a:cs typeface="Segoe UI" panose="020B0502040204020203" pitchFamily="34" charset="0"/>
              </a:rPr>
              <a:t>yetenekleri</a:t>
            </a:r>
            <a:r>
              <a:rPr lang="en-US" sz="1400" dirty="0">
                <a:latin typeface="Segoe UI" panose="020B0502040204020203" pitchFamily="34" charset="0"/>
                <a:cs typeface="Segoe UI" panose="020B0502040204020203" pitchFamily="34" charset="0"/>
              </a:rPr>
              <a:t> </a:t>
            </a:r>
            <a:r>
              <a:rPr lang="en-US" sz="1400" dirty="0" err="1">
                <a:latin typeface="Segoe UI" panose="020B0502040204020203" pitchFamily="34" charset="0"/>
                <a:cs typeface="Segoe UI" panose="020B0502040204020203" pitchFamily="34" charset="0"/>
              </a:rPr>
              <a:t>dikkate</a:t>
            </a:r>
            <a:r>
              <a:rPr lang="en-US" sz="1400" dirty="0">
                <a:latin typeface="Segoe UI" panose="020B0502040204020203" pitchFamily="34" charset="0"/>
                <a:cs typeface="Segoe UI" panose="020B0502040204020203" pitchFamily="34" charset="0"/>
              </a:rPr>
              <a:t> </a:t>
            </a:r>
            <a:r>
              <a:rPr lang="en-US" sz="1400" dirty="0" err="1">
                <a:latin typeface="Segoe UI" panose="020B0502040204020203" pitchFamily="34" charset="0"/>
                <a:cs typeface="Segoe UI" panose="020B0502040204020203" pitchFamily="34" charset="0"/>
              </a:rPr>
              <a:t>alınarak</a:t>
            </a:r>
            <a:r>
              <a:rPr lang="en-US" sz="1400" dirty="0">
                <a:latin typeface="Segoe UI" panose="020B0502040204020203" pitchFamily="34" charset="0"/>
                <a:cs typeface="Segoe UI" panose="020B0502040204020203" pitchFamily="34" charset="0"/>
              </a:rPr>
              <a:t> </a:t>
            </a:r>
            <a:r>
              <a:rPr lang="en-US" sz="1400" dirty="0" err="1">
                <a:latin typeface="Segoe UI" panose="020B0502040204020203" pitchFamily="34" charset="0"/>
                <a:cs typeface="Segoe UI" panose="020B0502040204020203" pitchFamily="34" charset="0"/>
              </a:rPr>
              <a:t>belirlenmelidir</a:t>
            </a:r>
            <a:r>
              <a:rPr lang="en-US" sz="1400" dirty="0">
                <a:latin typeface="Segoe UI" panose="020B0502040204020203" pitchFamily="34" charset="0"/>
                <a:cs typeface="Segoe UI" panose="020B0502040204020203" pitchFamily="34" charset="0"/>
              </a:rPr>
              <a:t>. Her </a:t>
            </a:r>
            <a:r>
              <a:rPr lang="en-US" sz="1400" dirty="0" err="1">
                <a:latin typeface="Segoe UI" panose="020B0502040204020203" pitchFamily="34" charset="0"/>
                <a:cs typeface="Segoe UI" panose="020B0502040204020203" pitchFamily="34" charset="0"/>
              </a:rPr>
              <a:t>çocuğun</a:t>
            </a:r>
            <a:r>
              <a:rPr lang="en-US" sz="1400" dirty="0">
                <a:latin typeface="Segoe UI" panose="020B0502040204020203" pitchFamily="34" charset="0"/>
                <a:cs typeface="Segoe UI" panose="020B0502040204020203" pitchFamily="34" charset="0"/>
              </a:rPr>
              <a:t> </a:t>
            </a:r>
            <a:r>
              <a:rPr lang="en-US" sz="1400" dirty="0" err="1">
                <a:latin typeface="Segoe UI" panose="020B0502040204020203" pitchFamily="34" charset="0"/>
                <a:cs typeface="Segoe UI" panose="020B0502040204020203" pitchFamily="34" charset="0"/>
              </a:rPr>
              <a:t>en</a:t>
            </a:r>
            <a:r>
              <a:rPr lang="en-US" sz="1400" dirty="0">
                <a:latin typeface="Segoe UI" panose="020B0502040204020203" pitchFamily="34" charset="0"/>
                <a:cs typeface="Segoe UI" panose="020B0502040204020203" pitchFamily="34" charset="0"/>
              </a:rPr>
              <a:t> </a:t>
            </a:r>
            <a:r>
              <a:rPr lang="en-US" sz="1400" dirty="0" err="1">
                <a:latin typeface="Segoe UI" panose="020B0502040204020203" pitchFamily="34" charset="0"/>
                <a:cs typeface="Segoe UI" panose="020B0502040204020203" pitchFamily="34" charset="0"/>
              </a:rPr>
              <a:t>az</a:t>
            </a:r>
            <a:r>
              <a:rPr lang="en-US" sz="1400" dirty="0">
                <a:latin typeface="Segoe UI" panose="020B0502040204020203" pitchFamily="34" charset="0"/>
                <a:cs typeface="Segoe UI" panose="020B0502040204020203" pitchFamily="34" charset="0"/>
              </a:rPr>
              <a:t> </a:t>
            </a:r>
            <a:r>
              <a:rPr lang="en-US" sz="1400" dirty="0" err="1">
                <a:latin typeface="Segoe UI" panose="020B0502040204020203" pitchFamily="34" charset="0"/>
                <a:cs typeface="Segoe UI" panose="020B0502040204020203" pitchFamily="34" charset="0"/>
              </a:rPr>
              <a:t>bir</a:t>
            </a:r>
            <a:r>
              <a:rPr lang="en-US" sz="1400" dirty="0">
                <a:latin typeface="Segoe UI" panose="020B0502040204020203" pitchFamily="34" charset="0"/>
                <a:cs typeface="Segoe UI" panose="020B0502040204020203" pitchFamily="34" charset="0"/>
              </a:rPr>
              <a:t> </a:t>
            </a:r>
            <a:r>
              <a:rPr lang="en-US" sz="1400" dirty="0" err="1">
                <a:latin typeface="Segoe UI" panose="020B0502040204020203" pitchFamily="34" charset="0"/>
                <a:cs typeface="Segoe UI" panose="020B0502040204020203" pitchFamily="34" charset="0"/>
              </a:rPr>
              <a:t>faaliyete</a:t>
            </a:r>
            <a:r>
              <a:rPr lang="en-US" sz="1400" dirty="0">
                <a:latin typeface="Segoe UI" panose="020B0502040204020203" pitchFamily="34" charset="0"/>
                <a:cs typeface="Segoe UI" panose="020B0502040204020203" pitchFamily="34" charset="0"/>
              </a:rPr>
              <a:t> </a:t>
            </a:r>
            <a:r>
              <a:rPr lang="en-US" sz="1400" dirty="0" err="1">
                <a:latin typeface="Segoe UI" panose="020B0502040204020203" pitchFamily="34" charset="0"/>
                <a:cs typeface="Segoe UI" panose="020B0502040204020203" pitchFamily="34" charset="0"/>
              </a:rPr>
              <a:t>aktif</a:t>
            </a:r>
            <a:r>
              <a:rPr lang="en-US" sz="1400" dirty="0">
                <a:latin typeface="Segoe UI" panose="020B0502040204020203" pitchFamily="34" charset="0"/>
                <a:cs typeface="Segoe UI" panose="020B0502040204020203" pitchFamily="34" charset="0"/>
              </a:rPr>
              <a:t> </a:t>
            </a:r>
            <a:r>
              <a:rPr lang="en-US" sz="1400" dirty="0" err="1">
                <a:latin typeface="Segoe UI" panose="020B0502040204020203" pitchFamily="34" charset="0"/>
                <a:cs typeface="Segoe UI" panose="020B0502040204020203" pitchFamily="34" charset="0"/>
              </a:rPr>
              <a:t>katılması</a:t>
            </a:r>
            <a:r>
              <a:rPr lang="en-US" sz="1400" dirty="0">
                <a:latin typeface="Segoe UI" panose="020B0502040204020203" pitchFamily="34" charset="0"/>
                <a:cs typeface="Segoe UI" panose="020B0502040204020203" pitchFamily="34" charset="0"/>
              </a:rPr>
              <a:t> </a:t>
            </a:r>
            <a:r>
              <a:rPr lang="en-US" sz="1400" dirty="0" err="1">
                <a:latin typeface="Segoe UI" panose="020B0502040204020203" pitchFamily="34" charset="0"/>
                <a:cs typeface="Segoe UI" panose="020B0502040204020203" pitchFamily="34" charset="0"/>
              </a:rPr>
              <a:t>ve</a:t>
            </a:r>
            <a:r>
              <a:rPr lang="en-US" sz="1400" dirty="0">
                <a:latin typeface="Segoe UI" panose="020B0502040204020203" pitchFamily="34" charset="0"/>
                <a:cs typeface="Segoe UI" panose="020B0502040204020203" pitchFamily="34" charset="0"/>
              </a:rPr>
              <a:t> </a:t>
            </a:r>
            <a:r>
              <a:rPr lang="en-US" sz="1400" dirty="0" err="1">
                <a:latin typeface="Segoe UI" panose="020B0502040204020203" pitchFamily="34" charset="0"/>
                <a:cs typeface="Segoe UI" panose="020B0502040204020203" pitchFamily="34" charset="0"/>
              </a:rPr>
              <a:t>sorumluluk</a:t>
            </a:r>
            <a:r>
              <a:rPr lang="en-US" sz="1400" dirty="0">
                <a:latin typeface="Segoe UI" panose="020B0502040204020203" pitchFamily="34" charset="0"/>
                <a:cs typeface="Segoe UI" panose="020B0502040204020203" pitchFamily="34" charset="0"/>
              </a:rPr>
              <a:t> </a:t>
            </a:r>
            <a:r>
              <a:rPr lang="en-US" sz="1400" dirty="0" err="1">
                <a:latin typeface="Segoe UI" panose="020B0502040204020203" pitchFamily="34" charset="0"/>
                <a:cs typeface="Segoe UI" panose="020B0502040204020203" pitchFamily="34" charset="0"/>
              </a:rPr>
              <a:t>alması</a:t>
            </a:r>
            <a:r>
              <a:rPr lang="en-US" sz="1400" dirty="0">
                <a:latin typeface="Segoe UI" panose="020B0502040204020203" pitchFamily="34" charset="0"/>
                <a:cs typeface="Segoe UI" panose="020B0502040204020203" pitchFamily="34" charset="0"/>
              </a:rPr>
              <a:t> </a:t>
            </a:r>
            <a:r>
              <a:rPr lang="en-US" sz="1400" dirty="0" err="1">
                <a:latin typeface="Segoe UI" panose="020B0502040204020203" pitchFamily="34" charset="0"/>
                <a:cs typeface="Segoe UI" panose="020B0502040204020203" pitchFamily="34" charset="0"/>
              </a:rPr>
              <a:t>sağlanmalıdır</a:t>
            </a:r>
            <a:r>
              <a:rPr lang="en-US" sz="1400" dirty="0">
                <a:latin typeface="Segoe UI" panose="020B0502040204020203" pitchFamily="34" charset="0"/>
                <a:cs typeface="Segoe UI" panose="020B0502040204020203" pitchFamily="34" charset="0"/>
              </a:rPr>
              <a:t>.</a:t>
            </a:r>
            <a:endParaRPr lang="tr-TR" sz="1400" dirty="0">
              <a:latin typeface="Segoe UI" panose="020B0502040204020203" pitchFamily="34" charset="0"/>
              <a:cs typeface="Segoe UI" panose="020B0502040204020203" pitchFamily="34" charset="0"/>
            </a:endParaRPr>
          </a:p>
          <a:p>
            <a:pPr lvl="1" algn="just">
              <a:lnSpc>
                <a:spcPct val="100000"/>
              </a:lnSpc>
            </a:pPr>
            <a:r>
              <a:rPr lang="en-US" sz="1400" dirty="0" err="1">
                <a:latin typeface="Segoe UI" panose="020B0502040204020203" pitchFamily="34" charset="0"/>
                <a:cs typeface="Segoe UI" panose="020B0502040204020203" pitchFamily="34" charset="0"/>
              </a:rPr>
              <a:t>Salgın</a:t>
            </a:r>
            <a:r>
              <a:rPr lang="en-US" sz="1400" dirty="0">
                <a:latin typeface="Segoe UI" panose="020B0502040204020203" pitchFamily="34" charset="0"/>
                <a:cs typeface="Segoe UI" panose="020B0502040204020203" pitchFamily="34" charset="0"/>
              </a:rPr>
              <a:t> </a:t>
            </a:r>
            <a:r>
              <a:rPr lang="en-US" sz="1400" dirty="0" err="1">
                <a:latin typeface="Segoe UI" panose="020B0502040204020203" pitchFamily="34" charset="0"/>
                <a:cs typeface="Segoe UI" panose="020B0502040204020203" pitchFamily="34" charset="0"/>
              </a:rPr>
              <a:t>hastalık</a:t>
            </a:r>
            <a:r>
              <a:rPr lang="en-US" sz="1400" dirty="0">
                <a:latin typeface="Segoe UI" panose="020B0502040204020203" pitchFamily="34" charset="0"/>
                <a:cs typeface="Segoe UI" panose="020B0502040204020203" pitchFamily="34" charset="0"/>
              </a:rPr>
              <a:t>, </a:t>
            </a:r>
            <a:r>
              <a:rPr lang="en-US" sz="1400" dirty="0" err="1">
                <a:latin typeface="Segoe UI" panose="020B0502040204020203" pitchFamily="34" charset="0"/>
                <a:cs typeface="Segoe UI" panose="020B0502040204020203" pitchFamily="34" charset="0"/>
              </a:rPr>
              <a:t>kriz</a:t>
            </a:r>
            <a:r>
              <a:rPr lang="en-US" sz="1400" dirty="0">
                <a:latin typeface="Segoe UI" panose="020B0502040204020203" pitchFamily="34" charset="0"/>
                <a:cs typeface="Segoe UI" panose="020B0502040204020203" pitchFamily="34" charset="0"/>
              </a:rPr>
              <a:t>, </a:t>
            </a:r>
            <a:r>
              <a:rPr lang="en-US" sz="1400" dirty="0" err="1">
                <a:latin typeface="Segoe UI" panose="020B0502040204020203" pitchFamily="34" charset="0"/>
                <a:cs typeface="Segoe UI" panose="020B0502040204020203" pitchFamily="34" charset="0"/>
              </a:rPr>
              <a:t>afet</a:t>
            </a:r>
            <a:r>
              <a:rPr lang="en-US" sz="1400" dirty="0">
                <a:latin typeface="Segoe UI" panose="020B0502040204020203" pitchFamily="34" charset="0"/>
                <a:cs typeface="Segoe UI" panose="020B0502040204020203" pitchFamily="34" charset="0"/>
              </a:rPr>
              <a:t> </a:t>
            </a:r>
            <a:r>
              <a:rPr lang="en-US" sz="1400" dirty="0" err="1">
                <a:latin typeface="Segoe UI" panose="020B0502040204020203" pitchFamily="34" charset="0"/>
                <a:cs typeface="Segoe UI" panose="020B0502040204020203" pitchFamily="34" charset="0"/>
              </a:rPr>
              <a:t>durumlarında</a:t>
            </a:r>
            <a:r>
              <a:rPr lang="en-US" sz="1400" dirty="0">
                <a:latin typeface="Segoe UI" panose="020B0502040204020203" pitchFamily="34" charset="0"/>
                <a:cs typeface="Segoe UI" panose="020B0502040204020203" pitchFamily="34" charset="0"/>
              </a:rPr>
              <a:t> </a:t>
            </a:r>
            <a:r>
              <a:rPr lang="en-US" sz="1400" dirty="0" err="1">
                <a:latin typeface="Segoe UI" panose="020B0502040204020203" pitchFamily="34" charset="0"/>
                <a:cs typeface="Segoe UI" panose="020B0502040204020203" pitchFamily="34" charset="0"/>
              </a:rPr>
              <a:t>çocukların</a:t>
            </a:r>
            <a:r>
              <a:rPr lang="en-US" sz="1400" dirty="0">
                <a:latin typeface="Segoe UI" panose="020B0502040204020203" pitchFamily="34" charset="0"/>
                <a:cs typeface="Segoe UI" panose="020B0502040204020203" pitchFamily="34" charset="0"/>
              </a:rPr>
              <a:t> </a:t>
            </a:r>
            <a:r>
              <a:rPr lang="en-US" sz="1400" dirty="0" err="1">
                <a:latin typeface="Segoe UI" panose="020B0502040204020203" pitchFamily="34" charset="0"/>
                <a:cs typeface="Segoe UI" panose="020B0502040204020203" pitchFamily="34" charset="0"/>
              </a:rPr>
              <a:t>ihtiyaçlarına</a:t>
            </a:r>
            <a:r>
              <a:rPr lang="en-US" sz="1400" dirty="0">
                <a:latin typeface="Segoe UI" panose="020B0502040204020203" pitchFamily="34" charset="0"/>
                <a:cs typeface="Segoe UI" panose="020B0502040204020203" pitchFamily="34" charset="0"/>
              </a:rPr>
              <a:t> </a:t>
            </a:r>
            <a:r>
              <a:rPr lang="en-US" sz="1400" dirty="0" err="1">
                <a:latin typeface="Segoe UI" panose="020B0502040204020203" pitchFamily="34" charset="0"/>
                <a:cs typeface="Segoe UI" panose="020B0502040204020203" pitchFamily="34" charset="0"/>
              </a:rPr>
              <a:t>uygun</a:t>
            </a:r>
            <a:r>
              <a:rPr lang="en-US" sz="1400" dirty="0">
                <a:latin typeface="Segoe UI" panose="020B0502040204020203" pitchFamily="34" charset="0"/>
                <a:cs typeface="Segoe UI" panose="020B0502040204020203" pitchFamily="34" charset="0"/>
              </a:rPr>
              <a:t> her </a:t>
            </a:r>
            <a:r>
              <a:rPr lang="en-US" sz="1400" dirty="0" err="1">
                <a:latin typeface="Segoe UI" panose="020B0502040204020203" pitchFamily="34" charset="0"/>
                <a:cs typeface="Segoe UI" panose="020B0502040204020203" pitchFamily="34" charset="0"/>
              </a:rPr>
              <a:t>türlü</a:t>
            </a:r>
            <a:r>
              <a:rPr lang="en-US" sz="1400" dirty="0">
                <a:latin typeface="Segoe UI" panose="020B0502040204020203" pitchFamily="34" charset="0"/>
                <a:cs typeface="Segoe UI" panose="020B0502040204020203" pitchFamily="34" charset="0"/>
              </a:rPr>
              <a:t> </a:t>
            </a:r>
            <a:r>
              <a:rPr lang="en-US" sz="1400" dirty="0" err="1">
                <a:latin typeface="Segoe UI" panose="020B0502040204020203" pitchFamily="34" charset="0"/>
                <a:cs typeface="Segoe UI" panose="020B0502040204020203" pitchFamily="34" charset="0"/>
              </a:rPr>
              <a:t>tedbir</a:t>
            </a:r>
            <a:r>
              <a:rPr lang="en-US" sz="1400" dirty="0">
                <a:latin typeface="Segoe UI" panose="020B0502040204020203" pitchFamily="34" charset="0"/>
                <a:cs typeface="Segoe UI" panose="020B0502040204020203" pitchFamily="34" charset="0"/>
              </a:rPr>
              <a:t> </a:t>
            </a:r>
            <a:r>
              <a:rPr lang="en-US" sz="1400" dirty="0" err="1">
                <a:latin typeface="Segoe UI" panose="020B0502040204020203" pitchFamily="34" charset="0"/>
                <a:cs typeface="Segoe UI" panose="020B0502040204020203" pitchFamily="34" charset="0"/>
              </a:rPr>
              <a:t>alınmalıdır</a:t>
            </a:r>
            <a:r>
              <a:rPr lang="en-US" sz="1400" dirty="0">
                <a:latin typeface="Segoe UI" panose="020B0502040204020203" pitchFamily="34" charset="0"/>
                <a:cs typeface="Segoe UI" panose="020B0502040204020203" pitchFamily="34" charset="0"/>
              </a:rPr>
              <a:t>. </a:t>
            </a:r>
            <a:endParaRPr lang="tr-TR" sz="1400" dirty="0">
              <a:latin typeface="Segoe UI" panose="020B0502040204020203" pitchFamily="34" charset="0"/>
              <a:cs typeface="Segoe UI" panose="020B0502040204020203" pitchFamily="34" charset="0"/>
            </a:endParaRPr>
          </a:p>
        </p:txBody>
      </p:sp>
      <p:sp>
        <p:nvSpPr>
          <p:cNvPr id="4" name="Unvan 1"/>
          <p:cNvSpPr>
            <a:spLocks noGrp="1"/>
          </p:cNvSpPr>
          <p:nvPr>
            <p:ph type="title"/>
          </p:nvPr>
        </p:nvSpPr>
        <p:spPr>
          <a:xfrm>
            <a:off x="616354" y="1267130"/>
            <a:ext cx="10515600" cy="915515"/>
          </a:xfrm>
        </p:spPr>
        <p:txBody>
          <a:bodyPr>
            <a:normAutofit/>
          </a:bodyPr>
          <a:lstStyle/>
          <a:p>
            <a:pPr>
              <a:lnSpc>
                <a:spcPct val="117000"/>
              </a:lnSpc>
              <a:spcBef>
                <a:spcPts val="200"/>
              </a:spcBef>
              <a:spcAft>
                <a:spcPts val="0"/>
              </a:spcAft>
            </a:pPr>
            <a:r>
              <a:rPr lang="tr-TR" sz="2400" b="1" dirty="0">
                <a:solidFill>
                  <a:srgbClr val="5B9BD5"/>
                </a:solidFill>
                <a:latin typeface="Segoe UI" panose="020B0502040204020203" pitchFamily="34" charset="0"/>
                <a:ea typeface="Times New Roman" panose="02020603050405020304" pitchFamily="18" charset="0"/>
                <a:cs typeface="Times New Roman" panose="02020603050405020304" pitchFamily="18" charset="0"/>
              </a:rPr>
              <a:t>2. </a:t>
            </a:r>
            <a:r>
              <a:rPr lang="en-US" sz="2400" b="1" dirty="0" err="1">
                <a:solidFill>
                  <a:srgbClr val="5B9BD5"/>
                </a:solidFill>
                <a:latin typeface="Segoe UI" panose="020B0502040204020203" pitchFamily="34" charset="0"/>
                <a:ea typeface="Times New Roman" panose="02020603050405020304" pitchFamily="18" charset="0"/>
                <a:cs typeface="Times New Roman" panose="02020603050405020304" pitchFamily="18" charset="0"/>
              </a:rPr>
              <a:t>Psiko-sosyal</a:t>
            </a:r>
            <a:r>
              <a:rPr lang="en-US" sz="2400" b="1" dirty="0">
                <a:solidFill>
                  <a:srgbClr val="5B9BD5"/>
                </a:solidFill>
                <a:latin typeface="Segoe UI" panose="020B0502040204020203" pitchFamily="34" charset="0"/>
                <a:ea typeface="Times New Roman" panose="02020603050405020304" pitchFamily="18" charset="0"/>
                <a:cs typeface="Times New Roman" panose="02020603050405020304" pitchFamily="18" charset="0"/>
              </a:rPr>
              <a:t> </a:t>
            </a:r>
            <a:r>
              <a:rPr lang="en-US" sz="2400" b="1" dirty="0" err="1">
                <a:solidFill>
                  <a:srgbClr val="5B9BD5"/>
                </a:solidFill>
                <a:latin typeface="Segoe UI" panose="020B0502040204020203" pitchFamily="34" charset="0"/>
                <a:ea typeface="Times New Roman" panose="02020603050405020304" pitchFamily="18" charset="0"/>
                <a:cs typeface="Times New Roman" panose="02020603050405020304" pitchFamily="18" charset="0"/>
              </a:rPr>
              <a:t>Destek</a:t>
            </a:r>
            <a:r>
              <a:rPr lang="en-US" sz="2400" b="1" dirty="0">
                <a:solidFill>
                  <a:srgbClr val="5B9BD5"/>
                </a:solidFill>
                <a:latin typeface="Segoe UI" panose="020B0502040204020203" pitchFamily="34" charset="0"/>
                <a:ea typeface="Times New Roman" panose="02020603050405020304" pitchFamily="18" charset="0"/>
                <a:cs typeface="Times New Roman" panose="02020603050405020304" pitchFamily="18" charset="0"/>
              </a:rPr>
              <a:t> </a:t>
            </a:r>
            <a:r>
              <a:rPr lang="en-US" sz="2400" b="1" dirty="0" err="1">
                <a:solidFill>
                  <a:srgbClr val="5B9BD5"/>
                </a:solidFill>
                <a:latin typeface="Segoe UI" panose="020B0502040204020203" pitchFamily="34" charset="0"/>
                <a:ea typeface="Times New Roman" panose="02020603050405020304" pitchFamily="18" charset="0"/>
                <a:cs typeface="Times New Roman" panose="02020603050405020304" pitchFamily="18" charset="0"/>
              </a:rPr>
              <a:t>Hizmetleri</a:t>
            </a:r>
            <a:endParaRPr lang="en-US" sz="2400" dirty="0"/>
          </a:p>
        </p:txBody>
      </p:sp>
      <p:sp>
        <p:nvSpPr>
          <p:cNvPr id="5" name="Metin kutusu 4"/>
          <p:cNvSpPr txBox="1"/>
          <p:nvPr/>
        </p:nvSpPr>
        <p:spPr>
          <a:xfrm>
            <a:off x="616354" y="1977870"/>
            <a:ext cx="10995660" cy="738664"/>
          </a:xfrm>
          <a:prstGeom prst="rect">
            <a:avLst/>
          </a:prstGeom>
          <a:noFill/>
        </p:spPr>
        <p:txBody>
          <a:bodyPr wrap="square" rtlCol="0">
            <a:spAutoFit/>
          </a:bodyPr>
          <a:lstStyle/>
          <a:p>
            <a:pPr algn="just"/>
            <a:r>
              <a:rPr lang="tr-TR" sz="1400" b="1" dirty="0">
                <a:latin typeface="Segoe UI" panose="020B0502040204020203" pitchFamily="34" charset="0"/>
                <a:cs typeface="Segoe UI" panose="020B0502040204020203" pitchFamily="34" charset="0"/>
              </a:rPr>
              <a:t>Çocuk bakım kuruluşlarında yürütülen </a:t>
            </a:r>
            <a:r>
              <a:rPr lang="tr-TR" sz="1400" b="1" dirty="0" err="1">
                <a:latin typeface="Segoe UI" panose="020B0502040204020203" pitchFamily="34" charset="0"/>
                <a:cs typeface="Segoe UI" panose="020B0502040204020203" pitchFamily="34" charset="0"/>
              </a:rPr>
              <a:t>psiko</a:t>
            </a:r>
            <a:r>
              <a:rPr lang="tr-TR" sz="1400" b="1" dirty="0">
                <a:latin typeface="Segoe UI" panose="020B0502040204020203" pitchFamily="34" charset="0"/>
                <a:cs typeface="Segoe UI" panose="020B0502040204020203" pitchFamily="34" charset="0"/>
              </a:rPr>
              <a:t>-sosyal destek hizmetleri, Çocuk Koruma Hizmetleri Planlama ve Çocuk Bakım Kuruluşlarının Çalışma Usul ve Esasları Hakkında Yönetmelik’in 28. maddesi uyarınca </a:t>
            </a:r>
            <a:r>
              <a:rPr lang="tr-TR" sz="1400" b="1" dirty="0" err="1">
                <a:latin typeface="Segoe UI" panose="020B0502040204020203" pitchFamily="34" charset="0"/>
                <a:cs typeface="Segoe UI" panose="020B0502040204020203" pitchFamily="34" charset="0"/>
              </a:rPr>
              <a:t>psiko</a:t>
            </a:r>
            <a:r>
              <a:rPr lang="tr-TR" sz="1400" b="1" dirty="0">
                <a:latin typeface="Segoe UI" panose="020B0502040204020203" pitchFamily="34" charset="0"/>
                <a:cs typeface="Segoe UI" panose="020B0502040204020203" pitchFamily="34" charset="0"/>
              </a:rPr>
              <a:t>-sosyal destek hizmetleri aşağıdaki maddeleri içermelidir:</a:t>
            </a:r>
          </a:p>
        </p:txBody>
      </p:sp>
      <p:sp>
        <p:nvSpPr>
          <p:cNvPr id="2" name="Slide Number Placeholder 1">
            <a:extLst>
              <a:ext uri="{FF2B5EF4-FFF2-40B4-BE49-F238E27FC236}">
                <a16:creationId xmlns:a16="http://schemas.microsoft.com/office/drawing/2014/main" id="{D3451472-B6DB-D6EE-43C6-0033F1F615D8}"/>
              </a:ext>
            </a:extLst>
          </p:cNvPr>
          <p:cNvSpPr>
            <a:spLocks noGrp="1"/>
          </p:cNvSpPr>
          <p:nvPr>
            <p:ph type="sldNum" sz="quarter" idx="12"/>
          </p:nvPr>
        </p:nvSpPr>
        <p:spPr/>
        <p:txBody>
          <a:bodyPr/>
          <a:lstStyle/>
          <a:p>
            <a:fld id="{0BE68271-D1D7-4240-9CAF-7A57D75CD8A1}" type="slidenum">
              <a:rPr lang="en-US" smtClean="0"/>
              <a:t>18</a:t>
            </a:fld>
            <a:endParaRPr lang="en-US"/>
          </a:p>
        </p:txBody>
      </p:sp>
    </p:spTree>
    <p:extLst>
      <p:ext uri="{BB962C8B-B14F-4D97-AF65-F5344CB8AC3E}">
        <p14:creationId xmlns:p14="http://schemas.microsoft.com/office/powerpoint/2010/main" val="5199998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54336" y="1407183"/>
            <a:ext cx="10515600" cy="495966"/>
          </a:xfrm>
        </p:spPr>
        <p:txBody>
          <a:bodyPr>
            <a:noAutofit/>
          </a:bodyPr>
          <a:lstStyle/>
          <a:p>
            <a:pPr>
              <a:lnSpc>
                <a:spcPct val="117000"/>
              </a:lnSpc>
              <a:spcBef>
                <a:spcPts val="200"/>
              </a:spcBef>
              <a:spcAft>
                <a:spcPts val="0"/>
              </a:spcAft>
            </a:pPr>
            <a:r>
              <a:rPr lang="tr-TR" sz="2400" b="1" dirty="0">
                <a:solidFill>
                  <a:srgbClr val="5B9BD5"/>
                </a:solidFill>
                <a:latin typeface="Segoe UI" panose="020B0502040204020203" pitchFamily="34" charset="0"/>
                <a:ea typeface="Times New Roman" panose="02020603050405020304" pitchFamily="18" charset="0"/>
                <a:cs typeface="Times New Roman" panose="02020603050405020304" pitchFamily="18" charset="0"/>
              </a:rPr>
              <a:t>2. </a:t>
            </a:r>
            <a:r>
              <a:rPr lang="en-US" sz="2400" b="1" dirty="0" err="1">
                <a:solidFill>
                  <a:srgbClr val="5B9BD5"/>
                </a:solidFill>
                <a:latin typeface="Segoe UI" panose="020B0502040204020203" pitchFamily="34" charset="0"/>
                <a:ea typeface="Times New Roman" panose="02020603050405020304" pitchFamily="18" charset="0"/>
                <a:cs typeface="Times New Roman" panose="02020603050405020304" pitchFamily="18" charset="0"/>
              </a:rPr>
              <a:t>Psiko-sosyal</a:t>
            </a:r>
            <a:r>
              <a:rPr lang="en-US" sz="2400" b="1" dirty="0">
                <a:solidFill>
                  <a:srgbClr val="5B9BD5"/>
                </a:solidFill>
                <a:latin typeface="Segoe UI" panose="020B0502040204020203" pitchFamily="34" charset="0"/>
                <a:ea typeface="Times New Roman" panose="02020603050405020304" pitchFamily="18" charset="0"/>
                <a:cs typeface="Times New Roman" panose="02020603050405020304" pitchFamily="18" charset="0"/>
              </a:rPr>
              <a:t> </a:t>
            </a:r>
            <a:r>
              <a:rPr lang="en-US" sz="2400" b="1" dirty="0" err="1">
                <a:solidFill>
                  <a:srgbClr val="5B9BD5"/>
                </a:solidFill>
                <a:latin typeface="Segoe UI" panose="020B0502040204020203" pitchFamily="34" charset="0"/>
                <a:ea typeface="Times New Roman" panose="02020603050405020304" pitchFamily="18" charset="0"/>
                <a:cs typeface="Times New Roman" panose="02020603050405020304" pitchFamily="18" charset="0"/>
              </a:rPr>
              <a:t>Destek</a:t>
            </a:r>
            <a:r>
              <a:rPr lang="en-US" sz="2400" b="1" dirty="0">
                <a:solidFill>
                  <a:srgbClr val="5B9BD5"/>
                </a:solidFill>
                <a:latin typeface="Segoe UI" panose="020B0502040204020203" pitchFamily="34" charset="0"/>
                <a:ea typeface="Times New Roman" panose="02020603050405020304" pitchFamily="18" charset="0"/>
                <a:cs typeface="Times New Roman" panose="02020603050405020304" pitchFamily="18" charset="0"/>
              </a:rPr>
              <a:t> </a:t>
            </a:r>
            <a:r>
              <a:rPr lang="en-US" sz="2400" b="1" dirty="0" err="1">
                <a:solidFill>
                  <a:srgbClr val="5B9BD5"/>
                </a:solidFill>
                <a:latin typeface="Segoe UI" panose="020B0502040204020203" pitchFamily="34" charset="0"/>
                <a:ea typeface="Times New Roman" panose="02020603050405020304" pitchFamily="18" charset="0"/>
                <a:cs typeface="Times New Roman" panose="02020603050405020304" pitchFamily="18" charset="0"/>
              </a:rPr>
              <a:t>Hizmetleri</a:t>
            </a:r>
            <a:endParaRPr lang="en-US" sz="2400" dirty="0"/>
          </a:p>
        </p:txBody>
      </p:sp>
      <p:pic>
        <p:nvPicPr>
          <p:cNvPr id="4" name="Picture 6"/>
          <p:cNvPicPr>
            <a:picLocks noGrp="1"/>
          </p:cNvPicPr>
          <p:nvPr>
            <p:ph idx="1"/>
          </p:nvPr>
        </p:nvPicPr>
        <p:blipFill rotWithShape="1">
          <a:blip r:embed="rId2">
            <a:extLst>
              <a:ext uri="{28A0092B-C50C-407E-A947-70E740481C1C}">
                <a14:useLocalDpi xmlns:a14="http://schemas.microsoft.com/office/drawing/2010/main" val="0"/>
              </a:ext>
            </a:extLst>
          </a:blip>
          <a:srcRect l="14611" t="3828" r="43863" b="40940"/>
          <a:stretch/>
        </p:blipFill>
        <p:spPr bwMode="auto">
          <a:xfrm>
            <a:off x="2027205" y="3525617"/>
            <a:ext cx="3405408" cy="2470417"/>
          </a:xfrm>
          <a:prstGeom prst="roundRect">
            <a:avLst>
              <a:gd name="adj" fmla="val 8594"/>
            </a:avLst>
          </a:prstGeom>
          <a:solidFill>
            <a:srgbClr val="FFFFFF">
              <a:shade val="85000"/>
            </a:srgbClr>
          </a:solidFill>
          <a:ln>
            <a:noFill/>
          </a:ln>
          <a:effectLst>
            <a:reflection endPos="0" dist="5000" dir="5400000" sy="-100000" algn="bl" rotWithShape="0"/>
          </a:effectLst>
          <a:extLst>
            <a:ext uri="{53640926-AAD7-44D8-BBD7-CCE9431645EC}">
              <a14:shadowObscured xmlns:a14="http://schemas.microsoft.com/office/drawing/2010/main"/>
            </a:ext>
          </a:extLst>
        </p:spPr>
      </p:pic>
      <p:sp>
        <p:nvSpPr>
          <p:cNvPr id="6" name="Dikdörtgen 5"/>
          <p:cNvSpPr/>
          <p:nvPr/>
        </p:nvSpPr>
        <p:spPr>
          <a:xfrm>
            <a:off x="439270" y="1943242"/>
            <a:ext cx="11313459" cy="1542282"/>
          </a:xfrm>
          <a:prstGeom prst="rect">
            <a:avLst/>
          </a:prstGeom>
        </p:spPr>
        <p:txBody>
          <a:bodyPr wrap="square">
            <a:spAutoFit/>
          </a:bodyPr>
          <a:lstStyle/>
          <a:p>
            <a:pPr lvl="1" algn="just">
              <a:lnSpc>
                <a:spcPct val="120000"/>
              </a:lnSpc>
            </a:pPr>
            <a:r>
              <a:rPr lang="tr-TR" sz="1600" dirty="0">
                <a:latin typeface="Segoe UI" panose="020B0502040204020203" pitchFamily="34" charset="0"/>
                <a:cs typeface="Segoe UI" panose="020B0502040204020203" pitchFamily="34" charset="0"/>
              </a:rPr>
              <a:t>Çocuk bakım kuruluşlarında yürütülecek </a:t>
            </a:r>
            <a:r>
              <a:rPr lang="tr-TR" sz="1600" dirty="0" err="1">
                <a:latin typeface="Segoe UI" panose="020B0502040204020203" pitchFamily="34" charset="0"/>
                <a:cs typeface="Segoe UI" panose="020B0502040204020203" pitchFamily="34" charset="0"/>
              </a:rPr>
              <a:t>psiko</a:t>
            </a:r>
            <a:r>
              <a:rPr lang="tr-TR" sz="1600" dirty="0">
                <a:latin typeface="Segoe UI" panose="020B0502040204020203" pitchFamily="34" charset="0"/>
                <a:cs typeface="Segoe UI" panose="020B0502040204020203" pitchFamily="34" charset="0"/>
              </a:rPr>
              <a:t>-sosyal destek hizmetleri çocukların </a:t>
            </a:r>
            <a:r>
              <a:rPr lang="tr-TR" sz="1600" dirty="0" err="1">
                <a:latin typeface="Segoe UI" panose="020B0502040204020203" pitchFamily="34" charset="0"/>
                <a:cs typeface="Segoe UI" panose="020B0502040204020203" pitchFamily="34" charset="0"/>
              </a:rPr>
              <a:t>psiko</a:t>
            </a:r>
            <a:r>
              <a:rPr lang="tr-TR" sz="1600" dirty="0">
                <a:latin typeface="Segoe UI" panose="020B0502040204020203" pitchFamily="34" charset="0"/>
                <a:cs typeface="Segoe UI" panose="020B0502040204020203" pitchFamily="34" charset="0"/>
              </a:rPr>
              <a:t>-sosyal ihtiyaçlarına göre farklı modüller geliştirilerek standardize edilmiştir. Bu kapsamda;</a:t>
            </a:r>
          </a:p>
          <a:p>
            <a:pPr marL="1200150" lvl="2" indent="-285750" algn="just">
              <a:lnSpc>
                <a:spcPct val="120000"/>
              </a:lnSpc>
              <a:buFont typeface="Wingdings" panose="05000000000000000000" pitchFamily="2" charset="2"/>
              <a:buChar char="Ø"/>
            </a:pPr>
            <a:r>
              <a:rPr lang="tr-TR" sz="1600" dirty="0">
                <a:latin typeface="Segoe UI" panose="020B0502040204020203" pitchFamily="34" charset="0"/>
                <a:cs typeface="Segoe UI" panose="020B0502040204020203" pitchFamily="34" charset="0"/>
              </a:rPr>
              <a:t> Çocuk Hizmetleri Genel Müdürlüğüne Bağlı Çocuk Evleri ve Çocuk Evleri Sitelerinde (ÇES); Çocuk Destek, Gelişim ve Eğitim Programı (ÇODEP);</a:t>
            </a:r>
          </a:p>
          <a:p>
            <a:pPr marL="1200150" lvl="2" indent="-285750" algn="just">
              <a:lnSpc>
                <a:spcPct val="120000"/>
              </a:lnSpc>
              <a:buFont typeface="Wingdings" panose="05000000000000000000" pitchFamily="2" charset="2"/>
              <a:buChar char="Ø"/>
            </a:pPr>
            <a:r>
              <a:rPr lang="tr-TR" sz="1600" dirty="0">
                <a:latin typeface="Segoe UI" panose="020B0502040204020203" pitchFamily="34" charset="0"/>
                <a:cs typeface="Segoe UI" panose="020B0502040204020203" pitchFamily="34" charset="0"/>
              </a:rPr>
              <a:t>İhtisaslaştırılmış Çocuk Evleri Sitelerinde ise ANKA Çocuk Destek Programı uygulanmaktadır.</a:t>
            </a:r>
          </a:p>
        </p:txBody>
      </p:sp>
      <p:pic>
        <p:nvPicPr>
          <p:cNvPr id="7" name="Picture 9"/>
          <p:cNvPicPr>
            <a:picLocks/>
          </p:cNvPicPr>
          <p:nvPr/>
        </p:nvPicPr>
        <p:blipFill rotWithShape="1">
          <a:blip r:embed="rId3" cstate="print">
            <a:extLst>
              <a:ext uri="{28A0092B-C50C-407E-A947-70E740481C1C}">
                <a14:useLocalDpi xmlns:a14="http://schemas.microsoft.com/office/drawing/2010/main" val="0"/>
              </a:ext>
            </a:extLst>
          </a:blip>
          <a:srcRect l="7536" t="-273" r="58628" b="24262"/>
          <a:stretch/>
        </p:blipFill>
        <p:spPr bwMode="auto">
          <a:xfrm>
            <a:off x="7481813" y="3525617"/>
            <a:ext cx="2257573" cy="2852738"/>
          </a:xfrm>
          <a:prstGeom prst="rect">
            <a:avLst/>
          </a:prstGeom>
          <a:ln w="127000" cap="rnd">
            <a:noFill/>
          </a:ln>
          <a:effectLst>
            <a:outerShdw sx="1000" sy="1000" kx="900000" algn="br" rotWithShape="0">
              <a:srgbClr val="000000"/>
            </a:outerShdw>
          </a:effectLst>
          <a:scene3d>
            <a:camera prst="orthographicFront"/>
            <a:lightRig rig="twoPt" dir="t">
              <a:rot lat="0" lon="0" rev="7800000"/>
            </a:lightRig>
          </a:scene3d>
          <a:sp3d>
            <a:contourClr>
              <a:srgbClr val="C0C0C0"/>
            </a:contourClr>
          </a:sp3d>
          <a:extLst>
            <a:ext uri="{53640926-AAD7-44D8-BBD7-CCE9431645EC}">
              <a14:shadowObscured xmlns:a14="http://schemas.microsoft.com/office/drawing/2010/main"/>
            </a:ext>
          </a:extLst>
        </p:spPr>
      </p:pic>
      <p:sp>
        <p:nvSpPr>
          <p:cNvPr id="3" name="Slide Number Placeholder 2">
            <a:extLst>
              <a:ext uri="{FF2B5EF4-FFF2-40B4-BE49-F238E27FC236}">
                <a16:creationId xmlns:a16="http://schemas.microsoft.com/office/drawing/2014/main" id="{CE5DFB7A-1C88-8C2A-5239-44740F816578}"/>
              </a:ext>
            </a:extLst>
          </p:cNvPr>
          <p:cNvSpPr>
            <a:spLocks noGrp="1"/>
          </p:cNvSpPr>
          <p:nvPr>
            <p:ph type="sldNum" sz="quarter" idx="12"/>
          </p:nvPr>
        </p:nvSpPr>
        <p:spPr/>
        <p:txBody>
          <a:bodyPr/>
          <a:lstStyle/>
          <a:p>
            <a:fld id="{0BE68271-D1D7-4240-9CAF-7A57D75CD8A1}" type="slidenum">
              <a:rPr lang="en-US" smtClean="0"/>
              <a:t>19</a:t>
            </a:fld>
            <a:endParaRPr lang="en-US"/>
          </a:p>
        </p:txBody>
      </p:sp>
    </p:spTree>
    <p:extLst>
      <p:ext uri="{BB962C8B-B14F-4D97-AF65-F5344CB8AC3E}">
        <p14:creationId xmlns:p14="http://schemas.microsoft.com/office/powerpoint/2010/main" val="29784648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09961" y="1179652"/>
            <a:ext cx="10515600" cy="1325563"/>
          </a:xfrm>
        </p:spPr>
        <p:txBody>
          <a:bodyPr vert="horz" lIns="91440" tIns="45720" rIns="91440" bIns="45720" rtlCol="0" anchor="ctr">
            <a:normAutofit/>
          </a:bodyPr>
          <a:lstStyle/>
          <a:p>
            <a:pPr>
              <a:lnSpc>
                <a:spcPct val="150000"/>
              </a:lnSpc>
            </a:pPr>
            <a:r>
              <a:rPr lang="tr-TR" sz="3200" b="1" kern="0" cap="all" dirty="0">
                <a:solidFill>
                  <a:srgbClr val="002060"/>
                </a:solidFill>
                <a:latin typeface="Segoe UI" panose="020B0502040204020203" pitchFamily="34" charset="0"/>
              </a:rPr>
              <a:t>Dersin Amacı</a:t>
            </a:r>
            <a:endParaRPr lang="en-US" sz="3200" b="1" kern="0" cap="all" dirty="0">
              <a:solidFill>
                <a:srgbClr val="002060"/>
              </a:solidFill>
              <a:latin typeface="Segoe UI" panose="020B0502040204020203" pitchFamily="34" charset="0"/>
            </a:endParaRPr>
          </a:p>
        </p:txBody>
      </p:sp>
      <p:sp>
        <p:nvSpPr>
          <p:cNvPr id="6" name="Content Placeholder 5"/>
          <p:cNvSpPr>
            <a:spLocks noGrp="1"/>
          </p:cNvSpPr>
          <p:nvPr>
            <p:ph idx="1"/>
          </p:nvPr>
        </p:nvSpPr>
        <p:spPr>
          <a:xfrm>
            <a:off x="838200" y="2505215"/>
            <a:ext cx="10587361" cy="1836224"/>
          </a:xfrm>
        </p:spPr>
        <p:txBody>
          <a:bodyPr>
            <a:normAutofit/>
          </a:bodyPr>
          <a:lstStyle/>
          <a:p>
            <a:pPr algn="just"/>
            <a:r>
              <a:rPr lang="tr-TR" sz="2000" b="1" dirty="0">
                <a:latin typeface="Segoe UI" panose="020B0502040204020203" pitchFamily="34" charset="0"/>
                <a:cs typeface="Segoe UI" panose="020B0502040204020203" pitchFamily="34" charset="0"/>
              </a:rPr>
              <a:t>Bu dersin amacı, Çocuk Hizmetleri Genel Müdürlüğü uhdesinde yürütülen bakım ve sosyal rehabilitasyon hizmetleri hakkında temel düzeyde bilgi kaynağı oluşturmaktır.</a:t>
            </a:r>
            <a:r>
              <a:rPr lang="tr-TR" sz="2000" dirty="0">
                <a:latin typeface="Segoe UI" panose="020B0502040204020203" pitchFamily="34" charset="0"/>
                <a:cs typeface="Segoe UI" panose="020B0502040204020203" pitchFamily="34" charset="0"/>
              </a:rPr>
              <a:t> Bu amaç doğrultusunda, bu ders çocuk koruma ve refah sistemi içerisinde Çocuk Hizmetleri Genel Müdürlüğü uhdesinde yürütülen bakım ve sosyal rehabilitasyon hizmetlerine ilişkin uygulamanın esaslarının, uygulama yönteminin ve sisteminin temelleri kapsamında geliştirilmiştir.</a:t>
            </a:r>
          </a:p>
          <a:p>
            <a:endParaRPr lang="en-US" sz="3600" dirty="0"/>
          </a:p>
        </p:txBody>
      </p:sp>
      <p:sp>
        <p:nvSpPr>
          <p:cNvPr id="2" name="Slide Number Placeholder 1">
            <a:extLst>
              <a:ext uri="{FF2B5EF4-FFF2-40B4-BE49-F238E27FC236}">
                <a16:creationId xmlns:a16="http://schemas.microsoft.com/office/drawing/2014/main" id="{0238C8AE-785D-B4D1-16C9-C0DCCD3D7467}"/>
              </a:ext>
            </a:extLst>
          </p:cNvPr>
          <p:cNvSpPr>
            <a:spLocks noGrp="1"/>
          </p:cNvSpPr>
          <p:nvPr>
            <p:ph type="sldNum" sz="quarter" idx="12"/>
          </p:nvPr>
        </p:nvSpPr>
        <p:spPr/>
        <p:txBody>
          <a:bodyPr/>
          <a:lstStyle/>
          <a:p>
            <a:fld id="{0BE68271-D1D7-4240-9CAF-7A57D75CD8A1}" type="slidenum">
              <a:rPr lang="en-US" smtClean="0"/>
              <a:t>2</a:t>
            </a:fld>
            <a:endParaRPr lang="en-US"/>
          </a:p>
        </p:txBody>
      </p:sp>
    </p:spTree>
    <p:extLst>
      <p:ext uri="{BB962C8B-B14F-4D97-AF65-F5344CB8AC3E}">
        <p14:creationId xmlns:p14="http://schemas.microsoft.com/office/powerpoint/2010/main" val="21469747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1260629"/>
            <a:ext cx="10515600" cy="833660"/>
          </a:xfrm>
        </p:spPr>
        <p:txBody>
          <a:bodyPr>
            <a:noAutofit/>
          </a:bodyPr>
          <a:lstStyle/>
          <a:p>
            <a:pPr>
              <a:lnSpc>
                <a:spcPct val="117000"/>
              </a:lnSpc>
              <a:spcBef>
                <a:spcPts val="200"/>
              </a:spcBef>
              <a:spcAft>
                <a:spcPts val="0"/>
              </a:spcAft>
            </a:pPr>
            <a:r>
              <a:rPr lang="en-US" sz="2400" b="1" dirty="0">
                <a:solidFill>
                  <a:srgbClr val="5B9BD5"/>
                </a:solidFill>
                <a:latin typeface="Segoe UI" panose="020B0502040204020203" pitchFamily="34" charset="0"/>
                <a:ea typeface="Times New Roman" panose="02020603050405020304" pitchFamily="18" charset="0"/>
                <a:cs typeface="Times New Roman" panose="02020603050405020304" pitchFamily="18" charset="0"/>
              </a:rPr>
              <a:t>Çocuk </a:t>
            </a:r>
            <a:r>
              <a:rPr lang="en-US" sz="2400" b="1" dirty="0" err="1">
                <a:solidFill>
                  <a:srgbClr val="5B9BD5"/>
                </a:solidFill>
                <a:latin typeface="Segoe UI" panose="020B0502040204020203" pitchFamily="34" charset="0"/>
                <a:ea typeface="Times New Roman" panose="02020603050405020304" pitchFamily="18" charset="0"/>
                <a:cs typeface="Times New Roman" panose="02020603050405020304" pitchFamily="18" charset="0"/>
              </a:rPr>
              <a:t>Destek</a:t>
            </a:r>
            <a:r>
              <a:rPr lang="en-US" sz="2400" b="1" dirty="0">
                <a:solidFill>
                  <a:srgbClr val="5B9BD5"/>
                </a:solidFill>
                <a:latin typeface="Segoe UI" panose="020B0502040204020203" pitchFamily="34" charset="0"/>
                <a:ea typeface="Times New Roman" panose="02020603050405020304" pitchFamily="18" charset="0"/>
                <a:cs typeface="Times New Roman" panose="02020603050405020304" pitchFamily="18" charset="0"/>
              </a:rPr>
              <a:t>, </a:t>
            </a:r>
            <a:r>
              <a:rPr lang="en-US" sz="2400" b="1" dirty="0" err="1">
                <a:solidFill>
                  <a:srgbClr val="5B9BD5"/>
                </a:solidFill>
                <a:latin typeface="Segoe UI" panose="020B0502040204020203" pitchFamily="34" charset="0"/>
                <a:ea typeface="Times New Roman" panose="02020603050405020304" pitchFamily="18" charset="0"/>
                <a:cs typeface="Times New Roman" panose="02020603050405020304" pitchFamily="18" charset="0"/>
              </a:rPr>
              <a:t>Gelişim</a:t>
            </a:r>
            <a:r>
              <a:rPr lang="en-US" sz="2400" b="1" dirty="0">
                <a:solidFill>
                  <a:srgbClr val="5B9BD5"/>
                </a:solidFill>
                <a:latin typeface="Segoe UI" panose="020B0502040204020203" pitchFamily="34" charset="0"/>
                <a:ea typeface="Times New Roman" panose="02020603050405020304" pitchFamily="18" charset="0"/>
                <a:cs typeface="Times New Roman" panose="02020603050405020304" pitchFamily="18" charset="0"/>
              </a:rPr>
              <a:t> </a:t>
            </a:r>
            <a:r>
              <a:rPr lang="en-US" sz="2400" b="1" dirty="0" err="1">
                <a:solidFill>
                  <a:srgbClr val="5B9BD5"/>
                </a:solidFill>
                <a:latin typeface="Segoe UI" panose="020B0502040204020203" pitchFamily="34" charset="0"/>
                <a:ea typeface="Times New Roman" panose="02020603050405020304" pitchFamily="18" charset="0"/>
                <a:cs typeface="Times New Roman" panose="02020603050405020304" pitchFamily="18" charset="0"/>
              </a:rPr>
              <a:t>ve</a:t>
            </a:r>
            <a:r>
              <a:rPr lang="en-US" sz="2400" b="1" dirty="0">
                <a:solidFill>
                  <a:srgbClr val="5B9BD5"/>
                </a:solidFill>
                <a:latin typeface="Segoe UI" panose="020B0502040204020203" pitchFamily="34" charset="0"/>
                <a:ea typeface="Times New Roman" panose="02020603050405020304" pitchFamily="18" charset="0"/>
                <a:cs typeface="Times New Roman" panose="02020603050405020304" pitchFamily="18" charset="0"/>
              </a:rPr>
              <a:t> </a:t>
            </a:r>
            <a:r>
              <a:rPr lang="en-US" sz="2400" b="1" dirty="0" err="1">
                <a:solidFill>
                  <a:srgbClr val="5B9BD5"/>
                </a:solidFill>
                <a:latin typeface="Segoe UI" panose="020B0502040204020203" pitchFamily="34" charset="0"/>
                <a:ea typeface="Times New Roman" panose="02020603050405020304" pitchFamily="18" charset="0"/>
                <a:cs typeface="Times New Roman" panose="02020603050405020304" pitchFamily="18" charset="0"/>
              </a:rPr>
              <a:t>Eğitim</a:t>
            </a:r>
            <a:r>
              <a:rPr lang="en-US" sz="2400" b="1" dirty="0">
                <a:solidFill>
                  <a:srgbClr val="5B9BD5"/>
                </a:solidFill>
                <a:latin typeface="Segoe UI" panose="020B0502040204020203" pitchFamily="34" charset="0"/>
                <a:ea typeface="Times New Roman" panose="02020603050405020304" pitchFamily="18" charset="0"/>
                <a:cs typeface="Times New Roman" panose="02020603050405020304" pitchFamily="18" charset="0"/>
              </a:rPr>
              <a:t> </a:t>
            </a:r>
            <a:r>
              <a:rPr lang="en-US" sz="2400" b="1" dirty="0" err="1">
                <a:solidFill>
                  <a:srgbClr val="5B9BD5"/>
                </a:solidFill>
                <a:latin typeface="Segoe UI" panose="020B0502040204020203" pitchFamily="34" charset="0"/>
                <a:ea typeface="Times New Roman" panose="02020603050405020304" pitchFamily="18" charset="0"/>
                <a:cs typeface="Times New Roman" panose="02020603050405020304" pitchFamily="18" charset="0"/>
              </a:rPr>
              <a:t>Programı</a:t>
            </a:r>
            <a:r>
              <a:rPr lang="en-US" sz="2400" b="1" dirty="0">
                <a:solidFill>
                  <a:srgbClr val="5B9BD5"/>
                </a:solidFill>
                <a:latin typeface="Segoe UI" panose="020B0502040204020203" pitchFamily="34" charset="0"/>
                <a:ea typeface="Times New Roman" panose="02020603050405020304" pitchFamily="18" charset="0"/>
                <a:cs typeface="Times New Roman" panose="02020603050405020304" pitchFamily="18" charset="0"/>
              </a:rPr>
              <a:t> (ÇODEP)</a:t>
            </a:r>
            <a:endParaRPr lang="tr-TR" sz="2400" dirty="0"/>
          </a:p>
        </p:txBody>
      </p:sp>
      <p:sp>
        <p:nvSpPr>
          <p:cNvPr id="3" name="İçerik Yer Tutucusu 2"/>
          <p:cNvSpPr>
            <a:spLocks noGrp="1"/>
          </p:cNvSpPr>
          <p:nvPr>
            <p:ph idx="1"/>
          </p:nvPr>
        </p:nvSpPr>
        <p:spPr>
          <a:xfrm>
            <a:off x="1011201" y="2142947"/>
            <a:ext cx="10342599" cy="3077123"/>
          </a:xfrm>
        </p:spPr>
        <p:txBody>
          <a:bodyPr>
            <a:normAutofit/>
          </a:bodyPr>
          <a:lstStyle/>
          <a:p>
            <a:pPr marL="0" indent="0" algn="just">
              <a:lnSpc>
                <a:spcPct val="120000"/>
              </a:lnSpc>
              <a:buNone/>
            </a:pPr>
            <a:r>
              <a:rPr lang="en-US" sz="1800" dirty="0" err="1">
                <a:latin typeface="Segoe UI" panose="020B0502040204020203" pitchFamily="34" charset="0"/>
                <a:cs typeface="Segoe UI" panose="020B0502040204020203" pitchFamily="34" charset="0"/>
              </a:rPr>
              <a:t>Çocuk</a:t>
            </a:r>
            <a:r>
              <a:rPr lang="en-US" sz="1800" dirty="0">
                <a:latin typeface="Segoe UI" panose="020B0502040204020203" pitchFamily="34" charset="0"/>
                <a:cs typeface="Segoe UI" panose="020B0502040204020203" pitchFamily="34" charset="0"/>
              </a:rPr>
              <a:t> </a:t>
            </a:r>
            <a:r>
              <a:rPr lang="en-US" sz="1800" dirty="0" err="1">
                <a:latin typeface="Segoe UI" panose="020B0502040204020203" pitchFamily="34" charset="0"/>
                <a:cs typeface="Segoe UI" panose="020B0502040204020203" pitchFamily="34" charset="0"/>
              </a:rPr>
              <a:t>Hizmetleri</a:t>
            </a:r>
            <a:r>
              <a:rPr lang="en-US" sz="1800" dirty="0">
                <a:latin typeface="Segoe UI" panose="020B0502040204020203" pitchFamily="34" charset="0"/>
                <a:cs typeface="Segoe UI" panose="020B0502040204020203" pitchFamily="34" charset="0"/>
              </a:rPr>
              <a:t> </a:t>
            </a:r>
            <a:r>
              <a:rPr lang="en-US" sz="1800" dirty="0" err="1">
                <a:latin typeface="Segoe UI" panose="020B0502040204020203" pitchFamily="34" charset="0"/>
                <a:cs typeface="Segoe UI" panose="020B0502040204020203" pitchFamily="34" charset="0"/>
              </a:rPr>
              <a:t>Genel</a:t>
            </a:r>
            <a:r>
              <a:rPr lang="en-US" sz="1800" dirty="0">
                <a:latin typeface="Segoe UI" panose="020B0502040204020203" pitchFamily="34" charset="0"/>
                <a:cs typeface="Segoe UI" panose="020B0502040204020203" pitchFamily="34" charset="0"/>
              </a:rPr>
              <a:t> </a:t>
            </a:r>
            <a:r>
              <a:rPr lang="en-US" sz="1800" dirty="0" err="1">
                <a:latin typeface="Segoe UI" panose="020B0502040204020203" pitchFamily="34" charset="0"/>
                <a:cs typeface="Segoe UI" panose="020B0502040204020203" pitchFamily="34" charset="0"/>
              </a:rPr>
              <a:t>Müdürlüğü’ne</a:t>
            </a:r>
            <a:r>
              <a:rPr lang="en-US" sz="1800" dirty="0">
                <a:latin typeface="Segoe UI" panose="020B0502040204020203" pitchFamily="34" charset="0"/>
                <a:cs typeface="Segoe UI" panose="020B0502040204020203" pitchFamily="34" charset="0"/>
              </a:rPr>
              <a:t> </a:t>
            </a:r>
            <a:r>
              <a:rPr lang="en-US" sz="1800" dirty="0" err="1">
                <a:latin typeface="Segoe UI" panose="020B0502040204020203" pitchFamily="34" charset="0"/>
                <a:cs typeface="Segoe UI" panose="020B0502040204020203" pitchFamily="34" charset="0"/>
              </a:rPr>
              <a:t>Bağlı</a:t>
            </a:r>
            <a:r>
              <a:rPr lang="en-US" sz="1800" dirty="0">
                <a:latin typeface="Segoe UI" panose="020B0502040204020203" pitchFamily="34" charset="0"/>
                <a:cs typeface="Segoe UI" panose="020B0502040204020203" pitchFamily="34" charset="0"/>
              </a:rPr>
              <a:t> </a:t>
            </a:r>
            <a:r>
              <a:rPr lang="en-US" sz="1800" dirty="0" err="1">
                <a:latin typeface="Segoe UI" panose="020B0502040204020203" pitchFamily="34" charset="0"/>
                <a:cs typeface="Segoe UI" panose="020B0502040204020203" pitchFamily="34" charset="0"/>
              </a:rPr>
              <a:t>Çocuk</a:t>
            </a:r>
            <a:r>
              <a:rPr lang="en-US" sz="1800" dirty="0">
                <a:latin typeface="Segoe UI" panose="020B0502040204020203" pitchFamily="34" charset="0"/>
                <a:cs typeface="Segoe UI" panose="020B0502040204020203" pitchFamily="34" charset="0"/>
              </a:rPr>
              <a:t> </a:t>
            </a:r>
            <a:r>
              <a:rPr lang="en-US" sz="1800" dirty="0" err="1">
                <a:latin typeface="Segoe UI" panose="020B0502040204020203" pitchFamily="34" charset="0"/>
                <a:cs typeface="Segoe UI" panose="020B0502040204020203" pitchFamily="34" charset="0"/>
              </a:rPr>
              <a:t>Evleri</a:t>
            </a:r>
            <a:r>
              <a:rPr lang="en-US" sz="1800" dirty="0">
                <a:latin typeface="Segoe UI" panose="020B0502040204020203" pitchFamily="34" charset="0"/>
                <a:cs typeface="Segoe UI" panose="020B0502040204020203" pitchFamily="34" charset="0"/>
              </a:rPr>
              <a:t> </a:t>
            </a:r>
            <a:r>
              <a:rPr lang="en-US" sz="1800" dirty="0" err="1">
                <a:latin typeface="Segoe UI" panose="020B0502040204020203" pitchFamily="34" charset="0"/>
                <a:cs typeface="Segoe UI" panose="020B0502040204020203" pitchFamily="34" charset="0"/>
              </a:rPr>
              <a:t>ve</a:t>
            </a:r>
            <a:r>
              <a:rPr lang="en-US" sz="1800" dirty="0">
                <a:latin typeface="Segoe UI" panose="020B0502040204020203" pitchFamily="34" charset="0"/>
                <a:cs typeface="Segoe UI" panose="020B0502040204020203" pitchFamily="34" charset="0"/>
              </a:rPr>
              <a:t> </a:t>
            </a:r>
            <a:r>
              <a:rPr lang="en-US" sz="1800" dirty="0" err="1">
                <a:latin typeface="Segoe UI" panose="020B0502040204020203" pitchFamily="34" charset="0"/>
                <a:cs typeface="Segoe UI" panose="020B0502040204020203" pitchFamily="34" charset="0"/>
              </a:rPr>
              <a:t>Çocuk</a:t>
            </a:r>
            <a:r>
              <a:rPr lang="en-US" sz="1800" dirty="0">
                <a:latin typeface="Segoe UI" panose="020B0502040204020203" pitchFamily="34" charset="0"/>
                <a:cs typeface="Segoe UI" panose="020B0502040204020203" pitchFamily="34" charset="0"/>
              </a:rPr>
              <a:t> </a:t>
            </a:r>
            <a:r>
              <a:rPr lang="en-US" sz="1800" dirty="0" err="1">
                <a:latin typeface="Segoe UI" panose="020B0502040204020203" pitchFamily="34" charset="0"/>
                <a:cs typeface="Segoe UI" panose="020B0502040204020203" pitchFamily="34" charset="0"/>
              </a:rPr>
              <a:t>Evi</a:t>
            </a:r>
            <a:r>
              <a:rPr lang="en-US" sz="1800" dirty="0">
                <a:latin typeface="Segoe UI" panose="020B0502040204020203" pitchFamily="34" charset="0"/>
                <a:cs typeface="Segoe UI" panose="020B0502040204020203" pitchFamily="34" charset="0"/>
              </a:rPr>
              <a:t> </a:t>
            </a:r>
            <a:r>
              <a:rPr lang="en-US" sz="1800" dirty="0" err="1">
                <a:latin typeface="Segoe UI" panose="020B0502040204020203" pitchFamily="34" charset="0"/>
                <a:cs typeface="Segoe UI" panose="020B0502040204020203" pitchFamily="34" charset="0"/>
              </a:rPr>
              <a:t>Sitelerinde</a:t>
            </a:r>
            <a:r>
              <a:rPr lang="en-US" sz="1800" dirty="0">
                <a:latin typeface="Segoe UI" panose="020B0502040204020203" pitchFamily="34" charset="0"/>
                <a:cs typeface="Segoe UI" panose="020B0502040204020203" pitchFamily="34" charset="0"/>
              </a:rPr>
              <a:t> </a:t>
            </a:r>
            <a:r>
              <a:rPr lang="en-US" sz="1800" dirty="0" err="1">
                <a:latin typeface="Segoe UI" panose="020B0502040204020203" pitchFamily="34" charset="0"/>
                <a:cs typeface="Segoe UI" panose="020B0502040204020203" pitchFamily="34" charset="0"/>
              </a:rPr>
              <a:t>koruma</a:t>
            </a:r>
            <a:r>
              <a:rPr lang="en-US" sz="1800" dirty="0">
                <a:latin typeface="Segoe UI" panose="020B0502040204020203" pitchFamily="34" charset="0"/>
                <a:cs typeface="Segoe UI" panose="020B0502040204020203" pitchFamily="34" charset="0"/>
              </a:rPr>
              <a:t> </a:t>
            </a:r>
            <a:r>
              <a:rPr lang="en-US" sz="1800" dirty="0" err="1">
                <a:latin typeface="Segoe UI" panose="020B0502040204020203" pitchFamily="34" charset="0"/>
                <a:cs typeface="Segoe UI" panose="020B0502040204020203" pitchFamily="34" charset="0"/>
              </a:rPr>
              <a:t>ve</a:t>
            </a:r>
            <a:r>
              <a:rPr lang="en-US" sz="1800" dirty="0">
                <a:latin typeface="Segoe UI" panose="020B0502040204020203" pitchFamily="34" charset="0"/>
                <a:cs typeface="Segoe UI" panose="020B0502040204020203" pitchFamily="34" charset="0"/>
              </a:rPr>
              <a:t> </a:t>
            </a:r>
            <a:r>
              <a:rPr lang="en-US" sz="1800" dirty="0" err="1">
                <a:latin typeface="Segoe UI" panose="020B0502040204020203" pitchFamily="34" charset="0"/>
                <a:cs typeface="Segoe UI" panose="020B0502040204020203" pitchFamily="34" charset="0"/>
              </a:rPr>
              <a:t>bakım</a:t>
            </a:r>
            <a:r>
              <a:rPr lang="en-US" sz="1800" dirty="0">
                <a:latin typeface="Segoe UI" panose="020B0502040204020203" pitchFamily="34" charset="0"/>
                <a:cs typeface="Segoe UI" panose="020B0502040204020203" pitchFamily="34" charset="0"/>
              </a:rPr>
              <a:t> </a:t>
            </a:r>
            <a:r>
              <a:rPr lang="en-US" sz="1800" dirty="0" err="1">
                <a:latin typeface="Segoe UI" panose="020B0502040204020203" pitchFamily="34" charset="0"/>
                <a:cs typeface="Segoe UI" panose="020B0502040204020203" pitchFamily="34" charset="0"/>
              </a:rPr>
              <a:t>altında</a:t>
            </a:r>
            <a:r>
              <a:rPr lang="en-US" sz="1800" dirty="0">
                <a:latin typeface="Segoe UI" panose="020B0502040204020203" pitchFamily="34" charset="0"/>
                <a:cs typeface="Segoe UI" panose="020B0502040204020203" pitchFamily="34" charset="0"/>
              </a:rPr>
              <a:t> </a:t>
            </a:r>
            <a:r>
              <a:rPr lang="en-US" sz="1800" dirty="0" err="1">
                <a:latin typeface="Segoe UI" panose="020B0502040204020203" pitchFamily="34" charset="0"/>
                <a:cs typeface="Segoe UI" panose="020B0502040204020203" pitchFamily="34" charset="0"/>
              </a:rPr>
              <a:t>bulunan</a:t>
            </a:r>
            <a:r>
              <a:rPr lang="en-US" sz="1800" dirty="0">
                <a:latin typeface="Segoe UI" panose="020B0502040204020203" pitchFamily="34" charset="0"/>
                <a:cs typeface="Segoe UI" panose="020B0502040204020203" pitchFamily="34" charset="0"/>
              </a:rPr>
              <a:t> </a:t>
            </a:r>
            <a:r>
              <a:rPr lang="en-US" sz="1800" dirty="0" err="1">
                <a:latin typeface="Segoe UI" panose="020B0502040204020203" pitchFamily="34" charset="0"/>
                <a:cs typeface="Segoe UI" panose="020B0502040204020203" pitchFamily="34" charset="0"/>
              </a:rPr>
              <a:t>çocukların</a:t>
            </a:r>
            <a:r>
              <a:rPr lang="en-US" sz="1800" dirty="0">
                <a:latin typeface="Segoe UI" panose="020B0502040204020203" pitchFamily="34" charset="0"/>
                <a:cs typeface="Segoe UI" panose="020B0502040204020203" pitchFamily="34" charset="0"/>
              </a:rPr>
              <a:t> </a:t>
            </a:r>
            <a:r>
              <a:rPr lang="en-US" sz="1800" dirty="0" err="1">
                <a:latin typeface="Segoe UI" panose="020B0502040204020203" pitchFamily="34" charset="0"/>
                <a:cs typeface="Segoe UI" panose="020B0502040204020203" pitchFamily="34" charset="0"/>
              </a:rPr>
              <a:t>psiko-sosyal</a:t>
            </a:r>
            <a:r>
              <a:rPr lang="en-US" sz="1800" dirty="0">
                <a:latin typeface="Segoe UI" panose="020B0502040204020203" pitchFamily="34" charset="0"/>
                <a:cs typeface="Segoe UI" panose="020B0502040204020203" pitchFamily="34" charset="0"/>
              </a:rPr>
              <a:t> </a:t>
            </a:r>
            <a:r>
              <a:rPr lang="en-US" sz="1800" dirty="0" err="1">
                <a:latin typeface="Segoe UI" panose="020B0502040204020203" pitchFamily="34" charset="0"/>
                <a:cs typeface="Segoe UI" panose="020B0502040204020203" pitchFamily="34" charset="0"/>
              </a:rPr>
              <a:t>destek</a:t>
            </a:r>
            <a:r>
              <a:rPr lang="en-US" sz="1800" dirty="0">
                <a:latin typeface="Segoe UI" panose="020B0502040204020203" pitchFamily="34" charset="0"/>
                <a:cs typeface="Segoe UI" panose="020B0502040204020203" pitchFamily="34" charset="0"/>
              </a:rPr>
              <a:t> </a:t>
            </a:r>
            <a:r>
              <a:rPr lang="en-US" sz="1800" dirty="0" err="1">
                <a:latin typeface="Segoe UI" panose="020B0502040204020203" pitchFamily="34" charset="0"/>
                <a:cs typeface="Segoe UI" panose="020B0502040204020203" pitchFamily="34" charset="0"/>
              </a:rPr>
              <a:t>gereksinimlerini</a:t>
            </a:r>
            <a:r>
              <a:rPr lang="en-US" sz="1800" dirty="0">
                <a:latin typeface="Segoe UI" panose="020B0502040204020203" pitchFamily="34" charset="0"/>
                <a:cs typeface="Segoe UI" panose="020B0502040204020203" pitchFamily="34" charset="0"/>
              </a:rPr>
              <a:t> </a:t>
            </a:r>
            <a:r>
              <a:rPr lang="en-US" sz="1800" dirty="0" err="1">
                <a:latin typeface="Segoe UI" panose="020B0502040204020203" pitchFamily="34" charset="0"/>
                <a:cs typeface="Segoe UI" panose="020B0502040204020203" pitchFamily="34" charset="0"/>
              </a:rPr>
              <a:t>karşılamak</a:t>
            </a:r>
            <a:r>
              <a:rPr lang="en-US" sz="1800" dirty="0">
                <a:latin typeface="Segoe UI" panose="020B0502040204020203" pitchFamily="34" charset="0"/>
                <a:cs typeface="Segoe UI" panose="020B0502040204020203" pitchFamily="34" charset="0"/>
              </a:rPr>
              <a:t> </a:t>
            </a:r>
            <a:r>
              <a:rPr lang="en-US" sz="1800" dirty="0" err="1">
                <a:latin typeface="Segoe UI" panose="020B0502040204020203" pitchFamily="34" charset="0"/>
                <a:cs typeface="Segoe UI" panose="020B0502040204020203" pitchFamily="34" charset="0"/>
              </a:rPr>
              <a:t>üzere</a:t>
            </a:r>
            <a:r>
              <a:rPr lang="en-US" sz="1800" dirty="0">
                <a:latin typeface="Segoe UI" panose="020B0502040204020203" pitchFamily="34" charset="0"/>
                <a:cs typeface="Segoe UI" panose="020B0502040204020203" pitchFamily="34" charset="0"/>
              </a:rPr>
              <a:t> </a:t>
            </a:r>
            <a:r>
              <a:rPr lang="en-US" sz="1800" dirty="0" err="1">
                <a:latin typeface="Segoe UI" panose="020B0502040204020203" pitchFamily="34" charset="0"/>
                <a:cs typeface="Segoe UI" panose="020B0502040204020203" pitchFamily="34" charset="0"/>
              </a:rPr>
              <a:t>hazırlanan</a:t>
            </a:r>
            <a:r>
              <a:rPr lang="en-US" sz="1800" dirty="0">
                <a:latin typeface="Segoe UI" panose="020B0502040204020203" pitchFamily="34" charset="0"/>
                <a:cs typeface="Segoe UI" panose="020B0502040204020203" pitchFamily="34" charset="0"/>
              </a:rPr>
              <a:t> </a:t>
            </a:r>
            <a:r>
              <a:rPr lang="en-US" sz="1800" dirty="0" err="1">
                <a:latin typeface="Segoe UI" panose="020B0502040204020203" pitchFamily="34" charset="0"/>
                <a:cs typeface="Segoe UI" panose="020B0502040204020203" pitchFamily="34" charset="0"/>
              </a:rPr>
              <a:t>yapılandırılmış</a:t>
            </a:r>
            <a:r>
              <a:rPr lang="en-US" sz="1800" dirty="0">
                <a:latin typeface="Segoe UI" panose="020B0502040204020203" pitchFamily="34" charset="0"/>
                <a:cs typeface="Segoe UI" panose="020B0502040204020203" pitchFamily="34" charset="0"/>
              </a:rPr>
              <a:t> </a:t>
            </a:r>
            <a:r>
              <a:rPr lang="en-US" sz="1800" dirty="0" err="1">
                <a:latin typeface="Segoe UI" panose="020B0502040204020203" pitchFamily="34" charset="0"/>
                <a:cs typeface="Segoe UI" panose="020B0502040204020203" pitchFamily="34" charset="0"/>
              </a:rPr>
              <a:t>bir</a:t>
            </a:r>
            <a:r>
              <a:rPr lang="en-US" sz="1800" dirty="0">
                <a:latin typeface="Segoe UI" panose="020B0502040204020203" pitchFamily="34" charset="0"/>
                <a:cs typeface="Segoe UI" panose="020B0502040204020203" pitchFamily="34" charset="0"/>
              </a:rPr>
              <a:t> </a:t>
            </a:r>
            <a:r>
              <a:rPr lang="en-US" sz="1800" dirty="0" err="1">
                <a:latin typeface="Segoe UI" panose="020B0502040204020203" pitchFamily="34" charset="0"/>
                <a:cs typeface="Segoe UI" panose="020B0502040204020203" pitchFamily="34" charset="0"/>
              </a:rPr>
              <a:t>programdır</a:t>
            </a:r>
            <a:r>
              <a:rPr lang="en-US" sz="1800" dirty="0">
                <a:latin typeface="Segoe UI" panose="020B0502040204020203" pitchFamily="34" charset="0"/>
                <a:cs typeface="Segoe UI" panose="020B0502040204020203" pitchFamily="34" charset="0"/>
              </a:rPr>
              <a:t>. </a:t>
            </a:r>
            <a:r>
              <a:rPr lang="en-US" sz="1800" dirty="0" err="1">
                <a:latin typeface="Segoe UI" panose="020B0502040204020203" pitchFamily="34" charset="0"/>
                <a:cs typeface="Segoe UI" panose="020B0502040204020203" pitchFamily="34" charset="0"/>
              </a:rPr>
              <a:t>Çocuk</a:t>
            </a:r>
            <a:r>
              <a:rPr lang="en-US" sz="1800" dirty="0">
                <a:latin typeface="Segoe UI" panose="020B0502040204020203" pitchFamily="34" charset="0"/>
                <a:cs typeface="Segoe UI" panose="020B0502040204020203" pitchFamily="34" charset="0"/>
              </a:rPr>
              <a:t> </a:t>
            </a:r>
            <a:r>
              <a:rPr lang="en-US" sz="1800" dirty="0" err="1">
                <a:latin typeface="Segoe UI" panose="020B0502040204020203" pitchFamily="34" charset="0"/>
                <a:cs typeface="Segoe UI" panose="020B0502040204020203" pitchFamily="34" charset="0"/>
              </a:rPr>
              <a:t>Destek</a:t>
            </a:r>
            <a:r>
              <a:rPr lang="en-US" sz="1800" dirty="0">
                <a:latin typeface="Segoe UI" panose="020B0502040204020203" pitchFamily="34" charset="0"/>
                <a:cs typeface="Segoe UI" panose="020B0502040204020203" pitchFamily="34" charset="0"/>
              </a:rPr>
              <a:t>, </a:t>
            </a:r>
            <a:r>
              <a:rPr lang="en-US" sz="1800" dirty="0" err="1">
                <a:latin typeface="Segoe UI" panose="020B0502040204020203" pitchFamily="34" charset="0"/>
                <a:cs typeface="Segoe UI" panose="020B0502040204020203" pitchFamily="34" charset="0"/>
              </a:rPr>
              <a:t>Gelişim</a:t>
            </a:r>
            <a:r>
              <a:rPr lang="en-US" sz="1800" dirty="0">
                <a:latin typeface="Segoe UI" panose="020B0502040204020203" pitchFamily="34" charset="0"/>
                <a:cs typeface="Segoe UI" panose="020B0502040204020203" pitchFamily="34" charset="0"/>
              </a:rPr>
              <a:t> </a:t>
            </a:r>
            <a:r>
              <a:rPr lang="en-US" sz="1800" dirty="0" err="1">
                <a:latin typeface="Segoe UI" panose="020B0502040204020203" pitchFamily="34" charset="0"/>
                <a:cs typeface="Segoe UI" panose="020B0502040204020203" pitchFamily="34" charset="0"/>
              </a:rPr>
              <a:t>ve</a:t>
            </a:r>
            <a:r>
              <a:rPr lang="en-US" sz="1800" dirty="0">
                <a:latin typeface="Segoe UI" panose="020B0502040204020203" pitchFamily="34" charset="0"/>
                <a:cs typeface="Segoe UI" panose="020B0502040204020203" pitchFamily="34" charset="0"/>
              </a:rPr>
              <a:t> </a:t>
            </a:r>
            <a:r>
              <a:rPr lang="en-US" sz="1800" dirty="0" err="1">
                <a:latin typeface="Segoe UI" panose="020B0502040204020203" pitchFamily="34" charset="0"/>
                <a:cs typeface="Segoe UI" panose="020B0502040204020203" pitchFamily="34" charset="0"/>
              </a:rPr>
              <a:t>Eğitim</a:t>
            </a:r>
            <a:r>
              <a:rPr lang="en-US" sz="1800" dirty="0">
                <a:latin typeface="Segoe UI" panose="020B0502040204020203" pitchFamily="34" charset="0"/>
                <a:cs typeface="Segoe UI" panose="020B0502040204020203" pitchFamily="34" charset="0"/>
              </a:rPr>
              <a:t> </a:t>
            </a:r>
            <a:r>
              <a:rPr lang="en-US" sz="1800" dirty="0" err="1">
                <a:latin typeface="Segoe UI" panose="020B0502040204020203" pitchFamily="34" charset="0"/>
                <a:cs typeface="Segoe UI" panose="020B0502040204020203" pitchFamily="34" charset="0"/>
              </a:rPr>
              <a:t>Programını</a:t>
            </a:r>
            <a:r>
              <a:rPr lang="en-US" sz="1800" dirty="0">
                <a:latin typeface="Segoe UI" panose="020B0502040204020203" pitchFamily="34" charset="0"/>
                <a:cs typeface="Segoe UI" panose="020B0502040204020203" pitchFamily="34" charset="0"/>
              </a:rPr>
              <a:t> </a:t>
            </a:r>
            <a:r>
              <a:rPr lang="en-US" sz="1800" dirty="0" err="1">
                <a:latin typeface="Segoe UI" panose="020B0502040204020203" pitchFamily="34" charset="0"/>
                <a:cs typeface="Segoe UI" panose="020B0502040204020203" pitchFamily="34" charset="0"/>
              </a:rPr>
              <a:t>geliştirilme</a:t>
            </a:r>
            <a:r>
              <a:rPr lang="en-US" sz="1800" dirty="0">
                <a:latin typeface="Segoe UI" panose="020B0502040204020203" pitchFamily="34" charset="0"/>
                <a:cs typeface="Segoe UI" panose="020B0502040204020203" pitchFamily="34" charset="0"/>
              </a:rPr>
              <a:t> </a:t>
            </a:r>
            <a:r>
              <a:rPr lang="en-US" sz="1800" dirty="0" err="1">
                <a:latin typeface="Segoe UI" panose="020B0502040204020203" pitchFamily="34" charset="0"/>
                <a:cs typeface="Segoe UI" panose="020B0502040204020203" pitchFamily="34" charset="0"/>
              </a:rPr>
              <a:t>çalışmaları</a:t>
            </a:r>
            <a:r>
              <a:rPr lang="en-US" sz="1800" dirty="0">
                <a:latin typeface="Segoe UI" panose="020B0502040204020203" pitchFamily="34" charset="0"/>
                <a:cs typeface="Segoe UI" panose="020B0502040204020203" pitchFamily="34" charset="0"/>
              </a:rPr>
              <a:t>, </a:t>
            </a:r>
            <a:r>
              <a:rPr lang="en-US" sz="1800" dirty="0" err="1">
                <a:latin typeface="Segoe UI" panose="020B0502040204020203" pitchFamily="34" charset="0"/>
                <a:cs typeface="Segoe UI" panose="020B0502040204020203" pitchFamily="34" charset="0"/>
              </a:rPr>
              <a:t>çocuk</a:t>
            </a:r>
            <a:r>
              <a:rPr lang="en-US" sz="1800" dirty="0">
                <a:latin typeface="Segoe UI" panose="020B0502040204020203" pitchFamily="34" charset="0"/>
                <a:cs typeface="Segoe UI" panose="020B0502040204020203" pitchFamily="34" charset="0"/>
              </a:rPr>
              <a:t> </a:t>
            </a:r>
            <a:r>
              <a:rPr lang="en-US" sz="1800" dirty="0" err="1">
                <a:latin typeface="Segoe UI" panose="020B0502040204020203" pitchFamily="34" charset="0"/>
                <a:cs typeface="Segoe UI" panose="020B0502040204020203" pitchFamily="34" charset="0"/>
              </a:rPr>
              <a:t>evleri</a:t>
            </a:r>
            <a:r>
              <a:rPr lang="en-US" sz="1800" dirty="0">
                <a:latin typeface="Segoe UI" panose="020B0502040204020203" pitchFamily="34" charset="0"/>
                <a:cs typeface="Segoe UI" panose="020B0502040204020203" pitchFamily="34" charset="0"/>
              </a:rPr>
              <a:t> </a:t>
            </a:r>
            <a:r>
              <a:rPr lang="en-US" sz="1800" dirty="0" err="1">
                <a:latin typeface="Segoe UI" panose="020B0502040204020203" pitchFamily="34" charset="0"/>
                <a:cs typeface="Segoe UI" panose="020B0502040204020203" pitchFamily="34" charset="0"/>
              </a:rPr>
              <a:t>ile</a:t>
            </a:r>
            <a:r>
              <a:rPr lang="en-US" sz="1800" dirty="0">
                <a:latin typeface="Segoe UI" panose="020B0502040204020203" pitchFamily="34" charset="0"/>
                <a:cs typeface="Segoe UI" panose="020B0502040204020203" pitchFamily="34" charset="0"/>
              </a:rPr>
              <a:t> </a:t>
            </a:r>
            <a:r>
              <a:rPr lang="en-US" sz="1800" dirty="0" err="1">
                <a:latin typeface="Segoe UI" panose="020B0502040204020203" pitchFamily="34" charset="0"/>
                <a:cs typeface="Segoe UI" panose="020B0502040204020203" pitchFamily="34" charset="0"/>
              </a:rPr>
              <a:t>çocuk</a:t>
            </a:r>
            <a:r>
              <a:rPr lang="en-US" sz="1800" dirty="0">
                <a:latin typeface="Segoe UI" panose="020B0502040204020203" pitchFamily="34" charset="0"/>
                <a:cs typeface="Segoe UI" panose="020B0502040204020203" pitchFamily="34" charset="0"/>
              </a:rPr>
              <a:t> </a:t>
            </a:r>
            <a:r>
              <a:rPr lang="en-US" sz="1800" dirty="0" err="1">
                <a:latin typeface="Segoe UI" panose="020B0502040204020203" pitchFamily="34" charset="0"/>
                <a:cs typeface="Segoe UI" panose="020B0502040204020203" pitchFamily="34" charset="0"/>
              </a:rPr>
              <a:t>evleri</a:t>
            </a:r>
            <a:r>
              <a:rPr lang="en-US" sz="1800" dirty="0">
                <a:latin typeface="Segoe UI" panose="020B0502040204020203" pitchFamily="34" charset="0"/>
                <a:cs typeface="Segoe UI" panose="020B0502040204020203" pitchFamily="34" charset="0"/>
              </a:rPr>
              <a:t> </a:t>
            </a:r>
            <a:r>
              <a:rPr lang="en-US" sz="1800" dirty="0" err="1">
                <a:latin typeface="Segoe UI" panose="020B0502040204020203" pitchFamily="34" charset="0"/>
                <a:cs typeface="Segoe UI" panose="020B0502040204020203" pitchFamily="34" charset="0"/>
              </a:rPr>
              <a:t>sitelerinde</a:t>
            </a:r>
            <a:r>
              <a:rPr lang="en-US" sz="1800" dirty="0">
                <a:latin typeface="Segoe UI" panose="020B0502040204020203" pitchFamily="34" charset="0"/>
                <a:cs typeface="Segoe UI" panose="020B0502040204020203" pitchFamily="34" charset="0"/>
              </a:rPr>
              <a:t> </a:t>
            </a:r>
            <a:r>
              <a:rPr lang="en-US" sz="1800" dirty="0" err="1">
                <a:latin typeface="Segoe UI" panose="020B0502040204020203" pitchFamily="34" charset="0"/>
                <a:cs typeface="Segoe UI" panose="020B0502040204020203" pitchFamily="34" charset="0"/>
              </a:rPr>
              <a:t>korunma</a:t>
            </a:r>
            <a:r>
              <a:rPr lang="en-US" sz="1800" dirty="0">
                <a:latin typeface="Segoe UI" panose="020B0502040204020203" pitchFamily="34" charset="0"/>
                <a:cs typeface="Segoe UI" panose="020B0502040204020203" pitchFamily="34" charset="0"/>
              </a:rPr>
              <a:t> </a:t>
            </a:r>
            <a:r>
              <a:rPr lang="en-US" sz="1800" dirty="0" err="1">
                <a:latin typeface="Segoe UI" panose="020B0502040204020203" pitchFamily="34" charset="0"/>
                <a:cs typeface="Segoe UI" panose="020B0502040204020203" pitchFamily="34" charset="0"/>
              </a:rPr>
              <a:t>ve</a:t>
            </a:r>
            <a:r>
              <a:rPr lang="en-US" sz="1800" dirty="0">
                <a:latin typeface="Segoe UI" panose="020B0502040204020203" pitchFamily="34" charset="0"/>
                <a:cs typeface="Segoe UI" panose="020B0502040204020203" pitchFamily="34" charset="0"/>
              </a:rPr>
              <a:t> </a:t>
            </a:r>
            <a:r>
              <a:rPr lang="en-US" sz="1800" dirty="0" err="1">
                <a:latin typeface="Segoe UI" panose="020B0502040204020203" pitchFamily="34" charset="0"/>
                <a:cs typeface="Segoe UI" panose="020B0502040204020203" pitchFamily="34" charset="0"/>
              </a:rPr>
              <a:t>bakım</a:t>
            </a:r>
            <a:r>
              <a:rPr lang="en-US" sz="1800" dirty="0">
                <a:latin typeface="Segoe UI" panose="020B0502040204020203" pitchFamily="34" charset="0"/>
                <a:cs typeface="Segoe UI" panose="020B0502040204020203" pitchFamily="34" charset="0"/>
              </a:rPr>
              <a:t> </a:t>
            </a:r>
            <a:r>
              <a:rPr lang="en-US" sz="1800" dirty="0" err="1">
                <a:latin typeface="Segoe UI" panose="020B0502040204020203" pitchFamily="34" charset="0"/>
                <a:cs typeface="Segoe UI" panose="020B0502040204020203" pitchFamily="34" charset="0"/>
              </a:rPr>
              <a:t>altında</a:t>
            </a:r>
            <a:r>
              <a:rPr lang="en-US" sz="1800" dirty="0">
                <a:latin typeface="Segoe UI" panose="020B0502040204020203" pitchFamily="34" charset="0"/>
                <a:cs typeface="Segoe UI" panose="020B0502040204020203" pitchFamily="34" charset="0"/>
              </a:rPr>
              <a:t> </a:t>
            </a:r>
            <a:r>
              <a:rPr lang="en-US" sz="1800" dirty="0" err="1">
                <a:latin typeface="Segoe UI" panose="020B0502040204020203" pitchFamily="34" charset="0"/>
                <a:cs typeface="Segoe UI" panose="020B0502040204020203" pitchFamily="34" charset="0"/>
              </a:rPr>
              <a:t>bulunan</a:t>
            </a:r>
            <a:r>
              <a:rPr lang="en-US" sz="1800" dirty="0">
                <a:latin typeface="Segoe UI" panose="020B0502040204020203" pitchFamily="34" charset="0"/>
                <a:cs typeface="Segoe UI" panose="020B0502040204020203" pitchFamily="34" charset="0"/>
              </a:rPr>
              <a:t> </a:t>
            </a:r>
            <a:r>
              <a:rPr lang="en-US" sz="1800" dirty="0" err="1">
                <a:latin typeface="Segoe UI" panose="020B0502040204020203" pitchFamily="34" charset="0"/>
                <a:cs typeface="Segoe UI" panose="020B0502040204020203" pitchFamily="34" charset="0"/>
              </a:rPr>
              <a:t>çocukların</a:t>
            </a:r>
            <a:r>
              <a:rPr lang="en-US" sz="1800" dirty="0">
                <a:latin typeface="Segoe UI" panose="020B0502040204020203" pitchFamily="34" charset="0"/>
                <a:cs typeface="Segoe UI" panose="020B0502040204020203" pitchFamily="34" charset="0"/>
              </a:rPr>
              <a:t> </a:t>
            </a:r>
            <a:r>
              <a:rPr lang="en-US" sz="1800" dirty="0" err="1">
                <a:latin typeface="Segoe UI" panose="020B0502040204020203" pitchFamily="34" charset="0"/>
                <a:cs typeface="Segoe UI" panose="020B0502040204020203" pitchFamily="34" charset="0"/>
              </a:rPr>
              <a:t>gelişimlerinin</a:t>
            </a:r>
            <a:r>
              <a:rPr lang="en-US" sz="1800" dirty="0">
                <a:latin typeface="Segoe UI" panose="020B0502040204020203" pitchFamily="34" charset="0"/>
                <a:cs typeface="Segoe UI" panose="020B0502040204020203" pitchFamily="34" charset="0"/>
              </a:rPr>
              <a:t> </a:t>
            </a:r>
            <a:r>
              <a:rPr lang="en-US" sz="1800" dirty="0" err="1">
                <a:latin typeface="Segoe UI" panose="020B0502040204020203" pitchFamily="34" charset="0"/>
                <a:cs typeface="Segoe UI" panose="020B0502040204020203" pitchFamily="34" charset="0"/>
              </a:rPr>
              <a:t>desteklenmesi</a:t>
            </a:r>
            <a:r>
              <a:rPr lang="en-US" sz="1800" dirty="0">
                <a:latin typeface="Segoe UI" panose="020B0502040204020203" pitchFamily="34" charset="0"/>
                <a:cs typeface="Segoe UI" panose="020B0502040204020203" pitchFamily="34" charset="0"/>
              </a:rPr>
              <a:t> </a:t>
            </a:r>
            <a:r>
              <a:rPr lang="en-US" sz="1800" dirty="0" err="1">
                <a:latin typeface="Segoe UI" panose="020B0502040204020203" pitchFamily="34" charset="0"/>
                <a:cs typeface="Segoe UI" panose="020B0502040204020203" pitchFamily="34" charset="0"/>
              </a:rPr>
              <a:t>amacıyla</a:t>
            </a:r>
            <a:r>
              <a:rPr lang="en-US" sz="1800" dirty="0">
                <a:latin typeface="Segoe UI" panose="020B0502040204020203" pitchFamily="34" charset="0"/>
                <a:cs typeface="Segoe UI" panose="020B0502040204020203" pitchFamily="34" charset="0"/>
              </a:rPr>
              <a:t> 2019 </a:t>
            </a:r>
            <a:r>
              <a:rPr lang="en-US" sz="1800" dirty="0" err="1">
                <a:latin typeface="Segoe UI" panose="020B0502040204020203" pitchFamily="34" charset="0"/>
                <a:cs typeface="Segoe UI" panose="020B0502040204020203" pitchFamily="34" charset="0"/>
              </a:rPr>
              <a:t>yılında</a:t>
            </a:r>
            <a:r>
              <a:rPr lang="en-US" sz="1800" dirty="0">
                <a:latin typeface="Segoe UI" panose="020B0502040204020203" pitchFamily="34" charset="0"/>
                <a:cs typeface="Segoe UI" panose="020B0502040204020203" pitchFamily="34" charset="0"/>
              </a:rPr>
              <a:t> </a:t>
            </a:r>
            <a:r>
              <a:rPr lang="en-US" sz="1800" dirty="0" err="1">
                <a:latin typeface="Segoe UI" panose="020B0502040204020203" pitchFamily="34" charset="0"/>
                <a:cs typeface="Segoe UI" panose="020B0502040204020203" pitchFamily="34" charset="0"/>
              </a:rPr>
              <a:t>başlatılmıştır</a:t>
            </a:r>
            <a:r>
              <a:rPr lang="en-US" sz="1800" dirty="0">
                <a:latin typeface="Segoe UI" panose="020B0502040204020203" pitchFamily="34" charset="0"/>
                <a:cs typeface="Segoe UI" panose="020B0502040204020203" pitchFamily="34" charset="0"/>
              </a:rPr>
              <a:t>. Program, Çocuk </a:t>
            </a:r>
            <a:r>
              <a:rPr lang="en-US" sz="1800" dirty="0" err="1">
                <a:latin typeface="Segoe UI" panose="020B0502040204020203" pitchFamily="34" charset="0"/>
                <a:cs typeface="Segoe UI" panose="020B0502040204020203" pitchFamily="34" charset="0"/>
              </a:rPr>
              <a:t>Hakları</a:t>
            </a:r>
            <a:r>
              <a:rPr lang="en-US" sz="1800" dirty="0">
                <a:latin typeface="Segoe UI" panose="020B0502040204020203" pitchFamily="34" charset="0"/>
                <a:cs typeface="Segoe UI" panose="020B0502040204020203" pitchFamily="34" charset="0"/>
              </a:rPr>
              <a:t> </a:t>
            </a:r>
            <a:r>
              <a:rPr lang="en-US" sz="1800" dirty="0" err="1">
                <a:latin typeface="Segoe UI" panose="020B0502040204020203" pitchFamily="34" charset="0"/>
                <a:cs typeface="Segoe UI" panose="020B0502040204020203" pitchFamily="34" charset="0"/>
              </a:rPr>
              <a:t>Sözleşmesi’ndeki</a:t>
            </a:r>
            <a:r>
              <a:rPr lang="en-US" sz="1800" dirty="0">
                <a:latin typeface="Segoe UI" panose="020B0502040204020203" pitchFamily="34" charset="0"/>
                <a:cs typeface="Segoe UI" panose="020B0502040204020203" pitchFamily="34" charset="0"/>
              </a:rPr>
              <a:t> </a:t>
            </a:r>
            <a:r>
              <a:rPr lang="en-US" sz="1800" dirty="0" err="1">
                <a:latin typeface="Segoe UI" panose="020B0502040204020203" pitchFamily="34" charset="0"/>
                <a:cs typeface="Segoe UI" panose="020B0502040204020203" pitchFamily="34" charset="0"/>
              </a:rPr>
              <a:t>taahhütlere</a:t>
            </a:r>
            <a:r>
              <a:rPr lang="en-US" sz="1800" dirty="0">
                <a:latin typeface="Segoe UI" panose="020B0502040204020203" pitchFamily="34" charset="0"/>
                <a:cs typeface="Segoe UI" panose="020B0502040204020203" pitchFamily="34" charset="0"/>
              </a:rPr>
              <a:t> </a:t>
            </a:r>
            <a:r>
              <a:rPr lang="en-US" sz="1800" dirty="0" err="1">
                <a:latin typeface="Segoe UI" panose="020B0502040204020203" pitchFamily="34" charset="0"/>
                <a:cs typeface="Segoe UI" panose="020B0502040204020203" pitchFamily="34" charset="0"/>
              </a:rPr>
              <a:t>uygun</a:t>
            </a:r>
            <a:r>
              <a:rPr lang="en-US" sz="1800" dirty="0">
                <a:latin typeface="Segoe UI" panose="020B0502040204020203" pitchFamily="34" charset="0"/>
                <a:cs typeface="Segoe UI" panose="020B0502040204020203" pitchFamily="34" charset="0"/>
              </a:rPr>
              <a:t> </a:t>
            </a:r>
            <a:r>
              <a:rPr lang="en-US" sz="1800" dirty="0" err="1">
                <a:latin typeface="Segoe UI" panose="020B0502040204020203" pitchFamily="34" charset="0"/>
                <a:cs typeface="Segoe UI" panose="020B0502040204020203" pitchFamily="34" charset="0"/>
              </a:rPr>
              <a:t>biçimde</a:t>
            </a:r>
            <a:r>
              <a:rPr lang="en-US" sz="1800" dirty="0">
                <a:latin typeface="Segoe UI" panose="020B0502040204020203" pitchFamily="34" charset="0"/>
                <a:cs typeface="Segoe UI" panose="020B0502040204020203" pitchFamily="34" charset="0"/>
              </a:rPr>
              <a:t>, çocukların </a:t>
            </a:r>
            <a:r>
              <a:rPr lang="en-US" sz="1800" dirty="0" err="1">
                <a:latin typeface="Segoe UI" panose="020B0502040204020203" pitchFamily="34" charset="0"/>
                <a:cs typeface="Segoe UI" panose="020B0502040204020203" pitchFamily="34" charset="0"/>
              </a:rPr>
              <a:t>kişisel</a:t>
            </a:r>
            <a:r>
              <a:rPr lang="en-US" sz="1800" dirty="0">
                <a:latin typeface="Segoe UI" panose="020B0502040204020203" pitchFamily="34" charset="0"/>
                <a:cs typeface="Segoe UI" panose="020B0502040204020203" pitchFamily="34" charset="0"/>
              </a:rPr>
              <a:t> </a:t>
            </a:r>
            <a:r>
              <a:rPr lang="en-US" sz="1800" dirty="0" err="1">
                <a:latin typeface="Segoe UI" panose="020B0502040204020203" pitchFamily="34" charset="0"/>
                <a:cs typeface="Segoe UI" panose="020B0502040204020203" pitchFamily="34" charset="0"/>
              </a:rPr>
              <a:t>bakımı</a:t>
            </a:r>
            <a:r>
              <a:rPr lang="en-US" sz="1800" dirty="0">
                <a:latin typeface="Segoe UI" panose="020B0502040204020203" pitchFamily="34" charset="0"/>
                <a:cs typeface="Segoe UI" panose="020B0502040204020203" pitchFamily="34" charset="0"/>
              </a:rPr>
              <a:t>, </a:t>
            </a:r>
            <a:r>
              <a:rPr lang="en-US" sz="1800" dirty="0" err="1">
                <a:latin typeface="Segoe UI" panose="020B0502040204020203" pitchFamily="34" charset="0"/>
                <a:cs typeface="Segoe UI" panose="020B0502040204020203" pitchFamily="34" charset="0"/>
              </a:rPr>
              <a:t>mesleki</a:t>
            </a:r>
            <a:r>
              <a:rPr lang="en-US" sz="1800" dirty="0">
                <a:latin typeface="Segoe UI" panose="020B0502040204020203" pitchFamily="34" charset="0"/>
                <a:cs typeface="Segoe UI" panose="020B0502040204020203" pitchFamily="34" charset="0"/>
              </a:rPr>
              <a:t> </a:t>
            </a:r>
            <a:r>
              <a:rPr lang="en-US" sz="1800" dirty="0" err="1">
                <a:latin typeface="Segoe UI" panose="020B0502040204020203" pitchFamily="34" charset="0"/>
                <a:cs typeface="Segoe UI" panose="020B0502040204020203" pitchFamily="34" charset="0"/>
              </a:rPr>
              <a:t>uygulamalar</a:t>
            </a:r>
            <a:r>
              <a:rPr lang="en-US" sz="1800" dirty="0">
                <a:latin typeface="Segoe UI" panose="020B0502040204020203" pitchFamily="34" charset="0"/>
                <a:cs typeface="Segoe UI" panose="020B0502040204020203" pitchFamily="34" charset="0"/>
              </a:rPr>
              <a:t>, </a:t>
            </a:r>
            <a:r>
              <a:rPr lang="en-US" sz="1800" dirty="0" err="1">
                <a:latin typeface="Segoe UI" panose="020B0502040204020203" pitchFamily="34" charset="0"/>
                <a:cs typeface="Segoe UI" panose="020B0502040204020203" pitchFamily="34" charset="0"/>
              </a:rPr>
              <a:t>personel</a:t>
            </a:r>
            <a:r>
              <a:rPr lang="en-US" sz="1800" dirty="0">
                <a:latin typeface="Segoe UI" panose="020B0502040204020203" pitchFamily="34" charset="0"/>
                <a:cs typeface="Segoe UI" panose="020B0502040204020203" pitchFamily="34" charset="0"/>
              </a:rPr>
              <a:t> </a:t>
            </a:r>
            <a:r>
              <a:rPr lang="en-US" sz="1800" dirty="0" err="1">
                <a:latin typeface="Segoe UI" panose="020B0502040204020203" pitchFamily="34" charset="0"/>
                <a:cs typeface="Segoe UI" panose="020B0502040204020203" pitchFamily="34" charset="0"/>
              </a:rPr>
              <a:t>durumu</a:t>
            </a:r>
            <a:r>
              <a:rPr lang="en-US" sz="1800" dirty="0">
                <a:latin typeface="Segoe UI" panose="020B0502040204020203" pitchFamily="34" charset="0"/>
                <a:cs typeface="Segoe UI" panose="020B0502040204020203" pitchFamily="34" charset="0"/>
              </a:rPr>
              <a:t>, </a:t>
            </a:r>
            <a:r>
              <a:rPr lang="en-US" sz="1800" dirty="0" err="1">
                <a:latin typeface="Segoe UI" panose="020B0502040204020203" pitchFamily="34" charset="0"/>
                <a:cs typeface="Segoe UI" panose="020B0502040204020203" pitchFamily="34" charset="0"/>
              </a:rPr>
              <a:t>kaynak</a:t>
            </a:r>
            <a:r>
              <a:rPr lang="en-US" sz="1800" dirty="0">
                <a:latin typeface="Segoe UI" panose="020B0502040204020203" pitchFamily="34" charset="0"/>
                <a:cs typeface="Segoe UI" panose="020B0502040204020203" pitchFamily="34" charset="0"/>
              </a:rPr>
              <a:t> </a:t>
            </a:r>
            <a:r>
              <a:rPr lang="en-US" sz="1800" dirty="0" err="1">
                <a:latin typeface="Segoe UI" panose="020B0502040204020203" pitchFamily="34" charset="0"/>
                <a:cs typeface="Segoe UI" panose="020B0502040204020203" pitchFamily="34" charset="0"/>
              </a:rPr>
              <a:t>kullanımı</a:t>
            </a:r>
            <a:r>
              <a:rPr lang="en-US" sz="1800" dirty="0">
                <a:latin typeface="Segoe UI" panose="020B0502040204020203" pitchFamily="34" charset="0"/>
                <a:cs typeface="Segoe UI" panose="020B0502040204020203" pitchFamily="34" charset="0"/>
              </a:rPr>
              <a:t> ve </a:t>
            </a:r>
            <a:r>
              <a:rPr lang="en-US" sz="1800" dirty="0" err="1">
                <a:latin typeface="Segoe UI" panose="020B0502040204020203" pitchFamily="34" charset="0"/>
                <a:cs typeface="Segoe UI" panose="020B0502040204020203" pitchFamily="34" charset="0"/>
              </a:rPr>
              <a:t>yönetim</a:t>
            </a:r>
            <a:r>
              <a:rPr lang="en-US" sz="1800" dirty="0">
                <a:latin typeface="Segoe UI" panose="020B0502040204020203" pitchFamily="34" charset="0"/>
                <a:cs typeface="Segoe UI" panose="020B0502040204020203" pitchFamily="34" charset="0"/>
              </a:rPr>
              <a:t> </a:t>
            </a:r>
            <a:r>
              <a:rPr lang="en-US" sz="1800" dirty="0" err="1">
                <a:latin typeface="Segoe UI" panose="020B0502040204020203" pitchFamily="34" charset="0"/>
                <a:cs typeface="Segoe UI" panose="020B0502040204020203" pitchFamily="34" charset="0"/>
              </a:rPr>
              <a:t>yapısında</a:t>
            </a:r>
            <a:r>
              <a:rPr lang="en-US" sz="1800" dirty="0">
                <a:latin typeface="Segoe UI" panose="020B0502040204020203" pitchFamily="34" charset="0"/>
                <a:cs typeface="Segoe UI" panose="020B0502040204020203" pitchFamily="34" charset="0"/>
              </a:rPr>
              <a:t> </a:t>
            </a:r>
            <a:r>
              <a:rPr lang="en-US" sz="1800" dirty="0" err="1">
                <a:latin typeface="Segoe UI" panose="020B0502040204020203" pitchFamily="34" charset="0"/>
                <a:cs typeface="Segoe UI" panose="020B0502040204020203" pitchFamily="34" charset="0"/>
              </a:rPr>
              <a:t>uygulama</a:t>
            </a:r>
            <a:r>
              <a:rPr lang="en-US" sz="1800" dirty="0">
                <a:latin typeface="Segoe UI" panose="020B0502040204020203" pitchFamily="34" charset="0"/>
                <a:cs typeface="Segoe UI" panose="020B0502040204020203" pitchFamily="34" charset="0"/>
              </a:rPr>
              <a:t> </a:t>
            </a:r>
            <a:r>
              <a:rPr lang="en-US" sz="1800" dirty="0" err="1">
                <a:latin typeface="Segoe UI" panose="020B0502040204020203" pitchFamily="34" charset="0"/>
                <a:cs typeface="Segoe UI" panose="020B0502040204020203" pitchFamily="34" charset="0"/>
              </a:rPr>
              <a:t>birlikteliğinin</a:t>
            </a:r>
            <a:r>
              <a:rPr lang="en-US" sz="1800" dirty="0">
                <a:latin typeface="Segoe UI" panose="020B0502040204020203" pitchFamily="34" charset="0"/>
                <a:cs typeface="Segoe UI" panose="020B0502040204020203" pitchFamily="34" charset="0"/>
              </a:rPr>
              <a:t> </a:t>
            </a:r>
            <a:r>
              <a:rPr lang="en-US" sz="1800" dirty="0" err="1">
                <a:latin typeface="Segoe UI" panose="020B0502040204020203" pitchFamily="34" charset="0"/>
                <a:cs typeface="Segoe UI" panose="020B0502040204020203" pitchFamily="34" charset="0"/>
              </a:rPr>
              <a:t>sağlanması</a:t>
            </a:r>
            <a:r>
              <a:rPr lang="en-US" sz="1800" dirty="0">
                <a:latin typeface="Segoe UI" panose="020B0502040204020203" pitchFamily="34" charset="0"/>
                <a:cs typeface="Segoe UI" panose="020B0502040204020203" pitchFamily="34" charset="0"/>
              </a:rPr>
              <a:t> </a:t>
            </a:r>
            <a:r>
              <a:rPr lang="en-US" sz="1800" dirty="0" err="1">
                <a:latin typeface="Segoe UI" panose="020B0502040204020203" pitchFamily="34" charset="0"/>
                <a:cs typeface="Segoe UI" panose="020B0502040204020203" pitchFamily="34" charset="0"/>
              </a:rPr>
              <a:t>amacıyla</a:t>
            </a:r>
            <a:r>
              <a:rPr lang="en-US" sz="1800" dirty="0">
                <a:latin typeface="Segoe UI" panose="020B0502040204020203" pitchFamily="34" charset="0"/>
                <a:cs typeface="Segoe UI" panose="020B0502040204020203" pitchFamily="34" charset="0"/>
              </a:rPr>
              <a:t> </a:t>
            </a:r>
            <a:r>
              <a:rPr lang="en-US" sz="1800" dirty="0" err="1">
                <a:latin typeface="Segoe UI" panose="020B0502040204020203" pitchFamily="34" charset="0"/>
                <a:cs typeface="Segoe UI" panose="020B0502040204020203" pitchFamily="34" charset="0"/>
              </a:rPr>
              <a:t>Devlet</a:t>
            </a:r>
            <a:r>
              <a:rPr lang="en-US" sz="1800" dirty="0">
                <a:latin typeface="Segoe UI" panose="020B0502040204020203" pitchFamily="34" charset="0"/>
                <a:cs typeface="Segoe UI" panose="020B0502040204020203" pitchFamily="34" charset="0"/>
              </a:rPr>
              <a:t> </a:t>
            </a:r>
            <a:r>
              <a:rPr lang="en-US" sz="1800" dirty="0" err="1">
                <a:latin typeface="Segoe UI" panose="020B0502040204020203" pitchFamily="34" charset="0"/>
                <a:cs typeface="Segoe UI" panose="020B0502040204020203" pitchFamily="34" charset="0"/>
              </a:rPr>
              <a:t>koruması</a:t>
            </a:r>
            <a:r>
              <a:rPr lang="en-US" sz="1800" dirty="0">
                <a:latin typeface="Segoe UI" panose="020B0502040204020203" pitchFamily="34" charset="0"/>
                <a:cs typeface="Segoe UI" panose="020B0502040204020203" pitchFamily="34" charset="0"/>
              </a:rPr>
              <a:t> </a:t>
            </a:r>
            <a:r>
              <a:rPr lang="en-US" sz="1800" dirty="0" err="1">
                <a:latin typeface="Segoe UI" panose="020B0502040204020203" pitchFamily="34" charset="0"/>
                <a:cs typeface="Segoe UI" panose="020B0502040204020203" pitchFamily="34" charset="0"/>
              </a:rPr>
              <a:t>altındaki</a:t>
            </a:r>
            <a:r>
              <a:rPr lang="en-US" sz="1800" dirty="0">
                <a:latin typeface="Segoe UI" panose="020B0502040204020203" pitchFamily="34" charset="0"/>
                <a:cs typeface="Segoe UI" panose="020B0502040204020203" pitchFamily="34" charset="0"/>
              </a:rPr>
              <a:t> </a:t>
            </a:r>
            <a:r>
              <a:rPr lang="en-US" sz="1800" dirty="0" err="1">
                <a:latin typeface="Segoe UI" panose="020B0502040204020203" pitchFamily="34" charset="0"/>
                <a:cs typeface="Segoe UI" panose="020B0502040204020203" pitchFamily="34" charset="0"/>
              </a:rPr>
              <a:t>bütün</a:t>
            </a:r>
            <a:r>
              <a:rPr lang="en-US" sz="1800" dirty="0">
                <a:latin typeface="Segoe UI" panose="020B0502040204020203" pitchFamily="34" charset="0"/>
                <a:cs typeface="Segoe UI" panose="020B0502040204020203" pitchFamily="34" charset="0"/>
              </a:rPr>
              <a:t> çocukları </a:t>
            </a:r>
            <a:r>
              <a:rPr lang="en-US" sz="1800" dirty="0" err="1">
                <a:latin typeface="Segoe UI" panose="020B0502040204020203" pitchFamily="34" charset="0"/>
                <a:cs typeface="Segoe UI" panose="020B0502040204020203" pitchFamily="34" charset="0"/>
              </a:rPr>
              <a:t>kapsayan</a:t>
            </a:r>
            <a:r>
              <a:rPr lang="en-US" sz="1800" dirty="0">
                <a:latin typeface="Segoe UI" panose="020B0502040204020203" pitchFamily="34" charset="0"/>
                <a:cs typeface="Segoe UI" panose="020B0502040204020203" pitchFamily="34" charset="0"/>
              </a:rPr>
              <a:t>, </a:t>
            </a:r>
            <a:r>
              <a:rPr lang="en-US" sz="1800" dirty="0" err="1">
                <a:latin typeface="Segoe UI" panose="020B0502040204020203" pitchFamily="34" charset="0"/>
                <a:cs typeface="Segoe UI" panose="020B0502040204020203" pitchFamily="34" charset="0"/>
              </a:rPr>
              <a:t>yapılandırılmış</a:t>
            </a:r>
            <a:r>
              <a:rPr lang="en-US" sz="1800" dirty="0">
                <a:latin typeface="Segoe UI" panose="020B0502040204020203" pitchFamily="34" charset="0"/>
                <a:cs typeface="Segoe UI" panose="020B0502040204020203" pitchFamily="34" charset="0"/>
              </a:rPr>
              <a:t> ilk </a:t>
            </a:r>
            <a:r>
              <a:rPr lang="en-US" sz="1800" dirty="0" err="1">
                <a:latin typeface="Segoe UI" panose="020B0502040204020203" pitchFamily="34" charset="0"/>
                <a:cs typeface="Segoe UI" panose="020B0502040204020203" pitchFamily="34" charset="0"/>
              </a:rPr>
              <a:t>programdır</a:t>
            </a:r>
            <a:r>
              <a:rPr lang="en-US" sz="1800" dirty="0">
                <a:latin typeface="Segoe UI" panose="020B0502040204020203" pitchFamily="34" charset="0"/>
                <a:cs typeface="Segoe UI" panose="020B0502040204020203" pitchFamily="34" charset="0"/>
              </a:rPr>
              <a:t>.</a:t>
            </a:r>
            <a:endParaRPr lang="tr-TR" sz="1800" dirty="0">
              <a:latin typeface="Segoe UI" panose="020B0502040204020203" pitchFamily="34" charset="0"/>
              <a:cs typeface="Segoe UI" panose="020B0502040204020203" pitchFamily="34" charset="0"/>
            </a:endParaRPr>
          </a:p>
        </p:txBody>
      </p:sp>
      <p:sp>
        <p:nvSpPr>
          <p:cNvPr id="4" name="Slide Number Placeholder 3">
            <a:extLst>
              <a:ext uri="{FF2B5EF4-FFF2-40B4-BE49-F238E27FC236}">
                <a16:creationId xmlns:a16="http://schemas.microsoft.com/office/drawing/2014/main" id="{F987EB5E-F4B5-1D23-9970-DBD39D077E1A}"/>
              </a:ext>
            </a:extLst>
          </p:cNvPr>
          <p:cNvSpPr>
            <a:spLocks noGrp="1"/>
          </p:cNvSpPr>
          <p:nvPr>
            <p:ph type="sldNum" sz="quarter" idx="12"/>
          </p:nvPr>
        </p:nvSpPr>
        <p:spPr/>
        <p:txBody>
          <a:bodyPr/>
          <a:lstStyle/>
          <a:p>
            <a:fld id="{0BE68271-D1D7-4240-9CAF-7A57D75CD8A1}" type="slidenum">
              <a:rPr lang="en-US" smtClean="0"/>
              <a:t>20</a:t>
            </a:fld>
            <a:endParaRPr lang="en-US"/>
          </a:p>
        </p:txBody>
      </p:sp>
    </p:spTree>
    <p:extLst>
      <p:ext uri="{BB962C8B-B14F-4D97-AF65-F5344CB8AC3E}">
        <p14:creationId xmlns:p14="http://schemas.microsoft.com/office/powerpoint/2010/main" val="7757613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1216587"/>
            <a:ext cx="10515600" cy="850969"/>
          </a:xfrm>
        </p:spPr>
        <p:txBody>
          <a:bodyPr>
            <a:noAutofit/>
          </a:bodyPr>
          <a:lstStyle/>
          <a:p>
            <a:pPr>
              <a:lnSpc>
                <a:spcPct val="117000"/>
              </a:lnSpc>
              <a:spcBef>
                <a:spcPts val="200"/>
              </a:spcBef>
              <a:spcAft>
                <a:spcPts val="0"/>
              </a:spcAft>
            </a:pPr>
            <a:r>
              <a:rPr lang="en-US" sz="2400" b="1" dirty="0" err="1">
                <a:solidFill>
                  <a:srgbClr val="5B9BD5"/>
                </a:solidFill>
                <a:latin typeface="Segoe UI" panose="020B0502040204020203" pitchFamily="34" charset="0"/>
                <a:ea typeface="Times New Roman" panose="02020603050405020304" pitchFamily="18" charset="0"/>
                <a:cs typeface="Times New Roman" panose="02020603050405020304" pitchFamily="18" charset="0"/>
              </a:rPr>
              <a:t>Çocuk</a:t>
            </a:r>
            <a:r>
              <a:rPr lang="en-US" sz="2400" b="1" dirty="0">
                <a:solidFill>
                  <a:srgbClr val="5B9BD5"/>
                </a:solidFill>
                <a:latin typeface="Segoe UI" panose="020B0502040204020203" pitchFamily="34" charset="0"/>
                <a:ea typeface="Times New Roman" panose="02020603050405020304" pitchFamily="18" charset="0"/>
                <a:cs typeface="Times New Roman" panose="02020603050405020304" pitchFamily="18" charset="0"/>
              </a:rPr>
              <a:t> </a:t>
            </a:r>
            <a:r>
              <a:rPr lang="en-US" sz="2400" b="1" dirty="0" err="1">
                <a:solidFill>
                  <a:srgbClr val="5B9BD5"/>
                </a:solidFill>
                <a:latin typeface="Segoe UI" panose="020B0502040204020203" pitchFamily="34" charset="0"/>
                <a:ea typeface="Times New Roman" panose="02020603050405020304" pitchFamily="18" charset="0"/>
                <a:cs typeface="Times New Roman" panose="02020603050405020304" pitchFamily="18" charset="0"/>
              </a:rPr>
              <a:t>Destek</a:t>
            </a:r>
            <a:r>
              <a:rPr lang="en-US" sz="2400" b="1" dirty="0">
                <a:solidFill>
                  <a:srgbClr val="5B9BD5"/>
                </a:solidFill>
                <a:latin typeface="Segoe UI" panose="020B0502040204020203" pitchFamily="34" charset="0"/>
                <a:ea typeface="Times New Roman" panose="02020603050405020304" pitchFamily="18" charset="0"/>
                <a:cs typeface="Times New Roman" panose="02020603050405020304" pitchFamily="18" charset="0"/>
              </a:rPr>
              <a:t>, </a:t>
            </a:r>
            <a:r>
              <a:rPr lang="en-US" sz="2400" b="1" dirty="0" err="1">
                <a:solidFill>
                  <a:srgbClr val="5B9BD5"/>
                </a:solidFill>
                <a:latin typeface="Segoe UI" panose="020B0502040204020203" pitchFamily="34" charset="0"/>
                <a:ea typeface="Times New Roman" panose="02020603050405020304" pitchFamily="18" charset="0"/>
                <a:cs typeface="Times New Roman" panose="02020603050405020304" pitchFamily="18" charset="0"/>
              </a:rPr>
              <a:t>Gelişim</a:t>
            </a:r>
            <a:r>
              <a:rPr lang="en-US" sz="2400" b="1" dirty="0">
                <a:solidFill>
                  <a:srgbClr val="5B9BD5"/>
                </a:solidFill>
                <a:latin typeface="Segoe UI" panose="020B0502040204020203" pitchFamily="34" charset="0"/>
                <a:ea typeface="Times New Roman" panose="02020603050405020304" pitchFamily="18" charset="0"/>
                <a:cs typeface="Times New Roman" panose="02020603050405020304" pitchFamily="18" charset="0"/>
              </a:rPr>
              <a:t> </a:t>
            </a:r>
            <a:r>
              <a:rPr lang="en-US" sz="2400" b="1" dirty="0" err="1">
                <a:solidFill>
                  <a:srgbClr val="5B9BD5"/>
                </a:solidFill>
                <a:latin typeface="Segoe UI" panose="020B0502040204020203" pitchFamily="34" charset="0"/>
                <a:ea typeface="Times New Roman" panose="02020603050405020304" pitchFamily="18" charset="0"/>
                <a:cs typeface="Times New Roman" panose="02020603050405020304" pitchFamily="18" charset="0"/>
              </a:rPr>
              <a:t>ve</a:t>
            </a:r>
            <a:r>
              <a:rPr lang="en-US" sz="2400" b="1" dirty="0">
                <a:solidFill>
                  <a:srgbClr val="5B9BD5"/>
                </a:solidFill>
                <a:latin typeface="Segoe UI" panose="020B0502040204020203" pitchFamily="34" charset="0"/>
                <a:ea typeface="Times New Roman" panose="02020603050405020304" pitchFamily="18" charset="0"/>
                <a:cs typeface="Times New Roman" panose="02020603050405020304" pitchFamily="18" charset="0"/>
              </a:rPr>
              <a:t> </a:t>
            </a:r>
            <a:r>
              <a:rPr lang="en-US" sz="2400" b="1" dirty="0" err="1">
                <a:solidFill>
                  <a:srgbClr val="5B9BD5"/>
                </a:solidFill>
                <a:latin typeface="Segoe UI" panose="020B0502040204020203" pitchFamily="34" charset="0"/>
                <a:ea typeface="Times New Roman" panose="02020603050405020304" pitchFamily="18" charset="0"/>
                <a:cs typeface="Times New Roman" panose="02020603050405020304" pitchFamily="18" charset="0"/>
              </a:rPr>
              <a:t>Eğitim</a:t>
            </a:r>
            <a:r>
              <a:rPr lang="en-US" sz="2400" b="1" dirty="0">
                <a:solidFill>
                  <a:srgbClr val="5B9BD5"/>
                </a:solidFill>
                <a:latin typeface="Segoe UI" panose="020B0502040204020203" pitchFamily="34" charset="0"/>
                <a:ea typeface="Times New Roman" panose="02020603050405020304" pitchFamily="18" charset="0"/>
                <a:cs typeface="Times New Roman" panose="02020603050405020304" pitchFamily="18" charset="0"/>
              </a:rPr>
              <a:t> </a:t>
            </a:r>
            <a:r>
              <a:rPr lang="en-US" sz="2400" b="1" dirty="0" err="1">
                <a:solidFill>
                  <a:srgbClr val="5B9BD5"/>
                </a:solidFill>
                <a:latin typeface="Segoe UI" panose="020B0502040204020203" pitchFamily="34" charset="0"/>
                <a:ea typeface="Times New Roman" panose="02020603050405020304" pitchFamily="18" charset="0"/>
                <a:cs typeface="Times New Roman" panose="02020603050405020304" pitchFamily="18" charset="0"/>
              </a:rPr>
              <a:t>Programı</a:t>
            </a:r>
            <a:r>
              <a:rPr lang="en-US" sz="2400" b="1" dirty="0">
                <a:solidFill>
                  <a:srgbClr val="5B9BD5"/>
                </a:solidFill>
                <a:latin typeface="Segoe UI" panose="020B0502040204020203" pitchFamily="34" charset="0"/>
                <a:ea typeface="Times New Roman" panose="02020603050405020304" pitchFamily="18" charset="0"/>
                <a:cs typeface="Times New Roman" panose="02020603050405020304" pitchFamily="18" charset="0"/>
              </a:rPr>
              <a:t> (ÇODEP)</a:t>
            </a:r>
            <a:endParaRPr lang="tr-TR" sz="2400" dirty="0"/>
          </a:p>
        </p:txBody>
      </p:sp>
      <p:pic>
        <p:nvPicPr>
          <p:cNvPr id="4" name="Picture 49"/>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3143922" y="2067556"/>
            <a:ext cx="5904155" cy="3980330"/>
          </a:xfrm>
          <a:prstGeom prst="rect">
            <a:avLst/>
          </a:prstGeom>
        </p:spPr>
      </p:pic>
      <p:sp>
        <p:nvSpPr>
          <p:cNvPr id="3" name="Slide Number Placeholder 2">
            <a:extLst>
              <a:ext uri="{FF2B5EF4-FFF2-40B4-BE49-F238E27FC236}">
                <a16:creationId xmlns:a16="http://schemas.microsoft.com/office/drawing/2014/main" id="{3E3A3F4D-C891-C8F1-AA84-18AA9127A8CB}"/>
              </a:ext>
            </a:extLst>
          </p:cNvPr>
          <p:cNvSpPr>
            <a:spLocks noGrp="1"/>
          </p:cNvSpPr>
          <p:nvPr>
            <p:ph type="sldNum" sz="quarter" idx="12"/>
          </p:nvPr>
        </p:nvSpPr>
        <p:spPr/>
        <p:txBody>
          <a:bodyPr/>
          <a:lstStyle/>
          <a:p>
            <a:fld id="{0BE68271-D1D7-4240-9CAF-7A57D75CD8A1}" type="slidenum">
              <a:rPr lang="en-US" smtClean="0"/>
              <a:t>21</a:t>
            </a:fld>
            <a:endParaRPr lang="en-US"/>
          </a:p>
        </p:txBody>
      </p:sp>
    </p:spTree>
    <p:extLst>
      <p:ext uri="{BB962C8B-B14F-4D97-AF65-F5344CB8AC3E}">
        <p14:creationId xmlns:p14="http://schemas.microsoft.com/office/powerpoint/2010/main" val="31111171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p:cNvSpPr>
            <a:spLocks noGrp="1"/>
          </p:cNvSpPr>
          <p:nvPr>
            <p:ph type="title"/>
          </p:nvPr>
        </p:nvSpPr>
        <p:spPr>
          <a:xfrm>
            <a:off x="699146" y="1215222"/>
            <a:ext cx="10515600" cy="751279"/>
          </a:xfrm>
        </p:spPr>
        <p:txBody>
          <a:bodyPr>
            <a:normAutofit/>
          </a:bodyPr>
          <a:lstStyle/>
          <a:p>
            <a:pPr algn="just">
              <a:lnSpc>
                <a:spcPct val="117000"/>
              </a:lnSpc>
              <a:spcBef>
                <a:spcPts val="200"/>
              </a:spcBef>
              <a:spcAft>
                <a:spcPts val="0"/>
              </a:spcAft>
            </a:pPr>
            <a:r>
              <a:rPr lang="en-US" sz="2400" b="1" dirty="0">
                <a:solidFill>
                  <a:srgbClr val="5B9BD5"/>
                </a:solidFill>
                <a:latin typeface="Segoe UI" panose="020B0502040204020203" pitchFamily="34" charset="0"/>
                <a:ea typeface="Times New Roman" panose="02020603050405020304" pitchFamily="18" charset="0"/>
                <a:cs typeface="Times New Roman" panose="02020603050405020304" pitchFamily="18" charset="0"/>
              </a:rPr>
              <a:t>ANKA </a:t>
            </a:r>
            <a:r>
              <a:rPr lang="en-US" sz="2400" b="1" dirty="0" err="1">
                <a:solidFill>
                  <a:srgbClr val="5B9BD5"/>
                </a:solidFill>
                <a:latin typeface="Segoe UI" panose="020B0502040204020203" pitchFamily="34" charset="0"/>
                <a:ea typeface="Times New Roman" panose="02020603050405020304" pitchFamily="18" charset="0"/>
                <a:cs typeface="Times New Roman" panose="02020603050405020304" pitchFamily="18" charset="0"/>
              </a:rPr>
              <a:t>Çocuk</a:t>
            </a:r>
            <a:r>
              <a:rPr lang="en-US" sz="2400" b="1" dirty="0">
                <a:solidFill>
                  <a:srgbClr val="5B9BD5"/>
                </a:solidFill>
                <a:latin typeface="Segoe UI" panose="020B0502040204020203" pitchFamily="34" charset="0"/>
                <a:ea typeface="Times New Roman" panose="02020603050405020304" pitchFamily="18" charset="0"/>
                <a:cs typeface="Times New Roman" panose="02020603050405020304" pitchFamily="18" charset="0"/>
              </a:rPr>
              <a:t> </a:t>
            </a:r>
            <a:r>
              <a:rPr lang="en-US" sz="2400" b="1" dirty="0" err="1">
                <a:solidFill>
                  <a:srgbClr val="5B9BD5"/>
                </a:solidFill>
                <a:latin typeface="Segoe UI" panose="020B0502040204020203" pitchFamily="34" charset="0"/>
                <a:ea typeface="Times New Roman" panose="02020603050405020304" pitchFamily="18" charset="0"/>
                <a:cs typeface="Times New Roman" panose="02020603050405020304" pitchFamily="18" charset="0"/>
              </a:rPr>
              <a:t>Destek</a:t>
            </a:r>
            <a:r>
              <a:rPr lang="en-US" sz="2400" b="1" dirty="0">
                <a:solidFill>
                  <a:srgbClr val="5B9BD5"/>
                </a:solidFill>
                <a:latin typeface="Segoe UI" panose="020B0502040204020203" pitchFamily="34" charset="0"/>
                <a:ea typeface="Times New Roman" panose="02020603050405020304" pitchFamily="18" charset="0"/>
                <a:cs typeface="Times New Roman" panose="02020603050405020304" pitchFamily="18" charset="0"/>
              </a:rPr>
              <a:t> </a:t>
            </a:r>
            <a:r>
              <a:rPr lang="en-US" sz="2400" b="1" dirty="0" err="1">
                <a:solidFill>
                  <a:srgbClr val="5B9BD5"/>
                </a:solidFill>
                <a:latin typeface="Segoe UI" panose="020B0502040204020203" pitchFamily="34" charset="0"/>
                <a:ea typeface="Times New Roman" panose="02020603050405020304" pitchFamily="18" charset="0"/>
                <a:cs typeface="Times New Roman" panose="02020603050405020304" pitchFamily="18" charset="0"/>
              </a:rPr>
              <a:t>Programı</a:t>
            </a:r>
            <a:endParaRPr lang="tr-TR" sz="2400" b="1" dirty="0">
              <a:solidFill>
                <a:srgbClr val="5B9BD5"/>
              </a:solidFill>
              <a:latin typeface="Segoe UI" panose="020B0502040204020203" pitchFamily="34" charset="0"/>
              <a:ea typeface="Times New Roman" panose="02020603050405020304" pitchFamily="18" charset="0"/>
              <a:cs typeface="Times New Roman" panose="02020603050405020304" pitchFamily="18" charset="0"/>
            </a:endParaRPr>
          </a:p>
        </p:txBody>
      </p:sp>
      <p:pic>
        <p:nvPicPr>
          <p:cNvPr id="5" name="Picture 64"/>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6899330" y="1669851"/>
            <a:ext cx="5156546" cy="3972927"/>
          </a:xfrm>
          <a:prstGeom prst="rect">
            <a:avLst/>
          </a:prstGeom>
        </p:spPr>
      </p:pic>
      <p:sp>
        <p:nvSpPr>
          <p:cNvPr id="7" name="Dikdörtgen 6"/>
          <p:cNvSpPr/>
          <p:nvPr/>
        </p:nvSpPr>
        <p:spPr>
          <a:xfrm>
            <a:off x="699146" y="1966501"/>
            <a:ext cx="6102529" cy="3423694"/>
          </a:xfrm>
          <a:prstGeom prst="rect">
            <a:avLst/>
          </a:prstGeom>
        </p:spPr>
        <p:txBody>
          <a:bodyPr wrap="square">
            <a:spAutoFit/>
          </a:bodyPr>
          <a:lstStyle/>
          <a:p>
            <a:pPr marL="285750" indent="-285750" algn="just">
              <a:lnSpc>
                <a:spcPct val="117000"/>
              </a:lnSpc>
              <a:buFont typeface="Arial" panose="020B0604020202020204" pitchFamily="34" charset="0"/>
              <a:buChar char="•"/>
            </a:pPr>
            <a:r>
              <a:rPr lang="tr-TR" sz="1400" dirty="0">
                <a:latin typeface="Segoe UI" panose="020B0502040204020203" pitchFamily="34" charset="0"/>
                <a:ea typeface="Calibri" panose="020F0502020204030204" pitchFamily="34" charset="0"/>
                <a:cs typeface="Segoe UI" panose="020B0502040204020203" pitchFamily="34" charset="0"/>
              </a:rPr>
              <a:t>Kurumlar ve uzmanlar arasındaki standardın sağlanmasını hedefleyen Anka Çocuk Destek Programı, çocukların bireysel farklılıkları ve ihtiyaçları dikkate alınarak kişilik gelişimlerinin sağlanması, travmalarının giderilmesi, suça sürüklenme, sokakta yaşama ve madde bağımlılığı ile ilgili davranış değişikliği oluşturarak olumlu tutum ve davranışların geliştirilmesi amacıyla 2015 yılından beri uygulanmaktadır. </a:t>
            </a:r>
          </a:p>
          <a:p>
            <a:pPr marL="285750" indent="-285750" algn="just">
              <a:lnSpc>
                <a:spcPct val="117000"/>
              </a:lnSpc>
              <a:spcBef>
                <a:spcPts val="600"/>
              </a:spcBef>
              <a:spcAft>
                <a:spcPts val="0"/>
              </a:spcAft>
              <a:buFont typeface="Arial" panose="020B0604020202020204" pitchFamily="34" charset="0"/>
              <a:buChar char="•"/>
            </a:pPr>
            <a:r>
              <a:rPr lang="tr-TR" sz="1400" dirty="0">
                <a:latin typeface="Segoe UI" panose="020B0502040204020203" pitchFamily="34" charset="0"/>
                <a:ea typeface="Calibri" panose="020F0502020204030204" pitchFamily="34" charset="0"/>
                <a:cs typeface="Segoe UI" panose="020B0502040204020203" pitchFamily="34" charset="0"/>
              </a:rPr>
              <a:t>Kuruluşlarda koruma ve bakım altında olan yabancı uyruklu/</a:t>
            </a:r>
            <a:r>
              <a:rPr lang="tr-TR" sz="1400" dirty="0" err="1">
                <a:latin typeface="Segoe UI" panose="020B0502040204020203" pitchFamily="34" charset="0"/>
                <a:ea typeface="Calibri" panose="020F0502020204030204" pitchFamily="34" charset="0"/>
                <a:cs typeface="Segoe UI" panose="020B0502040204020203" pitchFamily="34" charset="0"/>
              </a:rPr>
              <a:t>refakatsiz</a:t>
            </a:r>
            <a:r>
              <a:rPr lang="tr-TR" sz="1400" dirty="0">
                <a:latin typeface="Segoe UI" panose="020B0502040204020203" pitchFamily="34" charset="0"/>
                <a:ea typeface="Calibri" panose="020F0502020204030204" pitchFamily="34" charset="0"/>
                <a:cs typeface="Segoe UI" panose="020B0502040204020203" pitchFamily="34" charset="0"/>
              </a:rPr>
              <a:t> çocuklar arasında farklı yabancı dillerin konuşulması nedeniyle dil bariyerinin etkilerinin en aza indirileceği modüllere ihtiyaç duyulmuştur. Bu ihtiyaç göz önünde bulundurularak 2019 yılında mümkün olduğu kadar dilden bağımsız olarak yoğun görsel materyaller kullanılarak uyarlanmış grup çalışmaları modülleri oluşturulmuştur.</a:t>
            </a:r>
            <a:endParaRPr lang="tr-TR" sz="1400" dirty="0">
              <a:latin typeface="Segoe UI" panose="020B0502040204020203" pitchFamily="34" charset="0"/>
              <a:ea typeface="Calibri" panose="020F0502020204030204" pitchFamily="34" charset="0"/>
              <a:cs typeface="Times New Roman" panose="02020603050405020304" pitchFamily="18" charset="0"/>
            </a:endParaRPr>
          </a:p>
          <a:p>
            <a:pPr algn="just">
              <a:lnSpc>
                <a:spcPct val="117000"/>
              </a:lnSpc>
              <a:spcAft>
                <a:spcPts val="0"/>
              </a:spcAft>
            </a:pPr>
            <a:endParaRPr lang="tr-TR" sz="1400" dirty="0">
              <a:latin typeface="Segoe UI" panose="020B0502040204020203" pitchFamily="34" charset="0"/>
              <a:ea typeface="Calibri" panose="020F0502020204030204" pitchFamily="34"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B3AD0F6B-C07A-0297-16F9-D6803D05E068}"/>
              </a:ext>
            </a:extLst>
          </p:cNvPr>
          <p:cNvSpPr>
            <a:spLocks noGrp="1"/>
          </p:cNvSpPr>
          <p:nvPr>
            <p:ph type="sldNum" sz="quarter" idx="12"/>
          </p:nvPr>
        </p:nvSpPr>
        <p:spPr/>
        <p:txBody>
          <a:bodyPr/>
          <a:lstStyle/>
          <a:p>
            <a:fld id="{0BE68271-D1D7-4240-9CAF-7A57D75CD8A1}" type="slidenum">
              <a:rPr lang="en-US" smtClean="0"/>
              <a:t>22</a:t>
            </a:fld>
            <a:endParaRPr lang="en-US"/>
          </a:p>
        </p:txBody>
      </p:sp>
    </p:spTree>
    <p:extLst>
      <p:ext uri="{BB962C8B-B14F-4D97-AF65-F5344CB8AC3E}">
        <p14:creationId xmlns:p14="http://schemas.microsoft.com/office/powerpoint/2010/main" val="10550820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6392443" y="1950112"/>
            <a:ext cx="5459246" cy="3598806"/>
          </a:xfrm>
          <a:prstGeom prst="rect">
            <a:avLst/>
          </a:prstGeom>
        </p:spPr>
        <p:txBody>
          <a:bodyPr wrap="square">
            <a:spAutoFit/>
          </a:bodyPr>
          <a:lstStyle/>
          <a:p>
            <a:pPr algn="just">
              <a:lnSpc>
                <a:spcPct val="117000"/>
              </a:lnSpc>
              <a:spcAft>
                <a:spcPts val="0"/>
              </a:spcAft>
            </a:pPr>
            <a:r>
              <a:rPr lang="tr-TR" sz="1400" dirty="0">
                <a:latin typeface="Segoe UI" panose="020B0502040204020203" pitchFamily="34" charset="0"/>
                <a:ea typeface="Calibri" panose="020F0502020204030204" pitchFamily="34" charset="0"/>
                <a:cs typeface="Segoe UI" panose="020B0502040204020203" pitchFamily="34" charset="0"/>
              </a:rPr>
              <a:t>Anka </a:t>
            </a:r>
            <a:r>
              <a:rPr lang="tr-TR" sz="1400" dirty="0" err="1">
                <a:latin typeface="Segoe UI" panose="020B0502040204020203" pitchFamily="34" charset="0"/>
                <a:ea typeface="Calibri" panose="020F0502020204030204" pitchFamily="34" charset="0"/>
                <a:cs typeface="Segoe UI" panose="020B0502040204020203" pitchFamily="34" charset="0"/>
              </a:rPr>
              <a:t>Psiko</a:t>
            </a:r>
            <a:r>
              <a:rPr lang="tr-TR" sz="1400" dirty="0">
                <a:latin typeface="Segoe UI" panose="020B0502040204020203" pitchFamily="34" charset="0"/>
                <a:ea typeface="Calibri" panose="020F0502020204030204" pitchFamily="34" charset="0"/>
                <a:cs typeface="Segoe UI" panose="020B0502040204020203" pitchFamily="34" charset="0"/>
              </a:rPr>
              <a:t>-sosyal Destek Programının uygulama sürecinde ilk olarak çocuklar için ihtiyaçların ve risklerin belirlenmesi gerekmektedir. Buna yönelik olarak Bireysel Risk ve İhtiyaçların Belirlenmesi Formu (BİRDEF) oluşturulmuştur. </a:t>
            </a:r>
            <a:r>
              <a:rPr lang="tr-TR" sz="1400" dirty="0" err="1">
                <a:latin typeface="Segoe UI" panose="020B0502040204020203" pitchFamily="34" charset="0"/>
                <a:ea typeface="Calibri" panose="020F0502020204030204" pitchFamily="34" charset="0"/>
                <a:cs typeface="Segoe UI" panose="020B0502040204020203" pitchFamily="34" charset="0"/>
              </a:rPr>
              <a:t>BİRDEF’in</a:t>
            </a:r>
            <a:r>
              <a:rPr lang="tr-TR" sz="1400" dirty="0">
                <a:latin typeface="Segoe UI" panose="020B0502040204020203" pitchFamily="34" charset="0"/>
                <a:ea typeface="Calibri" panose="020F0502020204030204" pitchFamily="34" charset="0"/>
                <a:cs typeface="Segoe UI" panose="020B0502040204020203" pitchFamily="34" charset="0"/>
              </a:rPr>
              <a:t> hedefi; erken, doğru ve güvenilir risk ve ihtiyaç değerlendirmesi yapmaktır. Formun, çocuğun kuruluşa kabulünün yapılmasından sonraki 10 gün içinde doldurulması gerekmektedir. Bu doğrultuda </a:t>
            </a:r>
            <a:r>
              <a:rPr lang="tr-TR" sz="1400" dirty="0" err="1">
                <a:latin typeface="Segoe UI" panose="020B0502040204020203" pitchFamily="34" charset="0"/>
                <a:ea typeface="Calibri" panose="020F0502020204030204" pitchFamily="34" charset="0"/>
                <a:cs typeface="Segoe UI" panose="020B0502040204020203" pitchFamily="34" charset="0"/>
              </a:rPr>
              <a:t>BİRDEF’in</a:t>
            </a:r>
            <a:r>
              <a:rPr lang="tr-TR" sz="1400" dirty="0">
                <a:latin typeface="Segoe UI" panose="020B0502040204020203" pitchFamily="34" charset="0"/>
                <a:ea typeface="Calibri" panose="020F0502020204030204" pitchFamily="34" charset="0"/>
                <a:cs typeface="Segoe UI" panose="020B0502040204020203" pitchFamily="34" charset="0"/>
              </a:rPr>
              <a:t> sonuçlarına göre her çocuğun risk ve ihtiyaçları belirlenerek bir Uygulama Planı hazırlanmaktadır. Uygulama planı doğrultusunda çocuğun risk ve ihtiyaçlarına uygun olarak bireysel danışmanlık alınması, grup çalışmaları düzenlenmesi sağlanmakta, aile ile de </a:t>
            </a:r>
            <a:r>
              <a:rPr lang="tr-TR" sz="1400" dirty="0" err="1">
                <a:latin typeface="Segoe UI" panose="020B0502040204020203" pitchFamily="34" charset="0"/>
                <a:ea typeface="Calibri" panose="020F0502020204030204" pitchFamily="34" charset="0"/>
                <a:cs typeface="Segoe UI" panose="020B0502040204020203" pitchFamily="34" charset="0"/>
              </a:rPr>
              <a:t>psiko</a:t>
            </a:r>
            <a:r>
              <a:rPr lang="tr-TR" sz="1400" dirty="0">
                <a:latin typeface="Segoe UI" panose="020B0502040204020203" pitchFamily="34" charset="0"/>
                <a:ea typeface="Calibri" panose="020F0502020204030204" pitchFamily="34" charset="0"/>
                <a:cs typeface="Segoe UI" panose="020B0502040204020203" pitchFamily="34" charset="0"/>
              </a:rPr>
              <a:t>-sosyal destek çalışmaları yürütülmektedir. Çalışmaların başlamasını takip eden üç ay içerisinde BİRDEF İzleme Formu doldurularak Uygulama Değerlendirme Formu hazırlanmaktadır.</a:t>
            </a:r>
            <a:endParaRPr lang="tr-TR" sz="1400" dirty="0">
              <a:latin typeface="Segoe UI" panose="020B0502040204020203" pitchFamily="34" charset="0"/>
              <a:ea typeface="Calibri" panose="020F0502020204030204" pitchFamily="34" charset="0"/>
              <a:cs typeface="Times New Roman" panose="02020603050405020304" pitchFamily="18" charset="0"/>
            </a:endParaRPr>
          </a:p>
        </p:txBody>
      </p:sp>
      <p:pic>
        <p:nvPicPr>
          <p:cNvPr id="7" name="Picture 2"/>
          <p:cNvPicPr/>
          <p:nvPr/>
        </p:nvPicPr>
        <p:blipFill>
          <a:blip r:embed="rId2">
            <a:extLst>
              <a:ext uri="{28A0092B-C50C-407E-A947-70E740481C1C}">
                <a14:useLocalDpi xmlns:a14="http://schemas.microsoft.com/office/drawing/2010/main" val="0"/>
              </a:ext>
            </a:extLst>
          </a:blip>
          <a:stretch>
            <a:fillRect/>
          </a:stretch>
        </p:blipFill>
        <p:spPr>
          <a:xfrm>
            <a:off x="962339" y="1900553"/>
            <a:ext cx="5122903" cy="3648365"/>
          </a:xfrm>
          <a:prstGeom prst="rect">
            <a:avLst/>
          </a:prstGeom>
        </p:spPr>
      </p:pic>
      <p:sp>
        <p:nvSpPr>
          <p:cNvPr id="8" name="Unvan 1"/>
          <p:cNvSpPr>
            <a:spLocks noGrp="1"/>
          </p:cNvSpPr>
          <p:nvPr>
            <p:ph type="title"/>
          </p:nvPr>
        </p:nvSpPr>
        <p:spPr>
          <a:xfrm>
            <a:off x="827442" y="1146403"/>
            <a:ext cx="10515600" cy="754150"/>
          </a:xfrm>
        </p:spPr>
        <p:txBody>
          <a:bodyPr>
            <a:normAutofit/>
          </a:bodyPr>
          <a:lstStyle/>
          <a:p>
            <a:pPr algn="just">
              <a:lnSpc>
                <a:spcPct val="117000"/>
              </a:lnSpc>
              <a:spcBef>
                <a:spcPts val="200"/>
              </a:spcBef>
              <a:spcAft>
                <a:spcPts val="0"/>
              </a:spcAft>
            </a:pPr>
            <a:r>
              <a:rPr lang="en-US" sz="2400" b="1" dirty="0">
                <a:solidFill>
                  <a:srgbClr val="5B9BD5"/>
                </a:solidFill>
                <a:latin typeface="Segoe UI" panose="020B0502040204020203" pitchFamily="34" charset="0"/>
                <a:ea typeface="Times New Roman" panose="02020603050405020304" pitchFamily="18" charset="0"/>
                <a:cs typeface="Times New Roman" panose="02020603050405020304" pitchFamily="18" charset="0"/>
              </a:rPr>
              <a:t>ANKA </a:t>
            </a:r>
            <a:r>
              <a:rPr lang="en-US" sz="2400" b="1" dirty="0" err="1">
                <a:solidFill>
                  <a:srgbClr val="5B9BD5"/>
                </a:solidFill>
                <a:latin typeface="Segoe UI" panose="020B0502040204020203" pitchFamily="34" charset="0"/>
                <a:ea typeface="Times New Roman" panose="02020603050405020304" pitchFamily="18" charset="0"/>
                <a:cs typeface="Times New Roman" panose="02020603050405020304" pitchFamily="18" charset="0"/>
              </a:rPr>
              <a:t>Çocuk</a:t>
            </a:r>
            <a:r>
              <a:rPr lang="en-US" sz="2400" b="1" dirty="0">
                <a:solidFill>
                  <a:srgbClr val="5B9BD5"/>
                </a:solidFill>
                <a:latin typeface="Segoe UI" panose="020B0502040204020203" pitchFamily="34" charset="0"/>
                <a:ea typeface="Times New Roman" panose="02020603050405020304" pitchFamily="18" charset="0"/>
                <a:cs typeface="Times New Roman" panose="02020603050405020304" pitchFamily="18" charset="0"/>
              </a:rPr>
              <a:t> </a:t>
            </a:r>
            <a:r>
              <a:rPr lang="en-US" sz="2400" b="1" dirty="0" err="1">
                <a:solidFill>
                  <a:srgbClr val="5B9BD5"/>
                </a:solidFill>
                <a:latin typeface="Segoe UI" panose="020B0502040204020203" pitchFamily="34" charset="0"/>
                <a:ea typeface="Times New Roman" panose="02020603050405020304" pitchFamily="18" charset="0"/>
                <a:cs typeface="Times New Roman" panose="02020603050405020304" pitchFamily="18" charset="0"/>
              </a:rPr>
              <a:t>Destek</a:t>
            </a:r>
            <a:r>
              <a:rPr lang="en-US" sz="2400" b="1" dirty="0">
                <a:solidFill>
                  <a:srgbClr val="5B9BD5"/>
                </a:solidFill>
                <a:latin typeface="Segoe UI" panose="020B0502040204020203" pitchFamily="34" charset="0"/>
                <a:ea typeface="Times New Roman" panose="02020603050405020304" pitchFamily="18" charset="0"/>
                <a:cs typeface="Times New Roman" panose="02020603050405020304" pitchFamily="18" charset="0"/>
              </a:rPr>
              <a:t> </a:t>
            </a:r>
            <a:r>
              <a:rPr lang="en-US" sz="2400" b="1" dirty="0" err="1">
                <a:solidFill>
                  <a:srgbClr val="5B9BD5"/>
                </a:solidFill>
                <a:latin typeface="Segoe UI" panose="020B0502040204020203" pitchFamily="34" charset="0"/>
                <a:ea typeface="Times New Roman" panose="02020603050405020304" pitchFamily="18" charset="0"/>
                <a:cs typeface="Times New Roman" panose="02020603050405020304" pitchFamily="18" charset="0"/>
              </a:rPr>
              <a:t>Programı</a:t>
            </a:r>
            <a:endParaRPr lang="tr-TR" sz="2400" b="1" dirty="0">
              <a:solidFill>
                <a:srgbClr val="5B9BD5"/>
              </a:solidFill>
              <a:latin typeface="Segoe UI" panose="020B0502040204020203" pitchFamily="34" charset="0"/>
              <a:ea typeface="Times New Roman" panose="02020603050405020304" pitchFamily="18"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A72E39BD-3211-F61A-9783-D3A573AA60A3}"/>
              </a:ext>
            </a:extLst>
          </p:cNvPr>
          <p:cNvSpPr>
            <a:spLocks noGrp="1"/>
          </p:cNvSpPr>
          <p:nvPr>
            <p:ph type="sldNum" sz="quarter" idx="12"/>
          </p:nvPr>
        </p:nvSpPr>
        <p:spPr/>
        <p:txBody>
          <a:bodyPr/>
          <a:lstStyle/>
          <a:p>
            <a:fld id="{0BE68271-D1D7-4240-9CAF-7A57D75CD8A1}" type="slidenum">
              <a:rPr lang="en-US" smtClean="0"/>
              <a:t>23</a:t>
            </a:fld>
            <a:endParaRPr lang="en-US"/>
          </a:p>
        </p:txBody>
      </p:sp>
    </p:spTree>
    <p:extLst>
      <p:ext uri="{BB962C8B-B14F-4D97-AF65-F5344CB8AC3E}">
        <p14:creationId xmlns:p14="http://schemas.microsoft.com/office/powerpoint/2010/main" val="38574480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63838" y="1184064"/>
            <a:ext cx="11124304" cy="1325563"/>
          </a:xfrm>
        </p:spPr>
        <p:txBody>
          <a:bodyPr>
            <a:noAutofit/>
          </a:bodyPr>
          <a:lstStyle/>
          <a:p>
            <a:pPr>
              <a:lnSpc>
                <a:spcPct val="117000"/>
              </a:lnSpc>
              <a:spcBef>
                <a:spcPts val="200"/>
              </a:spcBef>
              <a:spcAft>
                <a:spcPts val="0"/>
              </a:spcAft>
            </a:pPr>
            <a:r>
              <a:rPr lang="tr-TR" sz="2400" b="1" dirty="0">
                <a:solidFill>
                  <a:srgbClr val="5B9BD5"/>
                </a:solidFill>
                <a:latin typeface="Segoe UI" panose="020B0502040204020203" pitchFamily="34" charset="0"/>
                <a:ea typeface="Times New Roman" panose="02020603050405020304" pitchFamily="18" charset="0"/>
                <a:cs typeface="Times New Roman" panose="02020603050405020304" pitchFamily="18" charset="0"/>
              </a:rPr>
              <a:t>3. </a:t>
            </a:r>
            <a:r>
              <a:rPr lang="en-US" sz="2400" b="1" dirty="0" err="1">
                <a:solidFill>
                  <a:srgbClr val="5B9BD5"/>
                </a:solidFill>
                <a:latin typeface="Segoe UI" panose="020B0502040204020203" pitchFamily="34" charset="0"/>
                <a:ea typeface="Times New Roman" panose="02020603050405020304" pitchFamily="18" charset="0"/>
                <a:cs typeface="Times New Roman" panose="02020603050405020304" pitchFamily="18" charset="0"/>
              </a:rPr>
              <a:t>Eğitim</a:t>
            </a:r>
            <a:r>
              <a:rPr lang="en-US" sz="2400" b="1" dirty="0">
                <a:solidFill>
                  <a:srgbClr val="5B9BD5"/>
                </a:solidFill>
                <a:latin typeface="Segoe UI" panose="020B0502040204020203" pitchFamily="34" charset="0"/>
                <a:ea typeface="Times New Roman" panose="02020603050405020304" pitchFamily="18" charset="0"/>
                <a:cs typeface="Times New Roman" panose="02020603050405020304" pitchFamily="18" charset="0"/>
              </a:rPr>
              <a:t> </a:t>
            </a:r>
            <a:r>
              <a:rPr lang="en-US" sz="2400" b="1" dirty="0" err="1">
                <a:solidFill>
                  <a:srgbClr val="5B9BD5"/>
                </a:solidFill>
                <a:latin typeface="Segoe UI" panose="020B0502040204020203" pitchFamily="34" charset="0"/>
                <a:ea typeface="Times New Roman" panose="02020603050405020304" pitchFamily="18" charset="0"/>
                <a:cs typeface="Times New Roman" panose="02020603050405020304" pitchFamily="18" charset="0"/>
              </a:rPr>
              <a:t>ve</a:t>
            </a:r>
            <a:r>
              <a:rPr lang="en-US" sz="2400" b="1" dirty="0">
                <a:solidFill>
                  <a:srgbClr val="5B9BD5"/>
                </a:solidFill>
                <a:latin typeface="Segoe UI" panose="020B0502040204020203" pitchFamily="34" charset="0"/>
                <a:ea typeface="Times New Roman" panose="02020603050405020304" pitchFamily="18" charset="0"/>
                <a:cs typeface="Times New Roman" panose="02020603050405020304" pitchFamily="18" charset="0"/>
              </a:rPr>
              <a:t> </a:t>
            </a:r>
            <a:r>
              <a:rPr lang="en-US" sz="2400" b="1" dirty="0" err="1">
                <a:solidFill>
                  <a:srgbClr val="5B9BD5"/>
                </a:solidFill>
                <a:latin typeface="Segoe UI" panose="020B0502040204020203" pitchFamily="34" charset="0"/>
                <a:ea typeface="Times New Roman" panose="02020603050405020304" pitchFamily="18" charset="0"/>
                <a:cs typeface="Times New Roman" panose="02020603050405020304" pitchFamily="18" charset="0"/>
              </a:rPr>
              <a:t>Mesleki</a:t>
            </a:r>
            <a:r>
              <a:rPr lang="en-US" sz="2400" b="1" dirty="0">
                <a:solidFill>
                  <a:srgbClr val="5B9BD5"/>
                </a:solidFill>
                <a:latin typeface="Segoe UI" panose="020B0502040204020203" pitchFamily="34" charset="0"/>
                <a:ea typeface="Times New Roman" panose="02020603050405020304" pitchFamily="18" charset="0"/>
                <a:cs typeface="Times New Roman" panose="02020603050405020304" pitchFamily="18" charset="0"/>
              </a:rPr>
              <a:t> </a:t>
            </a:r>
            <a:r>
              <a:rPr lang="en-US" sz="2400" b="1" dirty="0" err="1">
                <a:solidFill>
                  <a:srgbClr val="5B9BD5"/>
                </a:solidFill>
                <a:latin typeface="Segoe UI" panose="020B0502040204020203" pitchFamily="34" charset="0"/>
                <a:ea typeface="Times New Roman" panose="02020603050405020304" pitchFamily="18" charset="0"/>
                <a:cs typeface="Times New Roman" panose="02020603050405020304" pitchFamily="18" charset="0"/>
              </a:rPr>
              <a:t>Beceri</a:t>
            </a:r>
            <a:r>
              <a:rPr lang="en-US" sz="2400" b="1" dirty="0">
                <a:solidFill>
                  <a:srgbClr val="5B9BD5"/>
                </a:solidFill>
                <a:latin typeface="Segoe UI" panose="020B0502040204020203" pitchFamily="34" charset="0"/>
                <a:ea typeface="Times New Roman" panose="02020603050405020304" pitchFamily="18" charset="0"/>
                <a:cs typeface="Times New Roman" panose="02020603050405020304" pitchFamily="18" charset="0"/>
              </a:rPr>
              <a:t> </a:t>
            </a:r>
            <a:r>
              <a:rPr lang="en-US" sz="2400" b="1" dirty="0" err="1">
                <a:solidFill>
                  <a:srgbClr val="5B9BD5"/>
                </a:solidFill>
                <a:latin typeface="Segoe UI" panose="020B0502040204020203" pitchFamily="34" charset="0"/>
                <a:ea typeface="Times New Roman" panose="02020603050405020304" pitchFamily="18" charset="0"/>
                <a:cs typeface="Times New Roman" panose="02020603050405020304" pitchFamily="18" charset="0"/>
              </a:rPr>
              <a:t>Kazanımına</a:t>
            </a:r>
            <a:r>
              <a:rPr lang="en-US" sz="2400" b="1" dirty="0">
                <a:solidFill>
                  <a:srgbClr val="5B9BD5"/>
                </a:solidFill>
                <a:latin typeface="Segoe UI" panose="020B0502040204020203" pitchFamily="34" charset="0"/>
                <a:ea typeface="Times New Roman" panose="02020603050405020304" pitchFamily="18" charset="0"/>
                <a:cs typeface="Times New Roman" panose="02020603050405020304" pitchFamily="18" charset="0"/>
              </a:rPr>
              <a:t> </a:t>
            </a:r>
            <a:r>
              <a:rPr lang="en-US" sz="2400" b="1" dirty="0" err="1">
                <a:solidFill>
                  <a:srgbClr val="5B9BD5"/>
                </a:solidFill>
                <a:latin typeface="Segoe UI" panose="020B0502040204020203" pitchFamily="34" charset="0"/>
                <a:ea typeface="Times New Roman" panose="02020603050405020304" pitchFamily="18" charset="0"/>
                <a:cs typeface="Times New Roman" panose="02020603050405020304" pitchFamily="18" charset="0"/>
              </a:rPr>
              <a:t>Yönelik</a:t>
            </a:r>
            <a:r>
              <a:rPr lang="en-US" sz="2400" b="1" dirty="0">
                <a:solidFill>
                  <a:srgbClr val="5B9BD5"/>
                </a:solidFill>
                <a:latin typeface="Segoe UI" panose="020B0502040204020203" pitchFamily="34" charset="0"/>
                <a:ea typeface="Times New Roman" panose="02020603050405020304" pitchFamily="18" charset="0"/>
                <a:cs typeface="Times New Roman" panose="02020603050405020304" pitchFamily="18" charset="0"/>
              </a:rPr>
              <a:t> </a:t>
            </a:r>
            <a:r>
              <a:rPr lang="en-US" sz="2400" b="1" dirty="0" err="1">
                <a:solidFill>
                  <a:srgbClr val="5B9BD5"/>
                </a:solidFill>
                <a:latin typeface="Segoe UI" panose="020B0502040204020203" pitchFamily="34" charset="0"/>
                <a:ea typeface="Times New Roman" panose="02020603050405020304" pitchFamily="18" charset="0"/>
                <a:cs typeface="Times New Roman" panose="02020603050405020304" pitchFamily="18" charset="0"/>
              </a:rPr>
              <a:t>Hizmetler</a:t>
            </a:r>
            <a:br>
              <a:rPr lang="tr-TR" sz="2400" b="1" dirty="0">
                <a:solidFill>
                  <a:srgbClr val="5B9BD5"/>
                </a:solidFill>
                <a:latin typeface="Segoe UI" panose="020B0502040204020203" pitchFamily="34" charset="0"/>
                <a:ea typeface="Times New Roman" panose="02020603050405020304" pitchFamily="18" charset="0"/>
                <a:cs typeface="Times New Roman" panose="02020603050405020304" pitchFamily="18" charset="0"/>
              </a:rPr>
            </a:br>
            <a:endParaRPr lang="en-US" sz="2400" dirty="0"/>
          </a:p>
        </p:txBody>
      </p:sp>
      <p:sp>
        <p:nvSpPr>
          <p:cNvPr id="3" name="İçerik Yer Tutucusu 2"/>
          <p:cNvSpPr>
            <a:spLocks noGrp="1"/>
          </p:cNvSpPr>
          <p:nvPr>
            <p:ph idx="1"/>
          </p:nvPr>
        </p:nvSpPr>
        <p:spPr>
          <a:xfrm>
            <a:off x="861492" y="1963308"/>
            <a:ext cx="8513327" cy="3153527"/>
          </a:xfrm>
        </p:spPr>
        <p:txBody>
          <a:bodyPr>
            <a:normAutofit/>
          </a:bodyPr>
          <a:lstStyle/>
          <a:p>
            <a:pPr marL="0" indent="0" algn="just">
              <a:lnSpc>
                <a:spcPct val="120000"/>
              </a:lnSpc>
              <a:buNone/>
            </a:pPr>
            <a:r>
              <a:rPr lang="tr-TR" sz="1500" dirty="0">
                <a:latin typeface="Segoe UI" panose="020B0502040204020203" pitchFamily="34" charset="0"/>
                <a:cs typeface="Segoe UI" panose="020B0502040204020203" pitchFamily="34" charset="0"/>
              </a:rPr>
              <a:t>Çocuk bakım kuruluşlarında koruma ve bakım altında olan çocukların görüşleri, ilgi ve yetenekleri de dikkate alınarak çocukların örgün ve yaygın eğitime dâhil edilmesi için gerekli çalışmalar yapılmaktadır. Çocukların lise, ortaöğretim gibi örgün eğitim programlarına kaydı yapılmakta, eğitime uyum süreci, akran ilişkileri, eğitim başarası, sınav bilgileri, ilgi ve yeteneklerine ilişkin süreçler takip edilmektedir. Örgün öğrenime devam etmeyen çocukların, İŞ-KUR Genel Müdürlüğü ve MEB iş birliğinde yürütülen çalışmalar kapsamında mesleki eğitim süreçlerine dâhil olması sağlanmaktadır. Bunun yanı sıra, çocukların bakım sonrasındaki yaşamlarında, gereksinim duyacakları konularda farkındalıklarının artırılması için 15 yaşından itibaren finansal okuryazarlık, bütçe planlama, ev ekonomisi ve tasarruf, iş hayatı ve hukuk gibi konularda eğitimler almalarına yönelik programlar hazırlanmaktadır.</a:t>
            </a:r>
          </a:p>
          <a:p>
            <a:endParaRPr lang="en-US" dirty="0"/>
          </a:p>
        </p:txBody>
      </p:sp>
      <p:pic>
        <p:nvPicPr>
          <p:cNvPr id="4" name="Picture 11"/>
          <p:cNvPicPr/>
          <p:nvPr/>
        </p:nvPicPr>
        <p:blipFill>
          <a:blip r:embed="rId2">
            <a:extLst>
              <a:ext uri="{28A0092B-C50C-407E-A947-70E740481C1C}">
                <a14:useLocalDpi xmlns:a14="http://schemas.microsoft.com/office/drawing/2010/main" val="0"/>
              </a:ext>
            </a:extLst>
          </a:blip>
          <a:stretch>
            <a:fillRect/>
          </a:stretch>
        </p:blipFill>
        <p:spPr>
          <a:xfrm>
            <a:off x="9472473" y="3177501"/>
            <a:ext cx="2593545" cy="2137581"/>
          </a:xfrm>
          <a:prstGeom prst="rect">
            <a:avLst/>
          </a:prstGeom>
        </p:spPr>
      </p:pic>
      <p:sp>
        <p:nvSpPr>
          <p:cNvPr id="5" name="Slide Number Placeholder 4">
            <a:extLst>
              <a:ext uri="{FF2B5EF4-FFF2-40B4-BE49-F238E27FC236}">
                <a16:creationId xmlns:a16="http://schemas.microsoft.com/office/drawing/2014/main" id="{359AA26C-F719-A20B-DC8A-B3AFCE60610C}"/>
              </a:ext>
            </a:extLst>
          </p:cNvPr>
          <p:cNvSpPr>
            <a:spLocks noGrp="1"/>
          </p:cNvSpPr>
          <p:nvPr>
            <p:ph type="sldNum" sz="quarter" idx="12"/>
          </p:nvPr>
        </p:nvSpPr>
        <p:spPr/>
        <p:txBody>
          <a:bodyPr/>
          <a:lstStyle/>
          <a:p>
            <a:fld id="{0BE68271-D1D7-4240-9CAF-7A57D75CD8A1}" type="slidenum">
              <a:rPr lang="en-US" smtClean="0"/>
              <a:t>24</a:t>
            </a:fld>
            <a:endParaRPr lang="en-US"/>
          </a:p>
        </p:txBody>
      </p:sp>
    </p:spTree>
    <p:extLst>
      <p:ext uri="{BB962C8B-B14F-4D97-AF65-F5344CB8AC3E}">
        <p14:creationId xmlns:p14="http://schemas.microsoft.com/office/powerpoint/2010/main" val="21645627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52154" y="1033948"/>
            <a:ext cx="10515600" cy="1099759"/>
          </a:xfrm>
        </p:spPr>
        <p:txBody>
          <a:bodyPr>
            <a:noAutofit/>
          </a:bodyPr>
          <a:lstStyle/>
          <a:p>
            <a:pPr>
              <a:lnSpc>
                <a:spcPct val="117000"/>
              </a:lnSpc>
              <a:spcAft>
                <a:spcPts val="0"/>
              </a:spcAft>
            </a:pPr>
            <a:r>
              <a:rPr lang="tr-TR" sz="2400" b="1" dirty="0">
                <a:solidFill>
                  <a:srgbClr val="5B9BD5"/>
                </a:solidFill>
                <a:latin typeface="Segoe UI" panose="020B0502040204020203" pitchFamily="34" charset="0"/>
                <a:ea typeface="Times New Roman" panose="02020603050405020304" pitchFamily="18" charset="0"/>
                <a:cs typeface="Times New Roman" panose="02020603050405020304" pitchFamily="18" charset="0"/>
              </a:rPr>
              <a:t>4. S</a:t>
            </a:r>
            <a:r>
              <a:rPr lang="en-US" sz="2400" b="1" dirty="0" err="1">
                <a:solidFill>
                  <a:srgbClr val="5B9BD5"/>
                </a:solidFill>
                <a:latin typeface="Segoe UI" panose="020B0502040204020203" pitchFamily="34" charset="0"/>
                <a:ea typeface="Times New Roman" panose="02020603050405020304" pitchFamily="18" charset="0"/>
                <a:cs typeface="Times New Roman" panose="02020603050405020304" pitchFamily="18" charset="0"/>
              </a:rPr>
              <a:t>ağlık</a:t>
            </a:r>
            <a:r>
              <a:rPr lang="en-US" sz="2400" b="1" dirty="0">
                <a:solidFill>
                  <a:srgbClr val="5B9BD5"/>
                </a:solidFill>
                <a:latin typeface="Segoe UI" panose="020B0502040204020203" pitchFamily="34" charset="0"/>
                <a:ea typeface="Times New Roman" panose="02020603050405020304" pitchFamily="18" charset="0"/>
                <a:cs typeface="Times New Roman" panose="02020603050405020304" pitchFamily="18" charset="0"/>
              </a:rPr>
              <a:t> </a:t>
            </a:r>
            <a:r>
              <a:rPr lang="en-US" sz="2400" b="1" dirty="0" err="1">
                <a:solidFill>
                  <a:srgbClr val="5B9BD5"/>
                </a:solidFill>
                <a:latin typeface="Segoe UI" panose="020B0502040204020203" pitchFamily="34" charset="0"/>
                <a:ea typeface="Times New Roman" panose="02020603050405020304" pitchFamily="18" charset="0"/>
                <a:cs typeface="Times New Roman" panose="02020603050405020304" pitchFamily="18" charset="0"/>
              </a:rPr>
              <a:t>Çalışmaları</a:t>
            </a:r>
            <a:endParaRPr lang="en-US" sz="2400" dirty="0"/>
          </a:p>
        </p:txBody>
      </p:sp>
      <p:sp>
        <p:nvSpPr>
          <p:cNvPr id="3" name="İçerik Yer Tutucusu 2"/>
          <p:cNvSpPr>
            <a:spLocks noGrp="1"/>
          </p:cNvSpPr>
          <p:nvPr>
            <p:ph idx="1"/>
          </p:nvPr>
        </p:nvSpPr>
        <p:spPr>
          <a:xfrm>
            <a:off x="4918825" y="1984197"/>
            <a:ext cx="6716191" cy="3267361"/>
          </a:xfrm>
        </p:spPr>
        <p:txBody>
          <a:bodyPr>
            <a:noAutofit/>
          </a:bodyPr>
          <a:lstStyle/>
          <a:p>
            <a:pPr algn="just">
              <a:lnSpc>
                <a:spcPct val="120000"/>
              </a:lnSpc>
            </a:pPr>
            <a:r>
              <a:rPr lang="tr-TR" sz="1600" dirty="0">
                <a:latin typeface="Segoe UI" panose="020B0502040204020203" pitchFamily="34" charset="0"/>
                <a:cs typeface="Segoe UI" panose="020B0502040204020203" pitchFamily="34" charset="0"/>
              </a:rPr>
              <a:t>Çocuk bakım kuruluşlarında koruma ve bakım altında olan tüm çocuklara yönelik genel sağlık kontrolleri, tedavi ve tetkik süreci takibi, ilaç kullanım takibine ilişkin süreçler yürütülmektedir. Tüm bu süreçlerde, Sağlık Bakanlığı ve Sağlık Bakanlığına bağlı olan çeşitli kurumlarla (AMATEM, ÇEMATEM vb.) ile iş birliği ve koordinasyon içinde çalışmalar yürütülmektedir. Ayrıca, Sağlık Bakanlığı ile iş birliği halinde çocuklara yönelik sağlıklı yaşam, hijyen vb. konularda eğitimler düzenlenmektedir. </a:t>
            </a:r>
          </a:p>
          <a:p>
            <a:pPr algn="just">
              <a:lnSpc>
                <a:spcPct val="120000"/>
              </a:lnSpc>
            </a:pPr>
            <a:r>
              <a:rPr lang="tr-TR" sz="1600" dirty="0">
                <a:latin typeface="Segoe UI" panose="020B0502040204020203" pitchFamily="34" charset="0"/>
                <a:cs typeface="Segoe UI" panose="020B0502040204020203" pitchFamily="34" charset="0"/>
              </a:rPr>
              <a:t>Kuruluşlarda koruma ve bakım altında olan yabancı uyruklu çocuklar da aynı şekilde sağlık hizmetlerinden yararlanabilmektedir. </a:t>
            </a:r>
            <a:endParaRPr lang="tr-TR" sz="1600" b="1" dirty="0">
              <a:latin typeface="Segoe UI" panose="020B0502040204020203" pitchFamily="34" charset="0"/>
              <a:cs typeface="Segoe UI" panose="020B0502040204020203" pitchFamily="34" charset="0"/>
            </a:endParaRPr>
          </a:p>
        </p:txBody>
      </p:sp>
      <p:pic>
        <p:nvPicPr>
          <p:cNvPr id="10" name="Picture 13"/>
          <p:cNvPicPr/>
          <p:nvPr/>
        </p:nvPicPr>
        <p:blipFill>
          <a:blip r:embed="rId2">
            <a:extLst>
              <a:ext uri="{28A0092B-C50C-407E-A947-70E740481C1C}">
                <a14:useLocalDpi xmlns:a14="http://schemas.microsoft.com/office/drawing/2010/main" val="0"/>
              </a:ext>
            </a:extLst>
          </a:blip>
          <a:stretch>
            <a:fillRect/>
          </a:stretch>
        </p:blipFill>
        <p:spPr>
          <a:xfrm>
            <a:off x="1119416" y="2133707"/>
            <a:ext cx="3550238" cy="3041975"/>
          </a:xfrm>
          <a:prstGeom prst="rect">
            <a:avLst/>
          </a:prstGeom>
        </p:spPr>
      </p:pic>
      <p:sp>
        <p:nvSpPr>
          <p:cNvPr id="4" name="Slide Number Placeholder 3">
            <a:extLst>
              <a:ext uri="{FF2B5EF4-FFF2-40B4-BE49-F238E27FC236}">
                <a16:creationId xmlns:a16="http://schemas.microsoft.com/office/drawing/2014/main" id="{57ACDE84-7EEB-809A-4746-B9D2EED6B83E}"/>
              </a:ext>
            </a:extLst>
          </p:cNvPr>
          <p:cNvSpPr>
            <a:spLocks noGrp="1"/>
          </p:cNvSpPr>
          <p:nvPr>
            <p:ph type="sldNum" sz="quarter" idx="12"/>
          </p:nvPr>
        </p:nvSpPr>
        <p:spPr/>
        <p:txBody>
          <a:bodyPr/>
          <a:lstStyle/>
          <a:p>
            <a:fld id="{0BE68271-D1D7-4240-9CAF-7A57D75CD8A1}" type="slidenum">
              <a:rPr lang="en-US" smtClean="0"/>
              <a:t>25</a:t>
            </a:fld>
            <a:endParaRPr lang="en-US"/>
          </a:p>
        </p:txBody>
      </p:sp>
    </p:spTree>
    <p:extLst>
      <p:ext uri="{BB962C8B-B14F-4D97-AF65-F5344CB8AC3E}">
        <p14:creationId xmlns:p14="http://schemas.microsoft.com/office/powerpoint/2010/main" val="843636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25136" y="1308043"/>
            <a:ext cx="10515600" cy="431421"/>
          </a:xfrm>
        </p:spPr>
        <p:txBody>
          <a:bodyPr>
            <a:noAutofit/>
          </a:bodyPr>
          <a:lstStyle/>
          <a:p>
            <a:pPr>
              <a:lnSpc>
                <a:spcPct val="117000"/>
              </a:lnSpc>
              <a:spcBef>
                <a:spcPts val="200"/>
              </a:spcBef>
              <a:spcAft>
                <a:spcPts val="0"/>
              </a:spcAft>
            </a:pPr>
            <a:r>
              <a:rPr lang="tr-TR" sz="2400" b="1" dirty="0">
                <a:solidFill>
                  <a:srgbClr val="5B9BD5"/>
                </a:solidFill>
                <a:latin typeface="Segoe UI" panose="020B0502040204020203" pitchFamily="34" charset="0"/>
                <a:ea typeface="Times New Roman" panose="02020603050405020304" pitchFamily="18" charset="0"/>
                <a:cs typeface="Times New Roman" panose="02020603050405020304" pitchFamily="18" charset="0"/>
              </a:rPr>
              <a:t>5. K</a:t>
            </a:r>
            <a:r>
              <a:rPr lang="en-US" sz="2400" b="1" dirty="0" err="1">
                <a:solidFill>
                  <a:srgbClr val="5B9BD5"/>
                </a:solidFill>
                <a:latin typeface="Segoe UI" panose="020B0502040204020203" pitchFamily="34" charset="0"/>
                <a:ea typeface="Times New Roman" panose="02020603050405020304" pitchFamily="18" charset="0"/>
                <a:cs typeface="Times New Roman" panose="02020603050405020304" pitchFamily="18" charset="0"/>
              </a:rPr>
              <a:t>ültürel</a:t>
            </a:r>
            <a:r>
              <a:rPr lang="en-US" sz="2400" b="1" dirty="0">
                <a:solidFill>
                  <a:srgbClr val="5B9BD5"/>
                </a:solidFill>
                <a:latin typeface="Segoe UI" panose="020B0502040204020203" pitchFamily="34" charset="0"/>
                <a:ea typeface="Times New Roman" panose="02020603050405020304" pitchFamily="18" charset="0"/>
                <a:cs typeface="Times New Roman" panose="02020603050405020304" pitchFamily="18" charset="0"/>
              </a:rPr>
              <a:t>, </a:t>
            </a:r>
            <a:r>
              <a:rPr lang="en-US" sz="2400" b="1" dirty="0" err="1">
                <a:solidFill>
                  <a:srgbClr val="5B9BD5"/>
                </a:solidFill>
                <a:latin typeface="Segoe UI" panose="020B0502040204020203" pitchFamily="34" charset="0"/>
                <a:ea typeface="Times New Roman" panose="02020603050405020304" pitchFamily="18" charset="0"/>
                <a:cs typeface="Times New Roman" panose="02020603050405020304" pitchFamily="18" charset="0"/>
              </a:rPr>
              <a:t>Sanatsal</a:t>
            </a:r>
            <a:r>
              <a:rPr lang="en-US" sz="2400" b="1" dirty="0">
                <a:solidFill>
                  <a:srgbClr val="5B9BD5"/>
                </a:solidFill>
                <a:latin typeface="Segoe UI" panose="020B0502040204020203" pitchFamily="34" charset="0"/>
                <a:ea typeface="Times New Roman" panose="02020603050405020304" pitchFamily="18" charset="0"/>
                <a:cs typeface="Times New Roman" panose="02020603050405020304" pitchFamily="18" charset="0"/>
              </a:rPr>
              <a:t> </a:t>
            </a:r>
            <a:r>
              <a:rPr lang="en-US" sz="2400" b="1" dirty="0" err="1">
                <a:solidFill>
                  <a:srgbClr val="5B9BD5"/>
                </a:solidFill>
                <a:latin typeface="Segoe UI" panose="020B0502040204020203" pitchFamily="34" charset="0"/>
                <a:ea typeface="Times New Roman" panose="02020603050405020304" pitchFamily="18" charset="0"/>
                <a:cs typeface="Times New Roman" panose="02020603050405020304" pitchFamily="18" charset="0"/>
              </a:rPr>
              <a:t>ve</a:t>
            </a:r>
            <a:r>
              <a:rPr lang="en-US" sz="2400" b="1" dirty="0">
                <a:solidFill>
                  <a:srgbClr val="5B9BD5"/>
                </a:solidFill>
                <a:latin typeface="Segoe UI" panose="020B0502040204020203" pitchFamily="34" charset="0"/>
                <a:ea typeface="Times New Roman" panose="02020603050405020304" pitchFamily="18" charset="0"/>
                <a:cs typeface="Times New Roman" panose="02020603050405020304" pitchFamily="18" charset="0"/>
              </a:rPr>
              <a:t> Sportif </a:t>
            </a:r>
            <a:r>
              <a:rPr lang="en-US" sz="2400" b="1" dirty="0" err="1">
                <a:solidFill>
                  <a:srgbClr val="5B9BD5"/>
                </a:solidFill>
                <a:latin typeface="Segoe UI" panose="020B0502040204020203" pitchFamily="34" charset="0"/>
                <a:ea typeface="Times New Roman" panose="02020603050405020304" pitchFamily="18" charset="0"/>
                <a:cs typeface="Times New Roman" panose="02020603050405020304" pitchFamily="18" charset="0"/>
              </a:rPr>
              <a:t>Faaliyetler</a:t>
            </a:r>
            <a:endParaRPr lang="en-US" sz="2400" dirty="0"/>
          </a:p>
        </p:txBody>
      </p:sp>
      <p:sp>
        <p:nvSpPr>
          <p:cNvPr id="3" name="İçerik Yer Tutucusu 2"/>
          <p:cNvSpPr>
            <a:spLocks noGrp="1"/>
          </p:cNvSpPr>
          <p:nvPr>
            <p:ph idx="1"/>
          </p:nvPr>
        </p:nvSpPr>
        <p:spPr>
          <a:xfrm>
            <a:off x="722790" y="1816953"/>
            <a:ext cx="11111144" cy="3905026"/>
          </a:xfrm>
        </p:spPr>
        <p:txBody>
          <a:bodyPr>
            <a:noAutofit/>
          </a:bodyPr>
          <a:lstStyle/>
          <a:p>
            <a:pPr marL="0" indent="0" algn="just">
              <a:lnSpc>
                <a:spcPct val="100000"/>
              </a:lnSpc>
              <a:buNone/>
            </a:pPr>
            <a:r>
              <a:rPr lang="en-US" sz="1600" dirty="0" err="1">
                <a:latin typeface="Segoe UI" panose="020B0502040204020203" pitchFamily="34" charset="0"/>
                <a:cs typeface="Segoe UI" panose="020B0502040204020203" pitchFamily="34" charset="0"/>
              </a:rPr>
              <a:t>Kuruluşa</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kabulü</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yapılan</a:t>
            </a:r>
            <a:r>
              <a:rPr lang="en-US" sz="1600" dirty="0">
                <a:latin typeface="Segoe UI" panose="020B0502040204020203" pitchFamily="34" charset="0"/>
                <a:cs typeface="Segoe UI" panose="020B0502040204020203" pitchFamily="34" charset="0"/>
              </a:rPr>
              <a:t> her çocuk </a:t>
            </a:r>
            <a:r>
              <a:rPr lang="en-US" sz="1600" dirty="0" err="1">
                <a:latin typeface="Segoe UI" panose="020B0502040204020203" pitchFamily="34" charset="0"/>
                <a:cs typeface="Segoe UI" panose="020B0502040204020203" pitchFamily="34" charset="0"/>
              </a:rPr>
              <a:t>hakkında</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bireyselleştirilmiş</a:t>
            </a:r>
            <a:r>
              <a:rPr lang="en-US" sz="1600" dirty="0">
                <a:latin typeface="Segoe UI" panose="020B0502040204020203" pitchFamily="34" charset="0"/>
                <a:cs typeface="Segoe UI" panose="020B0502040204020203" pitchFamily="34" charset="0"/>
              </a:rPr>
              <a:t> olarak </a:t>
            </a:r>
            <a:r>
              <a:rPr lang="en-US" sz="1600" dirty="0" err="1">
                <a:latin typeface="Segoe UI" panose="020B0502040204020203" pitchFamily="34" charset="0"/>
                <a:cs typeface="Segoe UI" panose="020B0502040204020203" pitchFamily="34" charset="0"/>
              </a:rPr>
              <a:t>gün</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boyunca</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yapacakları</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faaliyetleri</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faaliyetlerin</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başlangıç</a:t>
            </a:r>
            <a:r>
              <a:rPr lang="en-US" sz="1600" dirty="0">
                <a:latin typeface="Segoe UI" panose="020B0502040204020203" pitchFamily="34" charset="0"/>
                <a:cs typeface="Segoe UI" panose="020B0502040204020203" pitchFamily="34" charset="0"/>
              </a:rPr>
              <a:t> ve </a:t>
            </a:r>
            <a:r>
              <a:rPr lang="en-US" sz="1600" dirty="0" err="1">
                <a:latin typeface="Segoe UI" panose="020B0502040204020203" pitchFamily="34" charset="0"/>
                <a:cs typeface="Segoe UI" panose="020B0502040204020203" pitchFamily="34" charset="0"/>
              </a:rPr>
              <a:t>bitiş</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sürelerini</a:t>
            </a:r>
            <a:r>
              <a:rPr lang="en-US" sz="1600" dirty="0">
                <a:latin typeface="Segoe UI" panose="020B0502040204020203" pitchFamily="34" charset="0"/>
                <a:cs typeface="Segoe UI" panose="020B0502040204020203" pitchFamily="34" charset="0"/>
              </a:rPr>
              <a:t> ve </a:t>
            </a:r>
            <a:r>
              <a:rPr lang="en-US" sz="1600" dirty="0" err="1">
                <a:latin typeface="Segoe UI" panose="020B0502040204020203" pitchFamily="34" charset="0"/>
                <a:cs typeface="Segoe UI" panose="020B0502040204020203" pitchFamily="34" charset="0"/>
              </a:rPr>
              <a:t>uygulamada</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dikkat</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edilecek</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hususları</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içeren</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günlük</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yaşam</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programı</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hazırlanmaktadır</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Günlük</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yaşam</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programının</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planlamasına</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yönelik</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dikkat</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edilmesi</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gereken</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hususlar</a:t>
            </a:r>
            <a:r>
              <a:rPr lang="tr-TR" sz="1600" dirty="0">
                <a:latin typeface="Segoe UI" panose="020B0502040204020203" pitchFamily="34" charset="0"/>
                <a:cs typeface="Segoe UI" panose="020B0502040204020203" pitchFamily="34" charset="0"/>
              </a:rPr>
              <a:t> aşağıdaki gibidir:</a:t>
            </a:r>
          </a:p>
          <a:p>
            <a:pPr lvl="1" algn="just">
              <a:lnSpc>
                <a:spcPct val="100000"/>
              </a:lnSpc>
              <a:buFont typeface="Wingdings" panose="05000000000000000000" pitchFamily="2" charset="2"/>
              <a:buChar char="Ø"/>
            </a:pPr>
            <a:r>
              <a:rPr lang="en-US" sz="1600" dirty="0" err="1">
                <a:latin typeface="Segoe UI" panose="020B0502040204020203" pitchFamily="34" charset="0"/>
                <a:cs typeface="Segoe UI" panose="020B0502040204020203" pitchFamily="34" charset="0"/>
              </a:rPr>
              <a:t>Günlük</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yaşam</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programında</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ilin</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coğrafi</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konumundan</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kaynaklanan</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koşullar</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mevsimler</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hafta</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sonu</a:t>
            </a:r>
            <a:r>
              <a:rPr lang="en-US" sz="1600" dirty="0">
                <a:latin typeface="Segoe UI" panose="020B0502040204020203" pitchFamily="34" charset="0"/>
                <a:cs typeface="Segoe UI" panose="020B0502040204020203" pitchFamily="34" charset="0"/>
              </a:rPr>
              <a:t> ve </a:t>
            </a:r>
            <a:r>
              <a:rPr lang="en-US" sz="1600" dirty="0" err="1">
                <a:latin typeface="Segoe UI" panose="020B0502040204020203" pitchFamily="34" charset="0"/>
                <a:cs typeface="Segoe UI" panose="020B0502040204020203" pitchFamily="34" charset="0"/>
              </a:rPr>
              <a:t>resmi</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tatiller</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dikkate</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alınarak</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okul</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kurs</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etüt</a:t>
            </a:r>
            <a:r>
              <a:rPr lang="en-US" sz="1600" dirty="0">
                <a:latin typeface="Segoe UI" panose="020B0502040204020203" pitchFamily="34" charset="0"/>
                <a:cs typeface="Segoe UI" panose="020B0502040204020203" pitchFamily="34" charset="0"/>
              </a:rPr>
              <a:t>, iş, sosyal ve </a:t>
            </a:r>
            <a:r>
              <a:rPr lang="en-US" sz="1600" dirty="0" err="1">
                <a:latin typeface="Segoe UI" panose="020B0502040204020203" pitchFamily="34" charset="0"/>
                <a:cs typeface="Segoe UI" panose="020B0502040204020203" pitchFamily="34" charset="0"/>
              </a:rPr>
              <a:t>kültürel</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faaliyet</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saatleri</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kuruluştan</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çıkış</a:t>
            </a:r>
            <a:r>
              <a:rPr lang="en-US" sz="1600" dirty="0">
                <a:latin typeface="Segoe UI" panose="020B0502040204020203" pitchFamily="34" charset="0"/>
                <a:cs typeface="Segoe UI" panose="020B0502040204020203" pitchFamily="34" charset="0"/>
              </a:rPr>
              <a:t> ve </a:t>
            </a:r>
            <a:r>
              <a:rPr lang="en-US" sz="1600" dirty="0" err="1">
                <a:latin typeface="Segoe UI" panose="020B0502040204020203" pitchFamily="34" charset="0"/>
                <a:cs typeface="Segoe UI" panose="020B0502040204020203" pitchFamily="34" charset="0"/>
              </a:rPr>
              <a:t>kuruluşa</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dönüş</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saatleri</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belirlenerek</a:t>
            </a:r>
            <a:r>
              <a:rPr lang="en-US" sz="1600" dirty="0">
                <a:latin typeface="Segoe UI" panose="020B0502040204020203" pitchFamily="34" charset="0"/>
                <a:cs typeface="Segoe UI" panose="020B0502040204020203" pitchFamily="34" charset="0"/>
              </a:rPr>
              <a:t> ilgili </a:t>
            </a:r>
            <a:r>
              <a:rPr lang="en-US" sz="1600" dirty="0" err="1">
                <a:latin typeface="Segoe UI" panose="020B0502040204020203" pitchFamily="34" charset="0"/>
                <a:cs typeface="Segoe UI" panose="020B0502040204020203" pitchFamily="34" charset="0"/>
              </a:rPr>
              <a:t>personele</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bildirilmelidir</a:t>
            </a:r>
            <a:r>
              <a:rPr lang="en-US" sz="1600" dirty="0">
                <a:latin typeface="Segoe UI" panose="020B0502040204020203" pitchFamily="34" charset="0"/>
                <a:cs typeface="Segoe UI" panose="020B0502040204020203" pitchFamily="34" charset="0"/>
              </a:rPr>
              <a:t>.</a:t>
            </a:r>
            <a:endParaRPr lang="tr-TR" sz="1600" dirty="0">
              <a:latin typeface="Segoe UI" panose="020B0502040204020203" pitchFamily="34" charset="0"/>
              <a:cs typeface="Segoe UI" panose="020B0502040204020203" pitchFamily="34" charset="0"/>
            </a:endParaRPr>
          </a:p>
          <a:p>
            <a:pPr lvl="1" algn="just">
              <a:lnSpc>
                <a:spcPct val="100000"/>
              </a:lnSpc>
              <a:buFont typeface="Wingdings" panose="05000000000000000000" pitchFamily="2" charset="2"/>
              <a:buChar char="Ø"/>
            </a:pPr>
            <a:r>
              <a:rPr lang="en-US" sz="1600" dirty="0" err="1">
                <a:latin typeface="Segoe UI" panose="020B0502040204020203" pitchFamily="34" charset="0"/>
                <a:cs typeface="Segoe UI" panose="020B0502040204020203" pitchFamily="34" charset="0"/>
              </a:rPr>
              <a:t>Programda</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okula</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giden</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çocuklar</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için</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kuruluşta</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bulundukları</a:t>
            </a:r>
            <a:r>
              <a:rPr lang="en-US" sz="1600" dirty="0">
                <a:latin typeface="Segoe UI" panose="020B0502040204020203" pitchFamily="34" charset="0"/>
                <a:cs typeface="Segoe UI" panose="020B0502040204020203" pitchFamily="34" charset="0"/>
              </a:rPr>
              <a:t> zaman </a:t>
            </a:r>
            <a:r>
              <a:rPr lang="en-US" sz="1600" dirty="0" err="1">
                <a:latin typeface="Segoe UI" panose="020B0502040204020203" pitchFamily="34" charset="0"/>
                <a:cs typeface="Segoe UI" panose="020B0502040204020203" pitchFamily="34" charset="0"/>
              </a:rPr>
              <a:t>dikkate</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alınarak</a:t>
            </a:r>
            <a:r>
              <a:rPr lang="en-US" sz="1600" dirty="0">
                <a:latin typeface="Segoe UI" panose="020B0502040204020203" pitchFamily="34" charset="0"/>
                <a:cs typeface="Segoe UI" panose="020B0502040204020203" pitchFamily="34" charset="0"/>
              </a:rPr>
              <a:t> her </a:t>
            </a:r>
            <a:r>
              <a:rPr lang="en-US" sz="1600" dirty="0" err="1">
                <a:latin typeface="Segoe UI" panose="020B0502040204020203" pitchFamily="34" charset="0"/>
                <a:cs typeface="Segoe UI" panose="020B0502040204020203" pitchFamily="34" charset="0"/>
              </a:rPr>
              <a:t>gün</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en</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az</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üçer</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saat</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etüt</a:t>
            </a:r>
            <a:r>
              <a:rPr lang="en-US" sz="1600" dirty="0">
                <a:latin typeface="Segoe UI" panose="020B0502040204020203" pitchFamily="34" charset="0"/>
                <a:cs typeface="Segoe UI" panose="020B0502040204020203" pitchFamily="34" charset="0"/>
              </a:rPr>
              <a:t>/</a:t>
            </a:r>
            <a:r>
              <a:rPr lang="en-US" sz="1600" dirty="0" err="1">
                <a:latin typeface="Segoe UI" panose="020B0502040204020203" pitchFamily="34" charset="0"/>
                <a:cs typeface="Segoe UI" panose="020B0502040204020203" pitchFamily="34" charset="0"/>
              </a:rPr>
              <a:t>kitap</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okuma</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etkinliği</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yapılması</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planlanmalıdır</a:t>
            </a:r>
            <a:r>
              <a:rPr lang="en-US" sz="1600" dirty="0">
                <a:latin typeface="Segoe UI" panose="020B0502040204020203" pitchFamily="34" charset="0"/>
                <a:cs typeface="Segoe UI" panose="020B0502040204020203" pitchFamily="34" charset="0"/>
              </a:rPr>
              <a:t>.</a:t>
            </a:r>
            <a:endParaRPr lang="tr-TR" sz="1600" dirty="0">
              <a:latin typeface="Segoe UI" panose="020B0502040204020203" pitchFamily="34" charset="0"/>
              <a:cs typeface="Segoe UI" panose="020B0502040204020203" pitchFamily="34" charset="0"/>
            </a:endParaRPr>
          </a:p>
          <a:p>
            <a:pPr lvl="1" algn="just">
              <a:lnSpc>
                <a:spcPct val="100000"/>
              </a:lnSpc>
              <a:buFont typeface="Wingdings" panose="05000000000000000000" pitchFamily="2" charset="2"/>
              <a:buChar char="Ø"/>
            </a:pPr>
            <a:r>
              <a:rPr lang="en-US" sz="1600" dirty="0" err="1">
                <a:latin typeface="Segoe UI" panose="020B0502040204020203" pitchFamily="34" charset="0"/>
                <a:cs typeface="Segoe UI" panose="020B0502040204020203" pitchFamily="34" charset="0"/>
              </a:rPr>
              <a:t>Günlük</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yaşam</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programında</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kuruluş</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müdürlüğünce</a:t>
            </a:r>
            <a:r>
              <a:rPr lang="en-US" sz="1600" dirty="0">
                <a:latin typeface="Segoe UI" panose="020B0502040204020203" pitchFamily="34" charset="0"/>
                <a:cs typeface="Segoe UI" panose="020B0502040204020203" pitchFamily="34" charset="0"/>
              </a:rPr>
              <a:t> her </a:t>
            </a:r>
            <a:r>
              <a:rPr lang="en-US" sz="1600" dirty="0" err="1">
                <a:latin typeface="Segoe UI" panose="020B0502040204020203" pitchFamily="34" charset="0"/>
                <a:cs typeface="Segoe UI" panose="020B0502040204020203" pitchFamily="34" charset="0"/>
              </a:rPr>
              <a:t>bir</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faaliyetin</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hangi</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personel</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tarafından</a:t>
            </a:r>
            <a:r>
              <a:rPr lang="en-US" sz="1600" dirty="0">
                <a:latin typeface="Segoe UI" panose="020B0502040204020203" pitchFamily="34" charset="0"/>
                <a:cs typeface="Segoe UI" panose="020B0502040204020203" pitchFamily="34" charset="0"/>
              </a:rPr>
              <a:t> ne zaman </a:t>
            </a:r>
            <a:r>
              <a:rPr lang="en-US" sz="1600" dirty="0" err="1">
                <a:latin typeface="Segoe UI" panose="020B0502040204020203" pitchFamily="34" charset="0"/>
                <a:cs typeface="Segoe UI" panose="020B0502040204020203" pitchFamily="34" charset="0"/>
              </a:rPr>
              <a:t>yerine</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getirileceği</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açıkça</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belirtilerek</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ilgili</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personele</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bildirilmelidir</a:t>
            </a:r>
            <a:r>
              <a:rPr lang="en-US" sz="1600" dirty="0">
                <a:latin typeface="Segoe UI" panose="020B0502040204020203" pitchFamily="34" charset="0"/>
                <a:cs typeface="Segoe UI" panose="020B0502040204020203" pitchFamily="34" charset="0"/>
              </a:rPr>
              <a:t>.</a:t>
            </a:r>
            <a:endParaRPr lang="tr-TR" sz="1600" dirty="0">
              <a:latin typeface="Segoe UI" panose="020B0502040204020203" pitchFamily="34" charset="0"/>
              <a:cs typeface="Segoe UI" panose="020B0502040204020203" pitchFamily="34" charset="0"/>
            </a:endParaRPr>
          </a:p>
          <a:p>
            <a:pPr lvl="1" algn="just">
              <a:lnSpc>
                <a:spcPct val="100000"/>
              </a:lnSpc>
              <a:buFont typeface="Wingdings" panose="05000000000000000000" pitchFamily="2" charset="2"/>
              <a:buChar char="Ø"/>
            </a:pPr>
            <a:r>
              <a:rPr lang="en-US" sz="1600" dirty="0" err="1">
                <a:latin typeface="Segoe UI" panose="020B0502040204020203" pitchFamily="34" charset="0"/>
                <a:cs typeface="Segoe UI" panose="020B0502040204020203" pitchFamily="34" charset="0"/>
              </a:rPr>
              <a:t>Programda</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yapılacak</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değişiklikler</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mesai</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saatleri</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içinde</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müdürlük</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tarafından</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iletişim</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panosunda</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duyurulmalıdır</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Mesai</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saatleri</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dışında</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ve</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hafta</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sonlarında</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ise</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grup</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sorumlusu</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ve</a:t>
            </a:r>
            <a:r>
              <a:rPr lang="en-US" sz="1600" dirty="0">
                <a:latin typeface="Segoe UI" panose="020B0502040204020203" pitchFamily="34" charset="0"/>
                <a:cs typeface="Segoe UI" panose="020B0502040204020203" pitchFamily="34" charset="0"/>
              </a:rPr>
              <a:t>/</a:t>
            </a:r>
            <a:r>
              <a:rPr lang="en-US" sz="1600" dirty="0" err="1">
                <a:latin typeface="Segoe UI" panose="020B0502040204020203" pitchFamily="34" charset="0"/>
                <a:cs typeface="Segoe UI" panose="020B0502040204020203" pitchFamily="34" charset="0"/>
              </a:rPr>
              <a:t>veya</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nöbetçi</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amir</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tarafından</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gerekçesi</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ile</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birlikte</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iletişim</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panosunda</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duyurularak</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nöbet</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defterine</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işlenmelidir</a:t>
            </a:r>
            <a:r>
              <a:rPr lang="en-US" sz="1600" dirty="0">
                <a:latin typeface="Segoe UI" panose="020B0502040204020203" pitchFamily="34" charset="0"/>
                <a:cs typeface="Segoe UI" panose="020B0502040204020203" pitchFamily="34" charset="0"/>
              </a:rPr>
              <a:t>.</a:t>
            </a:r>
            <a:endParaRPr lang="tr-TR" sz="1600" dirty="0">
              <a:latin typeface="Segoe UI" panose="020B0502040204020203" pitchFamily="34" charset="0"/>
              <a:cs typeface="Segoe UI" panose="020B0502040204020203" pitchFamily="34" charset="0"/>
            </a:endParaRPr>
          </a:p>
          <a:p>
            <a:pPr lvl="1" algn="just">
              <a:lnSpc>
                <a:spcPct val="100000"/>
              </a:lnSpc>
              <a:buFont typeface="Wingdings" panose="05000000000000000000" pitchFamily="2" charset="2"/>
              <a:buChar char="Ø"/>
            </a:pPr>
            <a:r>
              <a:rPr lang="en-US" sz="1600" dirty="0" err="1">
                <a:latin typeface="Segoe UI" panose="020B0502040204020203" pitchFamily="34" charset="0"/>
                <a:cs typeface="Segoe UI" panose="020B0502040204020203" pitchFamily="34" charset="0"/>
              </a:rPr>
              <a:t>Kuruluşta</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çalışan</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personelin</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mesaileri</a:t>
            </a:r>
            <a:r>
              <a:rPr lang="en-US" sz="1600" dirty="0">
                <a:latin typeface="Segoe UI" panose="020B0502040204020203" pitchFamily="34" charset="0"/>
                <a:cs typeface="Segoe UI" panose="020B0502040204020203" pitchFamily="34" charset="0"/>
              </a:rPr>
              <a:t> çocukların </a:t>
            </a:r>
            <a:r>
              <a:rPr lang="en-US" sz="1600" dirty="0" err="1">
                <a:latin typeface="Segoe UI" panose="020B0502040204020203" pitchFamily="34" charset="0"/>
                <a:cs typeface="Segoe UI" panose="020B0502040204020203" pitchFamily="34" charset="0"/>
              </a:rPr>
              <a:t>kuruluşta</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oldukları</a:t>
            </a:r>
            <a:r>
              <a:rPr lang="en-US" sz="1600" dirty="0">
                <a:latin typeface="Segoe UI" panose="020B0502040204020203" pitchFamily="34" charset="0"/>
                <a:cs typeface="Segoe UI" panose="020B0502040204020203" pitchFamily="34" charset="0"/>
              </a:rPr>
              <a:t> zaman </a:t>
            </a:r>
            <a:r>
              <a:rPr lang="en-US" sz="1600" dirty="0" err="1">
                <a:latin typeface="Segoe UI" panose="020B0502040204020203" pitchFamily="34" charset="0"/>
                <a:cs typeface="Segoe UI" panose="020B0502040204020203" pitchFamily="34" charset="0"/>
              </a:rPr>
              <a:t>dilimleri</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dikkate</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alınarak</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düzenlenmelidir</a:t>
            </a:r>
            <a:r>
              <a:rPr lang="tr-TR" sz="1600" dirty="0">
                <a:latin typeface="Segoe UI" panose="020B0502040204020203" pitchFamily="34" charset="0"/>
                <a:cs typeface="Segoe UI" panose="020B0502040204020203" pitchFamily="34" charset="0"/>
              </a:rPr>
              <a:t>.</a:t>
            </a:r>
          </a:p>
        </p:txBody>
      </p:sp>
      <p:sp>
        <p:nvSpPr>
          <p:cNvPr id="4" name="Slide Number Placeholder 3">
            <a:extLst>
              <a:ext uri="{FF2B5EF4-FFF2-40B4-BE49-F238E27FC236}">
                <a16:creationId xmlns:a16="http://schemas.microsoft.com/office/drawing/2014/main" id="{8DC0984B-1018-A194-D755-CA389ECCA7AF}"/>
              </a:ext>
            </a:extLst>
          </p:cNvPr>
          <p:cNvSpPr>
            <a:spLocks noGrp="1"/>
          </p:cNvSpPr>
          <p:nvPr>
            <p:ph type="sldNum" sz="quarter" idx="12"/>
          </p:nvPr>
        </p:nvSpPr>
        <p:spPr/>
        <p:txBody>
          <a:bodyPr/>
          <a:lstStyle/>
          <a:p>
            <a:fld id="{0BE68271-D1D7-4240-9CAF-7A57D75CD8A1}" type="slidenum">
              <a:rPr lang="en-US" smtClean="0"/>
              <a:t>26</a:t>
            </a:fld>
            <a:endParaRPr lang="en-US"/>
          </a:p>
        </p:txBody>
      </p:sp>
    </p:spTree>
    <p:extLst>
      <p:ext uri="{BB962C8B-B14F-4D97-AF65-F5344CB8AC3E}">
        <p14:creationId xmlns:p14="http://schemas.microsoft.com/office/powerpoint/2010/main" val="40232371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51263" y="1909382"/>
            <a:ext cx="8310492" cy="3896614"/>
          </a:xfrm>
        </p:spPr>
        <p:txBody>
          <a:bodyPr>
            <a:normAutofit/>
          </a:bodyPr>
          <a:lstStyle/>
          <a:p>
            <a:pPr algn="just">
              <a:lnSpc>
                <a:spcPct val="120000"/>
              </a:lnSpc>
            </a:pPr>
            <a:r>
              <a:rPr lang="tr-TR" sz="1600" dirty="0">
                <a:latin typeface="Segoe UI" panose="020B0502040204020203" pitchFamily="34" charset="0"/>
                <a:cs typeface="Segoe UI" panose="020B0502040204020203" pitchFamily="34" charset="0"/>
              </a:rPr>
              <a:t>Çocukların </a:t>
            </a:r>
            <a:r>
              <a:rPr lang="en-US" sz="1600" dirty="0" err="1">
                <a:latin typeface="Segoe UI" panose="020B0502040204020203" pitchFamily="34" charset="0"/>
                <a:cs typeface="Segoe UI" panose="020B0502040204020203" pitchFamily="34" charset="0"/>
              </a:rPr>
              <a:t>akademik</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sportif</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sanatsal</a:t>
            </a:r>
            <a:r>
              <a:rPr lang="en-US" sz="1600" dirty="0">
                <a:latin typeface="Segoe UI" panose="020B0502040204020203" pitchFamily="34" charset="0"/>
                <a:cs typeface="Segoe UI" panose="020B0502040204020203" pitchFamily="34" charset="0"/>
              </a:rPr>
              <a:t> ve </a:t>
            </a:r>
            <a:r>
              <a:rPr lang="en-US" sz="1600" dirty="0" err="1">
                <a:latin typeface="Segoe UI" panose="020B0502040204020203" pitchFamily="34" charset="0"/>
                <a:cs typeface="Segoe UI" panose="020B0502040204020203" pitchFamily="34" charset="0"/>
              </a:rPr>
              <a:t>mesleki</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yetenek</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taramaları</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yapılmakta</a:t>
            </a:r>
            <a:r>
              <a:rPr lang="en-US" sz="1600" dirty="0">
                <a:latin typeface="Segoe UI" panose="020B0502040204020203" pitchFamily="34" charset="0"/>
                <a:cs typeface="Segoe UI" panose="020B0502040204020203" pitchFamily="34" charset="0"/>
              </a:rPr>
              <a:t> ve </a:t>
            </a:r>
            <a:r>
              <a:rPr lang="en-US" sz="1600" dirty="0" err="1">
                <a:latin typeface="Segoe UI" panose="020B0502040204020203" pitchFamily="34" charset="0"/>
                <a:cs typeface="Segoe UI" panose="020B0502040204020203" pitchFamily="34" charset="0"/>
              </a:rPr>
              <a:t>çocuklar</a:t>
            </a:r>
            <a:r>
              <a:rPr lang="en-US" sz="1600" dirty="0">
                <a:latin typeface="Segoe UI" panose="020B0502040204020203" pitchFamily="34" charset="0"/>
                <a:cs typeface="Segoe UI" panose="020B0502040204020203" pitchFamily="34" charset="0"/>
              </a:rPr>
              <a:t> bu </a:t>
            </a:r>
            <a:r>
              <a:rPr lang="en-US" sz="1600" dirty="0" err="1">
                <a:latin typeface="Segoe UI" panose="020B0502040204020203" pitchFamily="34" charset="0"/>
                <a:cs typeface="Segoe UI" panose="020B0502040204020203" pitchFamily="34" charset="0"/>
              </a:rPr>
              <a:t>doğrultuda</a:t>
            </a:r>
            <a:r>
              <a:rPr lang="en-US" sz="1600" dirty="0">
                <a:latin typeface="Segoe UI" panose="020B0502040204020203" pitchFamily="34" charset="0"/>
                <a:cs typeface="Segoe UI" panose="020B0502040204020203" pitchFamily="34" charset="0"/>
              </a:rPr>
              <a:t> ilgili </a:t>
            </a:r>
            <a:r>
              <a:rPr lang="en-US" sz="1600" dirty="0" err="1">
                <a:latin typeface="Segoe UI" panose="020B0502040204020203" pitchFamily="34" charset="0"/>
                <a:cs typeface="Segoe UI" panose="020B0502040204020203" pitchFamily="34" charset="0"/>
              </a:rPr>
              <a:t>faaliyetlere</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yönlendirilmektedirler</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Bunun</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yanı</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sıra</a:t>
            </a:r>
            <a:r>
              <a:rPr lang="en-US" sz="1600" dirty="0">
                <a:latin typeface="Segoe UI" panose="020B0502040204020203" pitchFamily="34" charset="0"/>
                <a:cs typeface="Segoe UI" panose="020B0502040204020203" pitchFamily="34" charset="0"/>
              </a:rPr>
              <a:t>, çocukların </a:t>
            </a:r>
            <a:r>
              <a:rPr lang="en-US" sz="1600" dirty="0" err="1">
                <a:latin typeface="Segoe UI" panose="020B0502040204020203" pitchFamily="34" charset="0"/>
                <a:cs typeface="Segoe UI" panose="020B0502040204020203" pitchFamily="34" charset="0"/>
              </a:rPr>
              <a:t>görüşleri</a:t>
            </a:r>
            <a:r>
              <a:rPr lang="en-US" sz="1600" dirty="0">
                <a:latin typeface="Segoe UI" panose="020B0502040204020203" pitchFamily="34" charset="0"/>
                <a:cs typeface="Segoe UI" panose="020B0502040204020203" pitchFamily="34" charset="0"/>
              </a:rPr>
              <a:t> ve </a:t>
            </a:r>
            <a:r>
              <a:rPr lang="en-US" sz="1600" dirty="0" err="1">
                <a:latin typeface="Segoe UI" panose="020B0502040204020203" pitchFamily="34" charset="0"/>
                <a:cs typeface="Segoe UI" panose="020B0502040204020203" pitchFamily="34" charset="0"/>
              </a:rPr>
              <a:t>yetenekleri</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dikkate</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alınarak</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müzik</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spor</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izcilik</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tiyatro</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resim</a:t>
            </a:r>
            <a:r>
              <a:rPr lang="en-US" sz="1600" dirty="0">
                <a:latin typeface="Segoe UI" panose="020B0502040204020203" pitchFamily="34" charset="0"/>
                <a:cs typeface="Segoe UI" panose="020B0502040204020203" pitchFamily="34" charset="0"/>
              </a:rPr>
              <a:t> ve diğer </a:t>
            </a:r>
            <a:r>
              <a:rPr lang="en-US" sz="1600" dirty="0" err="1">
                <a:latin typeface="Segoe UI" panose="020B0502040204020203" pitchFamily="34" charset="0"/>
                <a:cs typeface="Segoe UI" panose="020B0502040204020203" pitchFamily="34" charset="0"/>
              </a:rPr>
              <a:t>etkinliklerden</a:t>
            </a:r>
            <a:r>
              <a:rPr lang="tr-TR" sz="1600" dirty="0">
                <a:latin typeface="Segoe UI" panose="020B0502040204020203" pitchFamily="34" charset="0"/>
                <a:cs typeface="Segoe UI" panose="020B0502040204020203" pitchFamily="34" charset="0"/>
              </a:rPr>
              <a:t>/</a:t>
            </a:r>
            <a:r>
              <a:rPr lang="en-US" sz="1600" dirty="0" err="1">
                <a:latin typeface="Segoe UI" panose="020B0502040204020203" pitchFamily="34" charset="0"/>
                <a:cs typeface="Segoe UI" panose="020B0502040204020203" pitchFamily="34" charset="0"/>
              </a:rPr>
              <a:t>kurslardan</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yararlandırılmaları</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sağlanmaktadır</a:t>
            </a:r>
            <a:r>
              <a:rPr lang="en-US" sz="1600" dirty="0">
                <a:latin typeface="Segoe UI" panose="020B0502040204020203" pitchFamily="34" charset="0"/>
                <a:cs typeface="Segoe UI" panose="020B0502040204020203" pitchFamily="34" charset="0"/>
              </a:rPr>
              <a:t>. Her </a:t>
            </a:r>
            <a:r>
              <a:rPr lang="en-US" sz="1600" dirty="0" err="1">
                <a:latin typeface="Segoe UI" panose="020B0502040204020203" pitchFamily="34" charset="0"/>
                <a:cs typeface="Segoe UI" panose="020B0502040204020203" pitchFamily="34" charset="0"/>
              </a:rPr>
              <a:t>çocuğun</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en</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az</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bir</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yabancı</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dil</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öğrenmesi</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müzik</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aleti</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kullanması</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ve</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en</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az</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bir</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spor</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dalına</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aktif</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katılımı</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ve</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sorumluluk</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alması</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desteklenmektedir</a:t>
            </a:r>
            <a:r>
              <a:rPr lang="en-US" sz="1600" dirty="0">
                <a:latin typeface="Segoe UI" panose="020B0502040204020203" pitchFamily="34" charset="0"/>
                <a:cs typeface="Segoe UI" panose="020B0502040204020203" pitchFamily="34" charset="0"/>
              </a:rPr>
              <a:t>.</a:t>
            </a:r>
            <a:endParaRPr lang="tr-TR" sz="1600" dirty="0">
              <a:latin typeface="Segoe UI" panose="020B0502040204020203" pitchFamily="34" charset="0"/>
              <a:cs typeface="Segoe UI" panose="020B0502040204020203" pitchFamily="34" charset="0"/>
            </a:endParaRPr>
          </a:p>
          <a:p>
            <a:pPr algn="just">
              <a:lnSpc>
                <a:spcPct val="120000"/>
              </a:lnSpc>
            </a:pPr>
            <a:r>
              <a:rPr lang="en-US" sz="1600" dirty="0">
                <a:latin typeface="Segoe UI" panose="020B0502040204020203" pitchFamily="34" charset="0"/>
                <a:cs typeface="Segoe UI" panose="020B0502040204020203" pitchFamily="34" charset="0"/>
              </a:rPr>
              <a:t>Çocukların </a:t>
            </a:r>
            <a:r>
              <a:rPr lang="en-US" sz="1600" dirty="0" err="1">
                <a:latin typeface="Segoe UI" panose="020B0502040204020203" pitchFamily="34" charset="0"/>
                <a:cs typeface="Segoe UI" panose="020B0502040204020203" pitchFamily="34" charset="0"/>
              </a:rPr>
              <a:t>sorumluluk</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bilincinin</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gelişmesi</a:t>
            </a:r>
            <a:r>
              <a:rPr lang="en-US" sz="1600" dirty="0">
                <a:latin typeface="Segoe UI" panose="020B0502040204020203" pitchFamily="34" charset="0"/>
                <a:cs typeface="Segoe UI" panose="020B0502040204020203" pitchFamily="34" charset="0"/>
              </a:rPr>
              <a:t> ve </a:t>
            </a:r>
            <a:r>
              <a:rPr lang="en-US" sz="1600" dirty="0" err="1">
                <a:latin typeface="Segoe UI" panose="020B0502040204020203" pitchFamily="34" charset="0"/>
                <a:cs typeface="Segoe UI" panose="020B0502040204020203" pitchFamily="34" charset="0"/>
              </a:rPr>
              <a:t>toplumsal</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yaşama</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hazırlanmaları</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amacıyla</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yaşlarına</a:t>
            </a:r>
            <a:r>
              <a:rPr lang="en-US" sz="1600" dirty="0">
                <a:latin typeface="Segoe UI" panose="020B0502040204020203" pitchFamily="34" charset="0"/>
                <a:cs typeface="Segoe UI" panose="020B0502040204020203" pitchFamily="34" charset="0"/>
              </a:rPr>
              <a:t> ve </a:t>
            </a:r>
            <a:r>
              <a:rPr lang="en-US" sz="1600" dirty="0" err="1">
                <a:latin typeface="Segoe UI" panose="020B0502040204020203" pitchFamily="34" charset="0"/>
                <a:cs typeface="Segoe UI" panose="020B0502040204020203" pitchFamily="34" charset="0"/>
              </a:rPr>
              <a:t>fiziksel</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gelişimlerine</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uygun</a:t>
            </a:r>
            <a:r>
              <a:rPr lang="en-US" sz="1600" dirty="0">
                <a:latin typeface="Segoe UI" panose="020B0502040204020203" pitchFamily="34" charset="0"/>
                <a:cs typeface="Segoe UI" panose="020B0502040204020203" pitchFamily="34" charset="0"/>
              </a:rPr>
              <a:t> olarak; </a:t>
            </a:r>
            <a:r>
              <a:rPr lang="en-US" sz="1600" dirty="0" err="1">
                <a:latin typeface="Segoe UI" panose="020B0502040204020203" pitchFamily="34" charset="0"/>
                <a:cs typeface="Segoe UI" panose="020B0502040204020203" pitchFamily="34" charset="0"/>
              </a:rPr>
              <a:t>sorumluluk</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almaları</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sağlanmaktadır</a:t>
            </a:r>
            <a:r>
              <a:rPr lang="en-US" sz="1600" dirty="0">
                <a:latin typeface="Segoe UI" panose="020B0502040204020203" pitchFamily="34" charset="0"/>
                <a:cs typeface="Segoe UI" panose="020B0502040204020203" pitchFamily="34" charset="0"/>
              </a:rPr>
              <a:t>. </a:t>
            </a:r>
            <a:endParaRPr lang="tr-TR" sz="1600" dirty="0">
              <a:latin typeface="Segoe UI" panose="020B0502040204020203" pitchFamily="34" charset="0"/>
              <a:cs typeface="Segoe UI" panose="020B0502040204020203" pitchFamily="34" charset="0"/>
            </a:endParaRPr>
          </a:p>
          <a:p>
            <a:pPr algn="just">
              <a:lnSpc>
                <a:spcPct val="120000"/>
              </a:lnSpc>
            </a:pPr>
            <a:r>
              <a:rPr lang="tr-TR" sz="1600" dirty="0">
                <a:latin typeface="Segoe UI" panose="020B0502040204020203" pitchFamily="34" charset="0"/>
                <a:cs typeface="Segoe UI" panose="020B0502040204020203" pitchFamily="34" charset="0"/>
              </a:rPr>
              <a:t>Ç</a:t>
            </a:r>
            <a:r>
              <a:rPr lang="en-US" sz="1600" dirty="0" err="1">
                <a:latin typeface="Segoe UI" panose="020B0502040204020203" pitchFamily="34" charset="0"/>
                <a:cs typeface="Segoe UI" panose="020B0502040204020203" pitchFamily="34" charset="0"/>
              </a:rPr>
              <a:t>ocukların</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dini</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milli</a:t>
            </a:r>
            <a:r>
              <a:rPr lang="en-US" sz="1600" dirty="0">
                <a:latin typeface="Segoe UI" panose="020B0502040204020203" pitchFamily="34" charset="0"/>
                <a:cs typeface="Segoe UI" panose="020B0502040204020203" pitchFamily="34" charset="0"/>
              </a:rPr>
              <a:t> ve </a:t>
            </a:r>
            <a:r>
              <a:rPr lang="en-US" sz="1600" dirty="0" err="1">
                <a:latin typeface="Segoe UI" panose="020B0502040204020203" pitchFamily="34" charset="0"/>
                <a:cs typeface="Segoe UI" panose="020B0502040204020203" pitchFamily="34" charset="0"/>
              </a:rPr>
              <a:t>örfi</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gün</a:t>
            </a:r>
            <a:r>
              <a:rPr lang="en-US" sz="1600" dirty="0">
                <a:latin typeface="Segoe UI" panose="020B0502040204020203" pitchFamily="34" charset="0"/>
                <a:cs typeface="Segoe UI" panose="020B0502040204020203" pitchFamily="34" charset="0"/>
              </a:rPr>
              <a:t> ve </a:t>
            </a:r>
            <a:r>
              <a:rPr lang="en-US" sz="1600" dirty="0" err="1">
                <a:latin typeface="Segoe UI" panose="020B0502040204020203" pitchFamily="34" charset="0"/>
                <a:cs typeface="Segoe UI" panose="020B0502040204020203" pitchFamily="34" charset="0"/>
              </a:rPr>
              <a:t>haftaların</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niteliğine</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uygun</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etkinlik</a:t>
            </a:r>
            <a:r>
              <a:rPr lang="en-US" sz="1600" dirty="0">
                <a:latin typeface="Segoe UI" panose="020B0502040204020203" pitchFamily="34" charset="0"/>
                <a:cs typeface="Segoe UI" panose="020B0502040204020203" pitchFamily="34" charset="0"/>
              </a:rPr>
              <a:t> ve </a:t>
            </a:r>
            <a:r>
              <a:rPr lang="en-US" sz="1600" dirty="0" err="1">
                <a:latin typeface="Segoe UI" panose="020B0502040204020203" pitchFamily="34" charset="0"/>
                <a:cs typeface="Segoe UI" panose="020B0502040204020203" pitchFamily="34" charset="0"/>
              </a:rPr>
              <a:t>programlara</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katılımı</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sağlanmakta</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çocuklar</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şehitlik</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müze</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lokanta</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resmi</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kurumlar</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kamp</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kütüphane</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gibi</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yerlere</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götürülerek</a:t>
            </a:r>
            <a:r>
              <a:rPr lang="en-US" sz="1600" dirty="0">
                <a:latin typeface="Segoe UI" panose="020B0502040204020203" pitchFamily="34" charset="0"/>
                <a:cs typeface="Segoe UI" panose="020B0502040204020203" pitchFamily="34" charset="0"/>
              </a:rPr>
              <a:t> bu </a:t>
            </a:r>
            <a:r>
              <a:rPr lang="en-US" sz="1600" dirty="0" err="1">
                <a:latin typeface="Segoe UI" panose="020B0502040204020203" pitchFamily="34" charset="0"/>
                <a:cs typeface="Segoe UI" panose="020B0502040204020203" pitchFamily="34" charset="0"/>
              </a:rPr>
              <a:t>mekânlarda</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nasıl</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davranılması</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gerektiğine</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ilişkin</a:t>
            </a:r>
            <a:r>
              <a:rPr lang="en-US" sz="1600" dirty="0">
                <a:latin typeface="Segoe UI" panose="020B0502040204020203" pitchFamily="34" charset="0"/>
                <a:cs typeface="Segoe UI" panose="020B0502040204020203" pitchFamily="34" charset="0"/>
              </a:rPr>
              <a:t> onlara </a:t>
            </a:r>
            <a:r>
              <a:rPr lang="en-US" sz="1600" dirty="0" err="1">
                <a:latin typeface="Segoe UI" panose="020B0502040204020203" pitchFamily="34" charset="0"/>
                <a:cs typeface="Segoe UI" panose="020B0502040204020203" pitchFamily="34" charset="0"/>
              </a:rPr>
              <a:t>bilgilendirme</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yapılmaktadır</a:t>
            </a:r>
            <a:r>
              <a:rPr lang="en-US" sz="1600" dirty="0">
                <a:latin typeface="Segoe UI" panose="020B0502040204020203" pitchFamily="34" charset="0"/>
                <a:cs typeface="Segoe UI" panose="020B0502040204020203" pitchFamily="34" charset="0"/>
              </a:rPr>
              <a:t>.</a:t>
            </a:r>
            <a:endParaRPr lang="tr-TR" sz="1600" dirty="0">
              <a:latin typeface="Segoe UI" panose="020B0502040204020203" pitchFamily="34" charset="0"/>
              <a:cs typeface="Segoe UI" panose="020B0502040204020203" pitchFamily="34" charset="0"/>
            </a:endParaRPr>
          </a:p>
          <a:p>
            <a:endParaRPr lang="tr-TR" sz="1600" dirty="0"/>
          </a:p>
        </p:txBody>
      </p:sp>
      <p:sp>
        <p:nvSpPr>
          <p:cNvPr id="4" name="Unvan 1"/>
          <p:cNvSpPr>
            <a:spLocks noGrp="1"/>
          </p:cNvSpPr>
          <p:nvPr>
            <p:ph type="title"/>
          </p:nvPr>
        </p:nvSpPr>
        <p:spPr>
          <a:xfrm>
            <a:off x="704626" y="1317372"/>
            <a:ext cx="10515600" cy="560512"/>
          </a:xfrm>
        </p:spPr>
        <p:txBody>
          <a:bodyPr>
            <a:noAutofit/>
          </a:bodyPr>
          <a:lstStyle/>
          <a:p>
            <a:pPr>
              <a:lnSpc>
                <a:spcPct val="117000"/>
              </a:lnSpc>
              <a:spcBef>
                <a:spcPts val="200"/>
              </a:spcBef>
              <a:spcAft>
                <a:spcPts val="0"/>
              </a:spcAft>
            </a:pPr>
            <a:r>
              <a:rPr lang="tr-TR" sz="2400" b="1" dirty="0">
                <a:solidFill>
                  <a:srgbClr val="5B9BD5"/>
                </a:solidFill>
                <a:latin typeface="Segoe UI" panose="020B0502040204020203" pitchFamily="34" charset="0"/>
                <a:ea typeface="Times New Roman" panose="02020603050405020304" pitchFamily="18" charset="0"/>
                <a:cs typeface="Times New Roman" panose="02020603050405020304" pitchFamily="18" charset="0"/>
              </a:rPr>
              <a:t>5. K</a:t>
            </a:r>
            <a:r>
              <a:rPr lang="en-US" sz="2400" b="1" dirty="0" err="1">
                <a:solidFill>
                  <a:srgbClr val="5B9BD5"/>
                </a:solidFill>
                <a:latin typeface="Segoe UI" panose="020B0502040204020203" pitchFamily="34" charset="0"/>
                <a:ea typeface="Times New Roman" panose="02020603050405020304" pitchFamily="18" charset="0"/>
                <a:cs typeface="Times New Roman" panose="02020603050405020304" pitchFamily="18" charset="0"/>
              </a:rPr>
              <a:t>ültürel</a:t>
            </a:r>
            <a:r>
              <a:rPr lang="en-US" sz="2400" b="1" dirty="0">
                <a:solidFill>
                  <a:srgbClr val="5B9BD5"/>
                </a:solidFill>
                <a:latin typeface="Segoe UI" panose="020B0502040204020203" pitchFamily="34" charset="0"/>
                <a:ea typeface="Times New Roman" panose="02020603050405020304" pitchFamily="18" charset="0"/>
                <a:cs typeface="Times New Roman" panose="02020603050405020304" pitchFamily="18" charset="0"/>
              </a:rPr>
              <a:t>, </a:t>
            </a:r>
            <a:r>
              <a:rPr lang="en-US" sz="2400" b="1" dirty="0" err="1">
                <a:solidFill>
                  <a:srgbClr val="5B9BD5"/>
                </a:solidFill>
                <a:latin typeface="Segoe UI" panose="020B0502040204020203" pitchFamily="34" charset="0"/>
                <a:ea typeface="Times New Roman" panose="02020603050405020304" pitchFamily="18" charset="0"/>
                <a:cs typeface="Times New Roman" panose="02020603050405020304" pitchFamily="18" charset="0"/>
              </a:rPr>
              <a:t>Sanatsal</a:t>
            </a:r>
            <a:r>
              <a:rPr lang="en-US" sz="2400" b="1" dirty="0">
                <a:solidFill>
                  <a:srgbClr val="5B9BD5"/>
                </a:solidFill>
                <a:latin typeface="Segoe UI" panose="020B0502040204020203" pitchFamily="34" charset="0"/>
                <a:ea typeface="Times New Roman" panose="02020603050405020304" pitchFamily="18" charset="0"/>
                <a:cs typeface="Times New Roman" panose="02020603050405020304" pitchFamily="18" charset="0"/>
              </a:rPr>
              <a:t> </a:t>
            </a:r>
            <a:r>
              <a:rPr lang="en-US" sz="2400" b="1" dirty="0" err="1">
                <a:solidFill>
                  <a:srgbClr val="5B9BD5"/>
                </a:solidFill>
                <a:latin typeface="Segoe UI" panose="020B0502040204020203" pitchFamily="34" charset="0"/>
                <a:ea typeface="Times New Roman" panose="02020603050405020304" pitchFamily="18" charset="0"/>
                <a:cs typeface="Times New Roman" panose="02020603050405020304" pitchFamily="18" charset="0"/>
              </a:rPr>
              <a:t>ve</a:t>
            </a:r>
            <a:r>
              <a:rPr lang="en-US" sz="2400" b="1" dirty="0">
                <a:solidFill>
                  <a:srgbClr val="5B9BD5"/>
                </a:solidFill>
                <a:latin typeface="Segoe UI" panose="020B0502040204020203" pitchFamily="34" charset="0"/>
                <a:ea typeface="Times New Roman" panose="02020603050405020304" pitchFamily="18" charset="0"/>
                <a:cs typeface="Times New Roman" panose="02020603050405020304" pitchFamily="18" charset="0"/>
              </a:rPr>
              <a:t> Sportif </a:t>
            </a:r>
            <a:r>
              <a:rPr lang="en-US" sz="2400" b="1" dirty="0" err="1">
                <a:solidFill>
                  <a:srgbClr val="5B9BD5"/>
                </a:solidFill>
                <a:latin typeface="Segoe UI" panose="020B0502040204020203" pitchFamily="34" charset="0"/>
                <a:ea typeface="Times New Roman" panose="02020603050405020304" pitchFamily="18" charset="0"/>
                <a:cs typeface="Times New Roman" panose="02020603050405020304" pitchFamily="18" charset="0"/>
              </a:rPr>
              <a:t>Faaliyetler</a:t>
            </a:r>
            <a:endParaRPr lang="en-US" sz="2400" dirty="0"/>
          </a:p>
        </p:txBody>
      </p:sp>
      <p:pic>
        <p:nvPicPr>
          <p:cNvPr id="5" name="Picture 51"/>
          <p:cNvPicPr/>
          <p:nvPr/>
        </p:nvPicPr>
        <p:blipFill>
          <a:blip r:embed="rId2">
            <a:extLst>
              <a:ext uri="{28A0092B-C50C-407E-A947-70E740481C1C}">
                <a14:useLocalDpi xmlns:a14="http://schemas.microsoft.com/office/drawing/2010/main" val="0"/>
              </a:ext>
            </a:extLst>
          </a:blip>
          <a:stretch>
            <a:fillRect/>
          </a:stretch>
        </p:blipFill>
        <p:spPr>
          <a:xfrm>
            <a:off x="9232153" y="2004786"/>
            <a:ext cx="2277260" cy="3086922"/>
          </a:xfrm>
          <a:prstGeom prst="rect">
            <a:avLst/>
          </a:prstGeom>
        </p:spPr>
      </p:pic>
      <p:sp>
        <p:nvSpPr>
          <p:cNvPr id="2" name="Slide Number Placeholder 1">
            <a:extLst>
              <a:ext uri="{FF2B5EF4-FFF2-40B4-BE49-F238E27FC236}">
                <a16:creationId xmlns:a16="http://schemas.microsoft.com/office/drawing/2014/main" id="{4C11927B-4CD1-C9C8-4572-65FF07A994BB}"/>
              </a:ext>
            </a:extLst>
          </p:cNvPr>
          <p:cNvSpPr>
            <a:spLocks noGrp="1"/>
          </p:cNvSpPr>
          <p:nvPr>
            <p:ph type="sldNum" sz="quarter" idx="12"/>
          </p:nvPr>
        </p:nvSpPr>
        <p:spPr/>
        <p:txBody>
          <a:bodyPr/>
          <a:lstStyle/>
          <a:p>
            <a:fld id="{0BE68271-D1D7-4240-9CAF-7A57D75CD8A1}" type="slidenum">
              <a:rPr lang="en-US" smtClean="0"/>
              <a:t>27</a:t>
            </a:fld>
            <a:endParaRPr lang="en-US"/>
          </a:p>
        </p:txBody>
      </p:sp>
    </p:spTree>
    <p:extLst>
      <p:ext uri="{BB962C8B-B14F-4D97-AF65-F5344CB8AC3E}">
        <p14:creationId xmlns:p14="http://schemas.microsoft.com/office/powerpoint/2010/main" val="10416311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72808" y="1075201"/>
            <a:ext cx="10515600" cy="1002834"/>
          </a:xfrm>
        </p:spPr>
        <p:txBody>
          <a:bodyPr>
            <a:noAutofit/>
          </a:bodyPr>
          <a:lstStyle/>
          <a:p>
            <a:pPr>
              <a:lnSpc>
                <a:spcPct val="150000"/>
              </a:lnSpc>
              <a:spcAft>
                <a:spcPts val="0"/>
              </a:spcAft>
            </a:pPr>
            <a:r>
              <a:rPr lang="en-US" sz="3200" b="1" kern="0" cap="all" dirty="0">
                <a:solidFill>
                  <a:srgbClr val="002060"/>
                </a:solidFill>
                <a:latin typeface="Segoe UI" panose="020B0502040204020203" pitchFamily="34" charset="0"/>
                <a:ea typeface="Times New Roman" panose="02020603050405020304" pitchFamily="18" charset="0"/>
                <a:cs typeface="Times New Roman (Headings CS)"/>
              </a:rPr>
              <a:t>KURULUŞ SİSTEMİNE YERLEŞTİRME</a:t>
            </a:r>
            <a:endParaRPr lang="en-US" sz="3200" dirty="0"/>
          </a:p>
        </p:txBody>
      </p:sp>
      <p:sp>
        <p:nvSpPr>
          <p:cNvPr id="3" name="İçerik Yer Tutucusu 2"/>
          <p:cNvSpPr>
            <a:spLocks noGrp="1"/>
          </p:cNvSpPr>
          <p:nvPr>
            <p:ph idx="1"/>
          </p:nvPr>
        </p:nvSpPr>
        <p:spPr>
          <a:xfrm>
            <a:off x="572808" y="1963171"/>
            <a:ext cx="5936626" cy="3958235"/>
          </a:xfrm>
        </p:spPr>
        <p:txBody>
          <a:bodyPr>
            <a:normAutofit fontScale="92500"/>
          </a:bodyPr>
          <a:lstStyle/>
          <a:p>
            <a:pPr algn="just">
              <a:lnSpc>
                <a:spcPct val="120000"/>
              </a:lnSpc>
            </a:pPr>
            <a:r>
              <a:rPr lang="tr-TR" sz="1400" dirty="0">
                <a:latin typeface="Segoe UI" panose="020B0502040204020203" pitchFamily="34" charset="0"/>
                <a:cs typeface="Segoe UI" panose="020B0502040204020203" pitchFamily="34" charset="0"/>
              </a:rPr>
              <a:t>Çocuk bakım kuruluşlarına tertip ve nakil işlemleri Çocuk Koruma Hizmetleri Planlama ve Çocuk Bakım Kuruluşlarının Çalışma Usul ve Esasları Hakkında Yönetmelik ile düzenlenmiştir. Buna göre, çocuğun yüksek yararı gözetilerek eğitim, sağlık, güvenlik ve benzeri zorunlu haller dışında iller arası tertip ve nakil işlemlerine yer verilmemesi esastır. </a:t>
            </a:r>
          </a:p>
          <a:p>
            <a:pPr algn="just">
              <a:lnSpc>
                <a:spcPct val="120000"/>
              </a:lnSpc>
            </a:pPr>
            <a:r>
              <a:rPr lang="tr-TR" sz="1400" dirty="0">
                <a:latin typeface="Segoe UI" panose="020B0502040204020203" pitchFamily="34" charset="0"/>
                <a:cs typeface="Segoe UI" panose="020B0502040204020203" pitchFamily="34" charset="0"/>
              </a:rPr>
              <a:t>Yapılacak tüm tertip ve nakil işlemlerinde ASHB Aile Bilgi Sistemi (ABS) üzerinden nakil talebinde bulunulması, çocuğun nakil/tertip konusunda bilgilendirilerek sürece hazırlanması, bu süreçte etik ilke ve değerlere riayet edilerek hareket edilmesi gerekmektedir.</a:t>
            </a:r>
          </a:p>
          <a:p>
            <a:pPr algn="just">
              <a:lnSpc>
                <a:spcPct val="120000"/>
              </a:lnSpc>
            </a:pPr>
            <a:r>
              <a:rPr lang="tr-TR" sz="1400" dirty="0">
                <a:latin typeface="Segoe UI" panose="020B0502040204020203" pitchFamily="34" charset="0"/>
                <a:cs typeface="Segoe UI" panose="020B0502040204020203" pitchFamily="34" charset="0"/>
              </a:rPr>
              <a:t>İl içindeki tertip ve nakiller çocuğa hizmet veren kuruluşun teklifi, il değerlendirme kurulunun kararı ve il müdürlüğünün onayı ile gerçekleştirmekte iken iller arası tertip ve nakiller ise </a:t>
            </a:r>
            <a:r>
              <a:rPr lang="tr-TR" sz="1400" dirty="0" err="1">
                <a:latin typeface="Segoe UI" panose="020B0502040204020203" pitchFamily="34" charset="0"/>
                <a:cs typeface="Segoe UI" panose="020B0502040204020203" pitchFamily="34" charset="0"/>
              </a:rPr>
              <a:t>ASHB’nin</a:t>
            </a:r>
            <a:r>
              <a:rPr lang="tr-TR" sz="1400" dirty="0">
                <a:latin typeface="Segoe UI" panose="020B0502040204020203" pitchFamily="34" charset="0"/>
                <a:cs typeface="Segoe UI" panose="020B0502040204020203" pitchFamily="34" charset="0"/>
              </a:rPr>
              <a:t> yetkisindedir. Aynı hizmet bölgesi içindeki tertip ve nakiller çocuğun kaldığı kuruluşun talebi, il değerlendirme kurulu kararı, ASH İl Müdürlüğünün teklifi ve Bakanlığın onayı ile gerçekleştirilmektedir.</a:t>
            </a:r>
          </a:p>
        </p:txBody>
      </p:sp>
      <p:pic>
        <p:nvPicPr>
          <p:cNvPr id="4" name="Picture 21"/>
          <p:cNvPicPr>
            <a:picLocks/>
          </p:cNvPicPr>
          <p:nvPr/>
        </p:nvPicPr>
        <p:blipFill>
          <a:blip r:embed="rId2">
            <a:extLst>
              <a:ext uri="{28A0092B-C50C-407E-A947-70E740481C1C}">
                <a14:useLocalDpi xmlns:a14="http://schemas.microsoft.com/office/drawing/2010/main" val="0"/>
              </a:ext>
            </a:extLst>
          </a:blip>
          <a:stretch>
            <a:fillRect/>
          </a:stretch>
        </p:blipFill>
        <p:spPr>
          <a:xfrm>
            <a:off x="6509433" y="2376588"/>
            <a:ext cx="5564197" cy="2127448"/>
          </a:xfrm>
          <a:prstGeom prst="rect">
            <a:avLst/>
          </a:prstGeom>
        </p:spPr>
      </p:pic>
      <p:sp>
        <p:nvSpPr>
          <p:cNvPr id="5" name="Text Box 22"/>
          <p:cNvSpPr txBox="1"/>
          <p:nvPr/>
        </p:nvSpPr>
        <p:spPr>
          <a:xfrm>
            <a:off x="6796648" y="2927576"/>
            <a:ext cx="4989768" cy="157646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7000"/>
              </a:lnSpc>
              <a:spcAft>
                <a:spcPts val="0"/>
              </a:spcAft>
            </a:pPr>
            <a:r>
              <a:rPr lang="en-US" sz="1050" b="1" dirty="0" err="1">
                <a:solidFill>
                  <a:srgbClr val="0070C0"/>
                </a:solidFill>
                <a:effectLst/>
                <a:latin typeface="Segoe UI" panose="020B0502040204020203" pitchFamily="34" charset="0"/>
                <a:ea typeface="Calibri" panose="020F0502020204030204" pitchFamily="34" charset="0"/>
                <a:cs typeface="Times New Roman" panose="02020603050405020304" pitchFamily="18" charset="0"/>
              </a:rPr>
              <a:t>Çocuk</a:t>
            </a:r>
            <a:r>
              <a:rPr lang="en-US" sz="1050" b="1" dirty="0">
                <a:solidFill>
                  <a:srgbClr val="0070C0"/>
                </a:solidFill>
                <a:effectLst/>
                <a:latin typeface="Segoe UI" panose="020B0502040204020203" pitchFamily="34" charset="0"/>
                <a:ea typeface="Calibri" panose="020F0502020204030204" pitchFamily="34" charset="0"/>
                <a:cs typeface="Times New Roman" panose="02020603050405020304" pitchFamily="18" charset="0"/>
              </a:rPr>
              <a:t> </a:t>
            </a:r>
            <a:r>
              <a:rPr lang="en-US" sz="1050" b="1" dirty="0" err="1">
                <a:solidFill>
                  <a:srgbClr val="0070C0"/>
                </a:solidFill>
                <a:effectLst/>
                <a:latin typeface="Segoe UI" panose="020B0502040204020203" pitchFamily="34" charset="0"/>
                <a:ea typeface="Calibri" panose="020F0502020204030204" pitchFamily="34" charset="0"/>
                <a:cs typeface="Times New Roman" panose="02020603050405020304" pitchFamily="18" charset="0"/>
              </a:rPr>
              <a:t>bakım</a:t>
            </a:r>
            <a:r>
              <a:rPr lang="en-US" sz="1050" b="1" dirty="0">
                <a:solidFill>
                  <a:srgbClr val="0070C0"/>
                </a:solidFill>
                <a:effectLst/>
                <a:latin typeface="Segoe UI" panose="020B0502040204020203" pitchFamily="34" charset="0"/>
                <a:ea typeface="Calibri" panose="020F0502020204030204" pitchFamily="34" charset="0"/>
                <a:cs typeface="Times New Roman" panose="02020603050405020304" pitchFamily="18" charset="0"/>
              </a:rPr>
              <a:t> </a:t>
            </a:r>
            <a:r>
              <a:rPr lang="en-US" sz="1050" b="1" dirty="0" err="1">
                <a:solidFill>
                  <a:srgbClr val="0070C0"/>
                </a:solidFill>
                <a:effectLst/>
                <a:latin typeface="Segoe UI" panose="020B0502040204020203" pitchFamily="34" charset="0"/>
                <a:ea typeface="Calibri" panose="020F0502020204030204" pitchFamily="34" charset="0"/>
                <a:cs typeface="Times New Roman" panose="02020603050405020304" pitchFamily="18" charset="0"/>
              </a:rPr>
              <a:t>kuruluşundan</a:t>
            </a:r>
            <a:r>
              <a:rPr lang="en-US" sz="1050" b="1" dirty="0">
                <a:solidFill>
                  <a:srgbClr val="0070C0"/>
                </a:solidFill>
                <a:effectLst/>
                <a:latin typeface="Segoe UI" panose="020B0502040204020203" pitchFamily="34" charset="0"/>
                <a:ea typeface="Calibri" panose="020F0502020204030204" pitchFamily="34" charset="0"/>
                <a:cs typeface="Times New Roman" panose="02020603050405020304" pitchFamily="18" charset="0"/>
              </a:rPr>
              <a:t> </a:t>
            </a:r>
            <a:r>
              <a:rPr lang="en-US" sz="1050" b="1" dirty="0" err="1">
                <a:solidFill>
                  <a:srgbClr val="0070C0"/>
                </a:solidFill>
                <a:effectLst/>
                <a:latin typeface="Segoe UI" panose="020B0502040204020203" pitchFamily="34" charset="0"/>
                <a:ea typeface="Calibri" panose="020F0502020204030204" pitchFamily="34" charset="0"/>
                <a:cs typeface="Times New Roman" panose="02020603050405020304" pitchFamily="18" charset="0"/>
              </a:rPr>
              <a:t>izinsiz</a:t>
            </a:r>
            <a:r>
              <a:rPr lang="en-US" sz="1050" b="1" dirty="0">
                <a:solidFill>
                  <a:srgbClr val="0070C0"/>
                </a:solidFill>
                <a:effectLst/>
                <a:latin typeface="Segoe UI" panose="020B0502040204020203" pitchFamily="34" charset="0"/>
                <a:ea typeface="Calibri" panose="020F0502020204030204" pitchFamily="34" charset="0"/>
                <a:cs typeface="Times New Roman" panose="02020603050405020304" pitchFamily="18" charset="0"/>
              </a:rPr>
              <a:t> </a:t>
            </a:r>
            <a:r>
              <a:rPr lang="en-US" sz="1050" b="1" dirty="0" err="1">
                <a:solidFill>
                  <a:srgbClr val="0070C0"/>
                </a:solidFill>
                <a:effectLst/>
                <a:latin typeface="Segoe UI" panose="020B0502040204020203" pitchFamily="34" charset="0"/>
                <a:ea typeface="Calibri" panose="020F0502020204030204" pitchFamily="34" charset="0"/>
                <a:cs typeface="Times New Roman" panose="02020603050405020304" pitchFamily="18" charset="0"/>
              </a:rPr>
              <a:t>ayrılan</a:t>
            </a:r>
            <a:r>
              <a:rPr lang="en-US" sz="1050" b="1" dirty="0">
                <a:solidFill>
                  <a:srgbClr val="0070C0"/>
                </a:solidFill>
                <a:effectLst/>
                <a:latin typeface="Segoe UI" panose="020B0502040204020203" pitchFamily="34" charset="0"/>
                <a:ea typeface="Calibri" panose="020F0502020204030204" pitchFamily="34" charset="0"/>
                <a:cs typeface="Times New Roman" panose="02020603050405020304" pitchFamily="18" charset="0"/>
              </a:rPr>
              <a:t> </a:t>
            </a:r>
            <a:r>
              <a:rPr lang="en-US" sz="1050" b="1" dirty="0" err="1">
                <a:solidFill>
                  <a:srgbClr val="0070C0"/>
                </a:solidFill>
                <a:effectLst/>
                <a:latin typeface="Segoe UI" panose="020B0502040204020203" pitchFamily="34" charset="0"/>
                <a:ea typeface="Calibri" panose="020F0502020204030204" pitchFamily="34" charset="0"/>
                <a:cs typeface="Times New Roman" panose="02020603050405020304" pitchFamily="18" charset="0"/>
              </a:rPr>
              <a:t>ve</a:t>
            </a:r>
            <a:r>
              <a:rPr lang="en-US" sz="1050" b="1" dirty="0">
                <a:solidFill>
                  <a:srgbClr val="0070C0"/>
                </a:solidFill>
                <a:effectLst/>
                <a:latin typeface="Segoe UI" panose="020B0502040204020203" pitchFamily="34" charset="0"/>
                <a:ea typeface="Calibri" panose="020F0502020204030204" pitchFamily="34" charset="0"/>
                <a:cs typeface="Times New Roman" panose="02020603050405020304" pitchFamily="18" charset="0"/>
              </a:rPr>
              <a:t> </a:t>
            </a:r>
            <a:r>
              <a:rPr lang="en-US" sz="1050" b="1" dirty="0" err="1">
                <a:solidFill>
                  <a:srgbClr val="0070C0"/>
                </a:solidFill>
                <a:effectLst/>
                <a:latin typeface="Segoe UI" panose="020B0502040204020203" pitchFamily="34" charset="0"/>
                <a:ea typeface="Calibri" panose="020F0502020204030204" pitchFamily="34" charset="0"/>
                <a:cs typeface="Times New Roman" panose="02020603050405020304" pitchFamily="18" charset="0"/>
              </a:rPr>
              <a:t>hâlihazırda</a:t>
            </a:r>
            <a:r>
              <a:rPr lang="en-US" sz="1050" b="1" dirty="0">
                <a:solidFill>
                  <a:srgbClr val="0070C0"/>
                </a:solidFill>
                <a:effectLst/>
                <a:latin typeface="Segoe UI" panose="020B0502040204020203" pitchFamily="34" charset="0"/>
                <a:ea typeface="Calibri" panose="020F0502020204030204" pitchFamily="34" charset="0"/>
                <a:cs typeface="Times New Roman" panose="02020603050405020304" pitchFamily="18" charset="0"/>
              </a:rPr>
              <a:t> </a:t>
            </a:r>
            <a:r>
              <a:rPr lang="en-US" sz="1050" b="1" dirty="0" err="1">
                <a:solidFill>
                  <a:srgbClr val="0070C0"/>
                </a:solidFill>
                <a:effectLst/>
                <a:latin typeface="Segoe UI" panose="020B0502040204020203" pitchFamily="34" charset="0"/>
                <a:ea typeface="Calibri" panose="020F0502020204030204" pitchFamily="34" charset="0"/>
                <a:cs typeface="Times New Roman" panose="02020603050405020304" pitchFamily="18" charset="0"/>
              </a:rPr>
              <a:t>halen</a:t>
            </a:r>
            <a:r>
              <a:rPr lang="en-US" sz="1050" b="1" dirty="0">
                <a:solidFill>
                  <a:srgbClr val="0070C0"/>
                </a:solidFill>
                <a:effectLst/>
                <a:latin typeface="Segoe UI" panose="020B0502040204020203" pitchFamily="34" charset="0"/>
                <a:ea typeface="Calibri" panose="020F0502020204030204" pitchFamily="34" charset="0"/>
                <a:cs typeface="Times New Roman" panose="02020603050405020304" pitchFamily="18" charset="0"/>
              </a:rPr>
              <a:t> </a:t>
            </a:r>
            <a:r>
              <a:rPr lang="en-US" sz="1050" b="1" dirty="0" err="1">
                <a:solidFill>
                  <a:srgbClr val="0070C0"/>
                </a:solidFill>
                <a:effectLst/>
                <a:latin typeface="Segoe UI" panose="020B0502040204020203" pitchFamily="34" charset="0"/>
                <a:ea typeface="Calibri" panose="020F0502020204030204" pitchFamily="34" charset="0"/>
                <a:cs typeface="Times New Roman" panose="02020603050405020304" pitchFamily="18" charset="0"/>
              </a:rPr>
              <a:t>izinsiz</a:t>
            </a:r>
            <a:r>
              <a:rPr lang="en-US" sz="1050" b="1" dirty="0">
                <a:solidFill>
                  <a:srgbClr val="0070C0"/>
                </a:solidFill>
                <a:effectLst/>
                <a:latin typeface="Segoe UI" panose="020B0502040204020203" pitchFamily="34" charset="0"/>
                <a:ea typeface="Calibri" panose="020F0502020204030204" pitchFamily="34" charset="0"/>
                <a:cs typeface="Times New Roman" panose="02020603050405020304" pitchFamily="18" charset="0"/>
              </a:rPr>
              <a:t> </a:t>
            </a:r>
            <a:r>
              <a:rPr lang="en-US" sz="1050" b="1" dirty="0" err="1">
                <a:solidFill>
                  <a:srgbClr val="0070C0"/>
                </a:solidFill>
                <a:effectLst/>
                <a:latin typeface="Segoe UI" panose="020B0502040204020203" pitchFamily="34" charset="0"/>
                <a:ea typeface="Calibri" panose="020F0502020204030204" pitchFamily="34" charset="0"/>
                <a:cs typeface="Times New Roman" panose="02020603050405020304" pitchFamily="18" charset="0"/>
              </a:rPr>
              <a:t>ayrılma</a:t>
            </a:r>
            <a:r>
              <a:rPr lang="en-US" sz="1050" b="1" dirty="0">
                <a:solidFill>
                  <a:srgbClr val="0070C0"/>
                </a:solidFill>
                <a:effectLst/>
                <a:latin typeface="Segoe UI" panose="020B0502040204020203" pitchFamily="34" charset="0"/>
                <a:ea typeface="Calibri" panose="020F0502020204030204" pitchFamily="34" charset="0"/>
                <a:cs typeface="Times New Roman" panose="02020603050405020304" pitchFamily="18" charset="0"/>
              </a:rPr>
              <a:t> </a:t>
            </a:r>
            <a:r>
              <a:rPr lang="en-US" sz="1050" b="1" dirty="0" err="1">
                <a:solidFill>
                  <a:srgbClr val="0070C0"/>
                </a:solidFill>
                <a:effectLst/>
                <a:latin typeface="Segoe UI" panose="020B0502040204020203" pitchFamily="34" charset="0"/>
                <a:ea typeface="Calibri" panose="020F0502020204030204" pitchFamily="34" charset="0"/>
                <a:cs typeface="Times New Roman" panose="02020603050405020304" pitchFamily="18" charset="0"/>
              </a:rPr>
              <a:t>durumu</a:t>
            </a:r>
            <a:r>
              <a:rPr lang="en-US" sz="1050" b="1" dirty="0">
                <a:solidFill>
                  <a:srgbClr val="0070C0"/>
                </a:solidFill>
                <a:effectLst/>
                <a:latin typeface="Segoe UI" panose="020B0502040204020203" pitchFamily="34" charset="0"/>
                <a:ea typeface="Calibri" panose="020F0502020204030204" pitchFamily="34" charset="0"/>
                <a:cs typeface="Times New Roman" panose="02020603050405020304" pitchFamily="18" charset="0"/>
              </a:rPr>
              <a:t> </a:t>
            </a:r>
            <a:r>
              <a:rPr lang="en-US" sz="1050" b="1" dirty="0" err="1">
                <a:solidFill>
                  <a:srgbClr val="0070C0"/>
                </a:solidFill>
                <a:effectLst/>
                <a:latin typeface="Segoe UI" panose="020B0502040204020203" pitchFamily="34" charset="0"/>
                <a:ea typeface="Calibri" panose="020F0502020204030204" pitchFamily="34" charset="0"/>
                <a:cs typeface="Times New Roman" panose="02020603050405020304" pitchFamily="18" charset="0"/>
              </a:rPr>
              <a:t>devam</a:t>
            </a:r>
            <a:r>
              <a:rPr lang="en-US" sz="1050" b="1" dirty="0">
                <a:solidFill>
                  <a:srgbClr val="0070C0"/>
                </a:solidFill>
                <a:effectLst/>
                <a:latin typeface="Segoe UI" panose="020B0502040204020203" pitchFamily="34" charset="0"/>
                <a:ea typeface="Calibri" panose="020F0502020204030204" pitchFamily="34" charset="0"/>
                <a:cs typeface="Times New Roman" panose="02020603050405020304" pitchFamily="18" charset="0"/>
              </a:rPr>
              <a:t> </a:t>
            </a:r>
            <a:r>
              <a:rPr lang="en-US" sz="1050" b="1" dirty="0" err="1">
                <a:solidFill>
                  <a:srgbClr val="0070C0"/>
                </a:solidFill>
                <a:effectLst/>
                <a:latin typeface="Segoe UI" panose="020B0502040204020203" pitchFamily="34" charset="0"/>
                <a:ea typeface="Calibri" panose="020F0502020204030204" pitchFamily="34" charset="0"/>
                <a:cs typeface="Times New Roman" panose="02020603050405020304" pitchFamily="18" charset="0"/>
              </a:rPr>
              <a:t>eden</a:t>
            </a:r>
            <a:r>
              <a:rPr lang="en-US" sz="1050" b="1" dirty="0">
                <a:solidFill>
                  <a:srgbClr val="0070C0"/>
                </a:solidFill>
                <a:effectLst/>
                <a:latin typeface="Segoe UI" panose="020B0502040204020203" pitchFamily="34" charset="0"/>
                <a:ea typeface="Calibri" panose="020F0502020204030204" pitchFamily="34" charset="0"/>
                <a:cs typeface="Times New Roman" panose="02020603050405020304" pitchFamily="18" charset="0"/>
              </a:rPr>
              <a:t> </a:t>
            </a:r>
            <a:r>
              <a:rPr lang="en-US" sz="1050" b="1" dirty="0" err="1">
                <a:solidFill>
                  <a:srgbClr val="0070C0"/>
                </a:solidFill>
                <a:effectLst/>
                <a:latin typeface="Segoe UI" panose="020B0502040204020203" pitchFamily="34" charset="0"/>
                <a:ea typeface="Calibri" panose="020F0502020204030204" pitchFamily="34" charset="0"/>
                <a:cs typeface="Times New Roman" panose="02020603050405020304" pitchFamily="18" charset="0"/>
              </a:rPr>
              <a:t>çocuklar</a:t>
            </a:r>
            <a:r>
              <a:rPr lang="en-US" sz="1050" b="1" dirty="0">
                <a:solidFill>
                  <a:srgbClr val="0070C0"/>
                </a:solidFill>
                <a:effectLst/>
                <a:latin typeface="Segoe UI" panose="020B0502040204020203" pitchFamily="34" charset="0"/>
                <a:ea typeface="Calibri" panose="020F0502020204030204" pitchFamily="34" charset="0"/>
                <a:cs typeface="Times New Roman" panose="02020603050405020304" pitchFamily="18" charset="0"/>
              </a:rPr>
              <a:t> </a:t>
            </a:r>
            <a:r>
              <a:rPr lang="en-US" sz="1050" b="1" dirty="0" err="1">
                <a:solidFill>
                  <a:srgbClr val="0070C0"/>
                </a:solidFill>
                <a:effectLst/>
                <a:latin typeface="Segoe UI" panose="020B0502040204020203" pitchFamily="34" charset="0"/>
                <a:ea typeface="Calibri" panose="020F0502020204030204" pitchFamily="34" charset="0"/>
                <a:cs typeface="Times New Roman" panose="02020603050405020304" pitchFamily="18" charset="0"/>
              </a:rPr>
              <a:t>için</a:t>
            </a:r>
            <a:r>
              <a:rPr lang="en-US" sz="1050" b="1" dirty="0">
                <a:solidFill>
                  <a:srgbClr val="0070C0"/>
                </a:solidFill>
                <a:effectLst/>
                <a:latin typeface="Segoe UI" panose="020B0502040204020203" pitchFamily="34" charset="0"/>
                <a:ea typeface="Calibri" panose="020F0502020204030204" pitchFamily="34" charset="0"/>
                <a:cs typeface="Times New Roman" panose="02020603050405020304" pitchFamily="18" charset="0"/>
              </a:rPr>
              <a:t> </a:t>
            </a:r>
            <a:r>
              <a:rPr lang="en-US" sz="1050" b="1" dirty="0" err="1">
                <a:solidFill>
                  <a:srgbClr val="0070C0"/>
                </a:solidFill>
                <a:effectLst/>
                <a:latin typeface="Segoe UI" panose="020B0502040204020203" pitchFamily="34" charset="0"/>
                <a:ea typeface="Calibri" panose="020F0502020204030204" pitchFamily="34" charset="0"/>
                <a:cs typeface="Times New Roman" panose="02020603050405020304" pitchFamily="18" charset="0"/>
              </a:rPr>
              <a:t>nakil</a:t>
            </a:r>
            <a:r>
              <a:rPr lang="en-US" sz="1050" b="1" dirty="0">
                <a:solidFill>
                  <a:srgbClr val="0070C0"/>
                </a:solidFill>
                <a:effectLst/>
                <a:latin typeface="Segoe UI" panose="020B0502040204020203" pitchFamily="34" charset="0"/>
                <a:ea typeface="Calibri" panose="020F0502020204030204" pitchFamily="34" charset="0"/>
                <a:cs typeface="Times New Roman" panose="02020603050405020304" pitchFamily="18" charset="0"/>
              </a:rPr>
              <a:t> </a:t>
            </a:r>
            <a:r>
              <a:rPr lang="en-US" sz="1050" b="1" dirty="0" err="1">
                <a:solidFill>
                  <a:srgbClr val="0070C0"/>
                </a:solidFill>
                <a:effectLst/>
                <a:latin typeface="Segoe UI" panose="020B0502040204020203" pitchFamily="34" charset="0"/>
                <a:ea typeface="Calibri" panose="020F0502020204030204" pitchFamily="34" charset="0"/>
                <a:cs typeface="Times New Roman" panose="02020603050405020304" pitchFamily="18" charset="0"/>
              </a:rPr>
              <a:t>talebinde</a:t>
            </a:r>
            <a:r>
              <a:rPr lang="en-US" sz="1050" b="1" dirty="0">
                <a:solidFill>
                  <a:srgbClr val="0070C0"/>
                </a:solidFill>
                <a:effectLst/>
                <a:latin typeface="Segoe UI" panose="020B0502040204020203" pitchFamily="34" charset="0"/>
                <a:ea typeface="Calibri" panose="020F0502020204030204" pitchFamily="34" charset="0"/>
                <a:cs typeface="Times New Roman" panose="02020603050405020304" pitchFamily="18" charset="0"/>
              </a:rPr>
              <a:t> </a:t>
            </a:r>
            <a:r>
              <a:rPr lang="en-US" sz="1050" b="1" dirty="0" err="1">
                <a:solidFill>
                  <a:srgbClr val="0070C0"/>
                </a:solidFill>
                <a:effectLst/>
                <a:latin typeface="Segoe UI" panose="020B0502040204020203" pitchFamily="34" charset="0"/>
                <a:ea typeface="Calibri" panose="020F0502020204030204" pitchFamily="34" charset="0"/>
                <a:cs typeface="Times New Roman" panose="02020603050405020304" pitchFamily="18" charset="0"/>
              </a:rPr>
              <a:t>bulunulamamaktadır</a:t>
            </a:r>
            <a:r>
              <a:rPr lang="en-US" sz="1050" b="1" dirty="0">
                <a:solidFill>
                  <a:srgbClr val="0070C0"/>
                </a:solidFill>
                <a:effectLst/>
                <a:latin typeface="Segoe UI" panose="020B0502040204020203" pitchFamily="34" charset="0"/>
                <a:ea typeface="Calibri" panose="020F0502020204030204" pitchFamily="34" charset="0"/>
                <a:cs typeface="Times New Roman" panose="02020603050405020304" pitchFamily="18" charset="0"/>
              </a:rPr>
              <a:t>. </a:t>
            </a:r>
            <a:r>
              <a:rPr lang="en-US" sz="1050" b="1" dirty="0" err="1">
                <a:solidFill>
                  <a:srgbClr val="0070C0"/>
                </a:solidFill>
                <a:effectLst/>
                <a:latin typeface="Segoe UI" panose="020B0502040204020203" pitchFamily="34" charset="0"/>
                <a:ea typeface="Calibri" panose="020F0502020204030204" pitchFamily="34" charset="0"/>
                <a:cs typeface="Times New Roman" panose="02020603050405020304" pitchFamily="18" charset="0"/>
              </a:rPr>
              <a:t>Tertip</a:t>
            </a:r>
            <a:r>
              <a:rPr lang="en-US" sz="1050" b="1" dirty="0">
                <a:solidFill>
                  <a:srgbClr val="0070C0"/>
                </a:solidFill>
                <a:effectLst/>
                <a:latin typeface="Segoe UI" panose="020B0502040204020203" pitchFamily="34" charset="0"/>
                <a:ea typeface="Calibri" panose="020F0502020204030204" pitchFamily="34" charset="0"/>
                <a:cs typeface="Times New Roman" panose="02020603050405020304" pitchFamily="18" charset="0"/>
              </a:rPr>
              <a:t> </a:t>
            </a:r>
            <a:r>
              <a:rPr lang="en-US" sz="1050" b="1" dirty="0" err="1">
                <a:solidFill>
                  <a:srgbClr val="0070C0"/>
                </a:solidFill>
                <a:effectLst/>
                <a:latin typeface="Segoe UI" panose="020B0502040204020203" pitchFamily="34" charset="0"/>
                <a:ea typeface="Calibri" panose="020F0502020204030204" pitchFamily="34" charset="0"/>
                <a:cs typeface="Times New Roman" panose="02020603050405020304" pitchFamily="18" charset="0"/>
              </a:rPr>
              <a:t>veya</a:t>
            </a:r>
            <a:r>
              <a:rPr lang="en-US" sz="1050" b="1" dirty="0">
                <a:solidFill>
                  <a:srgbClr val="0070C0"/>
                </a:solidFill>
                <a:effectLst/>
                <a:latin typeface="Segoe UI" panose="020B0502040204020203" pitchFamily="34" charset="0"/>
                <a:ea typeface="Calibri" panose="020F0502020204030204" pitchFamily="34" charset="0"/>
                <a:cs typeface="Times New Roman" panose="02020603050405020304" pitchFamily="18" charset="0"/>
              </a:rPr>
              <a:t> </a:t>
            </a:r>
            <a:r>
              <a:rPr lang="en-US" sz="1050" b="1" dirty="0" err="1">
                <a:solidFill>
                  <a:srgbClr val="0070C0"/>
                </a:solidFill>
                <a:effectLst/>
                <a:latin typeface="Segoe UI" panose="020B0502040204020203" pitchFamily="34" charset="0"/>
                <a:ea typeface="Calibri" panose="020F0502020204030204" pitchFamily="34" charset="0"/>
                <a:cs typeface="Times New Roman" panose="02020603050405020304" pitchFamily="18" charset="0"/>
              </a:rPr>
              <a:t>nakil</a:t>
            </a:r>
            <a:r>
              <a:rPr lang="en-US" sz="1050" b="1" dirty="0">
                <a:solidFill>
                  <a:srgbClr val="0070C0"/>
                </a:solidFill>
                <a:effectLst/>
                <a:latin typeface="Segoe UI" panose="020B0502040204020203" pitchFamily="34" charset="0"/>
                <a:ea typeface="Calibri" panose="020F0502020204030204" pitchFamily="34" charset="0"/>
                <a:cs typeface="Times New Roman" panose="02020603050405020304" pitchFamily="18" charset="0"/>
              </a:rPr>
              <a:t> talep </a:t>
            </a:r>
            <a:r>
              <a:rPr lang="en-US" sz="1050" b="1" dirty="0" err="1">
                <a:solidFill>
                  <a:srgbClr val="0070C0"/>
                </a:solidFill>
                <a:effectLst/>
                <a:latin typeface="Segoe UI" panose="020B0502040204020203" pitchFamily="34" charset="0"/>
                <a:ea typeface="Calibri" panose="020F0502020204030204" pitchFamily="34" charset="0"/>
                <a:cs typeface="Times New Roman" panose="02020603050405020304" pitchFamily="18" charset="0"/>
              </a:rPr>
              <a:t>edilen</a:t>
            </a:r>
            <a:r>
              <a:rPr lang="en-US" sz="1050" b="1" dirty="0">
                <a:solidFill>
                  <a:srgbClr val="0070C0"/>
                </a:solidFill>
                <a:effectLst/>
                <a:latin typeface="Segoe UI" panose="020B0502040204020203" pitchFamily="34" charset="0"/>
                <a:ea typeface="Calibri" panose="020F0502020204030204" pitchFamily="34" charset="0"/>
                <a:cs typeface="Times New Roman" panose="02020603050405020304" pitchFamily="18" charset="0"/>
              </a:rPr>
              <a:t> </a:t>
            </a:r>
            <a:r>
              <a:rPr lang="en-US" sz="1050" b="1" dirty="0" err="1">
                <a:solidFill>
                  <a:srgbClr val="0070C0"/>
                </a:solidFill>
                <a:effectLst/>
                <a:latin typeface="Segoe UI" panose="020B0502040204020203" pitchFamily="34" charset="0"/>
                <a:ea typeface="Calibri" panose="020F0502020204030204" pitchFamily="34" charset="0"/>
                <a:cs typeface="Times New Roman" panose="02020603050405020304" pitchFamily="18" charset="0"/>
              </a:rPr>
              <a:t>çocuklar</a:t>
            </a:r>
            <a:r>
              <a:rPr lang="en-US" sz="1050" b="1" dirty="0">
                <a:solidFill>
                  <a:srgbClr val="0070C0"/>
                </a:solidFill>
                <a:effectLst/>
                <a:latin typeface="Segoe UI" panose="020B0502040204020203" pitchFamily="34" charset="0"/>
                <a:ea typeface="Calibri" panose="020F0502020204030204" pitchFamily="34" charset="0"/>
                <a:cs typeface="Times New Roman" panose="02020603050405020304" pitchFamily="18" charset="0"/>
              </a:rPr>
              <a:t> </a:t>
            </a:r>
            <a:r>
              <a:rPr lang="en-US" sz="1050" b="1" dirty="0" err="1">
                <a:solidFill>
                  <a:srgbClr val="0070C0"/>
                </a:solidFill>
                <a:effectLst/>
                <a:latin typeface="Segoe UI" panose="020B0502040204020203" pitchFamily="34" charset="0"/>
                <a:ea typeface="Calibri" panose="020F0502020204030204" pitchFamily="34" charset="0"/>
                <a:cs typeface="Times New Roman" panose="02020603050405020304" pitchFamily="18" charset="0"/>
              </a:rPr>
              <a:t>hakkında</a:t>
            </a:r>
            <a:r>
              <a:rPr lang="en-US" sz="1050" b="1" dirty="0">
                <a:solidFill>
                  <a:srgbClr val="0070C0"/>
                </a:solidFill>
                <a:effectLst/>
                <a:latin typeface="Segoe UI" panose="020B0502040204020203" pitchFamily="34" charset="0"/>
                <a:ea typeface="Calibri" panose="020F0502020204030204" pitchFamily="34" charset="0"/>
                <a:cs typeface="Times New Roman" panose="02020603050405020304" pitchFamily="18" charset="0"/>
              </a:rPr>
              <a:t> </a:t>
            </a:r>
            <a:r>
              <a:rPr lang="en-US" sz="1050" b="1" dirty="0" err="1">
                <a:solidFill>
                  <a:srgbClr val="0070C0"/>
                </a:solidFill>
                <a:effectLst/>
                <a:latin typeface="Segoe UI" panose="020B0502040204020203" pitchFamily="34" charset="0"/>
                <a:ea typeface="Calibri" panose="020F0502020204030204" pitchFamily="34" charset="0"/>
                <a:cs typeface="Times New Roman" panose="02020603050405020304" pitchFamily="18" charset="0"/>
              </a:rPr>
              <a:t>başka</a:t>
            </a:r>
            <a:r>
              <a:rPr lang="en-US" sz="1050" b="1" dirty="0">
                <a:solidFill>
                  <a:srgbClr val="0070C0"/>
                </a:solidFill>
                <a:effectLst/>
                <a:latin typeface="Segoe UI" panose="020B0502040204020203" pitchFamily="34" charset="0"/>
                <a:ea typeface="Calibri" panose="020F0502020204030204" pitchFamily="34" charset="0"/>
                <a:cs typeface="Times New Roman" panose="02020603050405020304" pitchFamily="18" charset="0"/>
              </a:rPr>
              <a:t> </a:t>
            </a:r>
            <a:r>
              <a:rPr lang="en-US" sz="1050" b="1" dirty="0" err="1">
                <a:solidFill>
                  <a:srgbClr val="0070C0"/>
                </a:solidFill>
                <a:effectLst/>
                <a:latin typeface="Segoe UI" panose="020B0502040204020203" pitchFamily="34" charset="0"/>
                <a:ea typeface="Calibri" panose="020F0502020204030204" pitchFamily="34" charset="0"/>
                <a:cs typeface="Times New Roman" panose="02020603050405020304" pitchFamily="18" charset="0"/>
              </a:rPr>
              <a:t>bir</a:t>
            </a:r>
            <a:r>
              <a:rPr lang="en-US" sz="1050" b="1" dirty="0">
                <a:solidFill>
                  <a:srgbClr val="0070C0"/>
                </a:solidFill>
                <a:effectLst/>
                <a:latin typeface="Segoe UI" panose="020B0502040204020203" pitchFamily="34" charset="0"/>
                <a:ea typeface="Calibri" panose="020F0502020204030204" pitchFamily="34" charset="0"/>
                <a:cs typeface="Times New Roman" panose="02020603050405020304" pitchFamily="18" charset="0"/>
              </a:rPr>
              <a:t> </a:t>
            </a:r>
            <a:br>
              <a:rPr lang="en-US" sz="1050" b="1" dirty="0">
                <a:solidFill>
                  <a:srgbClr val="0070C0"/>
                </a:solidFill>
                <a:effectLst/>
                <a:latin typeface="Segoe UI" panose="020B0502040204020203" pitchFamily="34" charset="0"/>
                <a:ea typeface="Calibri" panose="020F0502020204030204" pitchFamily="34" charset="0"/>
                <a:cs typeface="Times New Roman" panose="02020603050405020304" pitchFamily="18" charset="0"/>
              </a:rPr>
            </a:br>
            <a:r>
              <a:rPr lang="en-US" sz="1050" b="1" dirty="0">
                <a:solidFill>
                  <a:srgbClr val="0070C0"/>
                </a:solidFill>
                <a:effectLst/>
                <a:latin typeface="Segoe UI" panose="020B0502040204020203" pitchFamily="34" charset="0"/>
                <a:ea typeface="Calibri" panose="020F0502020204030204" pitchFamily="34" charset="0"/>
                <a:cs typeface="Times New Roman" panose="02020603050405020304" pitchFamily="18" charset="0"/>
              </a:rPr>
              <a:t>ASH İl </a:t>
            </a:r>
            <a:r>
              <a:rPr lang="en-US" sz="1050" b="1" dirty="0" err="1">
                <a:solidFill>
                  <a:srgbClr val="0070C0"/>
                </a:solidFill>
                <a:effectLst/>
                <a:latin typeface="Segoe UI" panose="020B0502040204020203" pitchFamily="34" charset="0"/>
                <a:ea typeface="Calibri" panose="020F0502020204030204" pitchFamily="34" charset="0"/>
                <a:cs typeface="Times New Roman" panose="02020603050405020304" pitchFamily="18" charset="0"/>
              </a:rPr>
              <a:t>Müdürlüğünden</a:t>
            </a:r>
            <a:r>
              <a:rPr lang="en-US" sz="1050" b="1" dirty="0">
                <a:solidFill>
                  <a:srgbClr val="0070C0"/>
                </a:solidFill>
                <a:effectLst/>
                <a:latin typeface="Segoe UI" panose="020B0502040204020203" pitchFamily="34" charset="0"/>
                <a:ea typeface="Calibri" panose="020F0502020204030204" pitchFamily="34" charset="0"/>
                <a:cs typeface="Times New Roman" panose="02020603050405020304" pitchFamily="18" charset="0"/>
              </a:rPr>
              <a:t> </a:t>
            </a:r>
            <a:r>
              <a:rPr lang="en-US" sz="1050" b="1" dirty="0" err="1">
                <a:solidFill>
                  <a:srgbClr val="0070C0"/>
                </a:solidFill>
                <a:effectLst/>
                <a:latin typeface="Segoe UI" panose="020B0502040204020203" pitchFamily="34" charset="0"/>
                <a:ea typeface="Calibri" panose="020F0502020204030204" pitchFamily="34" charset="0"/>
                <a:cs typeface="Times New Roman" panose="02020603050405020304" pitchFamily="18" charset="0"/>
              </a:rPr>
              <a:t>istenen</a:t>
            </a:r>
            <a:r>
              <a:rPr lang="en-US" sz="1050" b="1" dirty="0">
                <a:solidFill>
                  <a:srgbClr val="0070C0"/>
                </a:solidFill>
                <a:effectLst/>
                <a:latin typeface="Segoe UI" panose="020B0502040204020203" pitchFamily="34" charset="0"/>
                <a:ea typeface="Calibri" panose="020F0502020204030204" pitchFamily="34" charset="0"/>
                <a:cs typeface="Times New Roman" panose="02020603050405020304" pitchFamily="18" charset="0"/>
              </a:rPr>
              <a:t> </a:t>
            </a:r>
            <a:r>
              <a:rPr lang="en-US" sz="1050" b="1" dirty="0" err="1">
                <a:solidFill>
                  <a:srgbClr val="0070C0"/>
                </a:solidFill>
                <a:effectLst/>
                <a:latin typeface="Segoe UI" panose="020B0502040204020203" pitchFamily="34" charset="0"/>
                <a:ea typeface="Calibri" panose="020F0502020204030204" pitchFamily="34" charset="0"/>
                <a:cs typeface="Times New Roman" panose="02020603050405020304" pitchFamily="18" charset="0"/>
              </a:rPr>
              <a:t>sosyal</a:t>
            </a:r>
            <a:r>
              <a:rPr lang="en-US" sz="1050" b="1" dirty="0">
                <a:solidFill>
                  <a:srgbClr val="0070C0"/>
                </a:solidFill>
                <a:effectLst/>
                <a:latin typeface="Segoe UI" panose="020B0502040204020203" pitchFamily="34" charset="0"/>
                <a:ea typeface="Calibri" panose="020F0502020204030204" pitchFamily="34" charset="0"/>
                <a:cs typeface="Times New Roman" panose="02020603050405020304" pitchFamily="18" charset="0"/>
              </a:rPr>
              <a:t> </a:t>
            </a:r>
            <a:r>
              <a:rPr lang="en-US" sz="1050" b="1" dirty="0" err="1">
                <a:solidFill>
                  <a:srgbClr val="0070C0"/>
                </a:solidFill>
                <a:effectLst/>
                <a:latin typeface="Segoe UI" panose="020B0502040204020203" pitchFamily="34" charset="0"/>
                <a:ea typeface="Calibri" panose="020F0502020204030204" pitchFamily="34" charset="0"/>
                <a:cs typeface="Times New Roman" panose="02020603050405020304" pitchFamily="18" charset="0"/>
              </a:rPr>
              <a:t>inceleme</a:t>
            </a:r>
            <a:r>
              <a:rPr lang="en-US" sz="1050" b="1" dirty="0">
                <a:solidFill>
                  <a:srgbClr val="0070C0"/>
                </a:solidFill>
                <a:effectLst/>
                <a:latin typeface="Segoe UI" panose="020B0502040204020203" pitchFamily="34" charset="0"/>
                <a:ea typeface="Calibri" panose="020F0502020204030204" pitchFamily="34" charset="0"/>
                <a:cs typeface="Times New Roman" panose="02020603050405020304" pitchFamily="18" charset="0"/>
              </a:rPr>
              <a:t> </a:t>
            </a:r>
            <a:r>
              <a:rPr lang="en-US" sz="1050" b="1" dirty="0" err="1">
                <a:solidFill>
                  <a:srgbClr val="0070C0"/>
                </a:solidFill>
                <a:effectLst/>
                <a:latin typeface="Segoe UI" panose="020B0502040204020203" pitchFamily="34" charset="0"/>
                <a:ea typeface="Calibri" panose="020F0502020204030204" pitchFamily="34" charset="0"/>
                <a:cs typeface="Times New Roman" panose="02020603050405020304" pitchFamily="18" charset="0"/>
              </a:rPr>
              <a:t>raporları</a:t>
            </a:r>
            <a:r>
              <a:rPr lang="en-US" sz="1050" b="1" dirty="0">
                <a:solidFill>
                  <a:srgbClr val="0070C0"/>
                </a:solidFill>
                <a:effectLst/>
                <a:latin typeface="Segoe UI" panose="020B0502040204020203" pitchFamily="34" charset="0"/>
                <a:ea typeface="Calibri" panose="020F0502020204030204" pitchFamily="34" charset="0"/>
                <a:cs typeface="Times New Roman" panose="02020603050405020304" pitchFamily="18" charset="0"/>
              </a:rPr>
              <a:t>, </a:t>
            </a:r>
            <a:br>
              <a:rPr lang="en-US" sz="1050" b="1" dirty="0">
                <a:solidFill>
                  <a:srgbClr val="0070C0"/>
                </a:solidFill>
                <a:effectLst/>
                <a:latin typeface="Segoe UI" panose="020B0502040204020203" pitchFamily="34" charset="0"/>
                <a:ea typeface="Calibri" panose="020F0502020204030204" pitchFamily="34" charset="0"/>
                <a:cs typeface="Times New Roman" panose="02020603050405020304" pitchFamily="18" charset="0"/>
              </a:rPr>
            </a:br>
            <a:r>
              <a:rPr lang="en-US" sz="1050" b="1" dirty="0" err="1">
                <a:solidFill>
                  <a:srgbClr val="0070C0"/>
                </a:solidFill>
                <a:effectLst/>
                <a:latin typeface="Segoe UI" panose="020B0502040204020203" pitchFamily="34" charset="0"/>
                <a:ea typeface="Calibri" panose="020F0502020204030204" pitchFamily="34" charset="0"/>
                <a:cs typeface="Times New Roman" panose="02020603050405020304" pitchFamily="18" charset="0"/>
              </a:rPr>
              <a:t>ilgili</a:t>
            </a:r>
            <a:r>
              <a:rPr lang="en-US" sz="1050" b="1" dirty="0">
                <a:solidFill>
                  <a:srgbClr val="0070C0"/>
                </a:solidFill>
                <a:effectLst/>
                <a:latin typeface="Segoe UI" panose="020B0502040204020203" pitchFamily="34" charset="0"/>
                <a:ea typeface="Calibri" panose="020F0502020204030204" pitchFamily="34" charset="0"/>
                <a:cs typeface="Times New Roman" panose="02020603050405020304" pitchFamily="18" charset="0"/>
              </a:rPr>
              <a:t> ASH İl </a:t>
            </a:r>
            <a:r>
              <a:rPr lang="en-US" sz="1050" b="1" dirty="0" err="1">
                <a:solidFill>
                  <a:srgbClr val="0070C0"/>
                </a:solidFill>
                <a:effectLst/>
                <a:latin typeface="Segoe UI" panose="020B0502040204020203" pitchFamily="34" charset="0"/>
                <a:ea typeface="Calibri" panose="020F0502020204030204" pitchFamily="34" charset="0"/>
                <a:cs typeface="Times New Roman" panose="02020603050405020304" pitchFamily="18" charset="0"/>
              </a:rPr>
              <a:t>Müdürlüğünce</a:t>
            </a:r>
            <a:r>
              <a:rPr lang="en-US" sz="1050" b="1" dirty="0">
                <a:solidFill>
                  <a:srgbClr val="0070C0"/>
                </a:solidFill>
                <a:effectLst/>
                <a:latin typeface="Segoe UI" panose="020B0502040204020203" pitchFamily="34" charset="0"/>
                <a:ea typeface="Calibri" panose="020F0502020204030204" pitchFamily="34" charset="0"/>
                <a:cs typeface="Times New Roman" panose="02020603050405020304" pitchFamily="18" charset="0"/>
              </a:rPr>
              <a:t> </a:t>
            </a:r>
            <a:r>
              <a:rPr lang="en-US" sz="1050" b="1" dirty="0" err="1">
                <a:solidFill>
                  <a:srgbClr val="0070C0"/>
                </a:solidFill>
                <a:effectLst/>
                <a:latin typeface="Segoe UI" panose="020B0502040204020203" pitchFamily="34" charset="0"/>
                <a:ea typeface="Calibri" panose="020F0502020204030204" pitchFamily="34" charset="0"/>
                <a:cs typeface="Times New Roman" panose="02020603050405020304" pitchFamily="18" charset="0"/>
              </a:rPr>
              <a:t>en</a:t>
            </a:r>
            <a:r>
              <a:rPr lang="en-US" sz="1050" b="1" dirty="0">
                <a:solidFill>
                  <a:srgbClr val="0070C0"/>
                </a:solidFill>
                <a:effectLst/>
                <a:latin typeface="Segoe UI" panose="020B0502040204020203" pitchFamily="34" charset="0"/>
                <a:ea typeface="Calibri" panose="020F0502020204030204" pitchFamily="34" charset="0"/>
                <a:cs typeface="Times New Roman" panose="02020603050405020304" pitchFamily="18" charset="0"/>
              </a:rPr>
              <a:t> </a:t>
            </a:r>
            <a:r>
              <a:rPr lang="en-US" sz="1050" b="1" dirty="0" err="1">
                <a:solidFill>
                  <a:srgbClr val="0070C0"/>
                </a:solidFill>
                <a:effectLst/>
                <a:latin typeface="Segoe UI" panose="020B0502040204020203" pitchFamily="34" charset="0"/>
                <a:ea typeface="Calibri" panose="020F0502020204030204" pitchFamily="34" charset="0"/>
                <a:cs typeface="Times New Roman" panose="02020603050405020304" pitchFamily="18" charset="0"/>
              </a:rPr>
              <a:t>geç</a:t>
            </a:r>
            <a:r>
              <a:rPr lang="en-US" sz="1050" b="1" dirty="0">
                <a:solidFill>
                  <a:srgbClr val="0070C0"/>
                </a:solidFill>
                <a:effectLst/>
                <a:latin typeface="Segoe UI" panose="020B0502040204020203" pitchFamily="34" charset="0"/>
                <a:ea typeface="Calibri" panose="020F0502020204030204" pitchFamily="34" charset="0"/>
                <a:cs typeface="Times New Roman" panose="02020603050405020304" pitchFamily="18" charset="0"/>
              </a:rPr>
              <a:t> 15 </a:t>
            </a:r>
            <a:r>
              <a:rPr lang="en-US" sz="1050" b="1" dirty="0" err="1">
                <a:solidFill>
                  <a:srgbClr val="0070C0"/>
                </a:solidFill>
                <a:effectLst/>
                <a:latin typeface="Segoe UI" panose="020B0502040204020203" pitchFamily="34" charset="0"/>
                <a:ea typeface="Calibri" panose="020F0502020204030204" pitchFamily="34" charset="0"/>
                <a:cs typeface="Times New Roman" panose="02020603050405020304" pitchFamily="18" charset="0"/>
              </a:rPr>
              <a:t>gün</a:t>
            </a:r>
            <a:r>
              <a:rPr lang="en-US" sz="1050" b="1" dirty="0">
                <a:solidFill>
                  <a:srgbClr val="0070C0"/>
                </a:solidFill>
                <a:effectLst/>
                <a:latin typeface="Segoe UI" panose="020B0502040204020203" pitchFamily="34" charset="0"/>
                <a:ea typeface="Calibri" panose="020F0502020204030204" pitchFamily="34" charset="0"/>
                <a:cs typeface="Times New Roman" panose="02020603050405020304" pitchFamily="18" charset="0"/>
              </a:rPr>
              <a:t> </a:t>
            </a:r>
            <a:r>
              <a:rPr lang="en-US" sz="1050" b="1" dirty="0" err="1">
                <a:solidFill>
                  <a:srgbClr val="0070C0"/>
                </a:solidFill>
                <a:effectLst/>
                <a:latin typeface="Segoe UI" panose="020B0502040204020203" pitchFamily="34" charset="0"/>
                <a:ea typeface="Calibri" panose="020F0502020204030204" pitchFamily="34" charset="0"/>
                <a:cs typeface="Times New Roman" panose="02020603050405020304" pitchFamily="18" charset="0"/>
              </a:rPr>
              <a:t>içinde</a:t>
            </a:r>
            <a:r>
              <a:rPr lang="en-US" sz="1050" b="1" dirty="0">
                <a:solidFill>
                  <a:srgbClr val="0070C0"/>
                </a:solidFill>
                <a:effectLst/>
                <a:latin typeface="Segoe UI" panose="020B0502040204020203" pitchFamily="34" charset="0"/>
                <a:ea typeface="Calibri" panose="020F0502020204030204" pitchFamily="34" charset="0"/>
                <a:cs typeface="Times New Roman" panose="02020603050405020304" pitchFamily="18" charset="0"/>
              </a:rPr>
              <a:t> </a:t>
            </a:r>
            <a:r>
              <a:rPr lang="en-US" sz="1050" b="1" dirty="0" err="1">
                <a:solidFill>
                  <a:srgbClr val="0070C0"/>
                </a:solidFill>
                <a:effectLst/>
                <a:latin typeface="Segoe UI" panose="020B0502040204020203" pitchFamily="34" charset="0"/>
                <a:ea typeface="Calibri" panose="020F0502020204030204" pitchFamily="34" charset="0"/>
                <a:cs typeface="Times New Roman" panose="02020603050405020304" pitchFamily="18" charset="0"/>
              </a:rPr>
              <a:t>hazırlanmalı</a:t>
            </a:r>
            <a:r>
              <a:rPr lang="en-US" sz="1050" b="1" dirty="0">
                <a:solidFill>
                  <a:srgbClr val="0070C0"/>
                </a:solidFill>
                <a:effectLst/>
                <a:latin typeface="Segoe UI" panose="020B0502040204020203" pitchFamily="34" charset="0"/>
                <a:ea typeface="Calibri" panose="020F0502020204030204" pitchFamily="34" charset="0"/>
                <a:cs typeface="Times New Roman" panose="02020603050405020304" pitchFamily="18" charset="0"/>
              </a:rPr>
              <a:t> </a:t>
            </a:r>
            <a:r>
              <a:rPr lang="en-US" sz="1050" b="1" dirty="0" err="1">
                <a:solidFill>
                  <a:srgbClr val="0070C0"/>
                </a:solidFill>
                <a:effectLst/>
                <a:latin typeface="Segoe UI" panose="020B0502040204020203" pitchFamily="34" charset="0"/>
                <a:ea typeface="Calibri" panose="020F0502020204030204" pitchFamily="34" charset="0"/>
                <a:cs typeface="Times New Roman" panose="02020603050405020304" pitchFamily="18" charset="0"/>
              </a:rPr>
              <a:t>ve</a:t>
            </a:r>
            <a:r>
              <a:rPr lang="en-US" sz="1050" b="1" dirty="0">
                <a:solidFill>
                  <a:srgbClr val="0070C0"/>
                </a:solidFill>
                <a:effectLst/>
                <a:latin typeface="Segoe UI" panose="020B0502040204020203" pitchFamily="34" charset="0"/>
                <a:ea typeface="Calibri" panose="020F0502020204030204" pitchFamily="34" charset="0"/>
                <a:cs typeface="Times New Roman" panose="02020603050405020304" pitchFamily="18" charset="0"/>
              </a:rPr>
              <a:t> </a:t>
            </a:r>
            <a:br>
              <a:rPr lang="en-US" sz="1050" b="1" dirty="0">
                <a:solidFill>
                  <a:srgbClr val="0070C0"/>
                </a:solidFill>
                <a:effectLst/>
                <a:latin typeface="Segoe UI" panose="020B0502040204020203" pitchFamily="34" charset="0"/>
                <a:ea typeface="Calibri" panose="020F0502020204030204" pitchFamily="34" charset="0"/>
                <a:cs typeface="Times New Roman" panose="02020603050405020304" pitchFamily="18" charset="0"/>
              </a:rPr>
            </a:br>
            <a:r>
              <a:rPr lang="en-US" sz="1050" b="1" dirty="0">
                <a:solidFill>
                  <a:srgbClr val="0070C0"/>
                </a:solidFill>
                <a:effectLst/>
                <a:latin typeface="Segoe UI" panose="020B0502040204020203" pitchFamily="34" charset="0"/>
                <a:ea typeface="Calibri" panose="020F0502020204030204" pitchFamily="34" charset="0"/>
                <a:cs typeface="Times New Roman" panose="02020603050405020304" pitchFamily="18" charset="0"/>
              </a:rPr>
              <a:t>talep </a:t>
            </a:r>
            <a:r>
              <a:rPr lang="en-US" sz="1050" b="1" dirty="0" err="1">
                <a:solidFill>
                  <a:srgbClr val="0070C0"/>
                </a:solidFill>
                <a:effectLst/>
                <a:latin typeface="Segoe UI" panose="020B0502040204020203" pitchFamily="34" charset="0"/>
                <a:ea typeface="Calibri" panose="020F0502020204030204" pitchFamily="34" charset="0"/>
                <a:cs typeface="Times New Roman" panose="02020603050405020304" pitchFamily="18" charset="0"/>
              </a:rPr>
              <a:t>eden</a:t>
            </a:r>
            <a:r>
              <a:rPr lang="en-US" sz="1050" b="1" dirty="0">
                <a:solidFill>
                  <a:srgbClr val="0070C0"/>
                </a:solidFill>
                <a:effectLst/>
                <a:latin typeface="Segoe UI" panose="020B0502040204020203" pitchFamily="34" charset="0"/>
                <a:ea typeface="Calibri" panose="020F0502020204030204" pitchFamily="34" charset="0"/>
                <a:cs typeface="Times New Roman" panose="02020603050405020304" pitchFamily="18" charset="0"/>
              </a:rPr>
              <a:t> ASH İl </a:t>
            </a:r>
            <a:r>
              <a:rPr lang="en-US" sz="1050" b="1" dirty="0" err="1">
                <a:solidFill>
                  <a:srgbClr val="0070C0"/>
                </a:solidFill>
                <a:effectLst/>
                <a:latin typeface="Segoe UI" panose="020B0502040204020203" pitchFamily="34" charset="0"/>
                <a:ea typeface="Calibri" panose="020F0502020204030204" pitchFamily="34" charset="0"/>
                <a:cs typeface="Times New Roman" panose="02020603050405020304" pitchFamily="18" charset="0"/>
              </a:rPr>
              <a:t>Müdürlüğüne</a:t>
            </a:r>
            <a:r>
              <a:rPr lang="en-US" sz="1050" b="1" dirty="0">
                <a:solidFill>
                  <a:srgbClr val="0070C0"/>
                </a:solidFill>
                <a:effectLst/>
                <a:latin typeface="Segoe UI" panose="020B0502040204020203" pitchFamily="34" charset="0"/>
                <a:ea typeface="Calibri" panose="020F0502020204030204" pitchFamily="34" charset="0"/>
                <a:cs typeface="Times New Roman" panose="02020603050405020304" pitchFamily="18" charset="0"/>
              </a:rPr>
              <a:t> </a:t>
            </a:r>
            <a:r>
              <a:rPr lang="en-US" sz="1050" b="1" dirty="0" err="1">
                <a:solidFill>
                  <a:srgbClr val="0070C0"/>
                </a:solidFill>
                <a:effectLst/>
                <a:latin typeface="Segoe UI" panose="020B0502040204020203" pitchFamily="34" charset="0"/>
                <a:ea typeface="Calibri" panose="020F0502020204030204" pitchFamily="34" charset="0"/>
                <a:cs typeface="Times New Roman" panose="02020603050405020304" pitchFamily="18" charset="0"/>
              </a:rPr>
              <a:t>gönderilmelidir</a:t>
            </a:r>
            <a:r>
              <a:rPr lang="en-US" sz="1050" b="1" dirty="0">
                <a:solidFill>
                  <a:srgbClr val="0070C0"/>
                </a:solidFill>
                <a:effectLst/>
                <a:latin typeface="Segoe UI" panose="020B0502040204020203" pitchFamily="34" charset="0"/>
                <a:ea typeface="Calibri" panose="020F0502020204030204" pitchFamily="34" charset="0"/>
                <a:cs typeface="Times New Roman" panose="02020603050405020304" pitchFamily="18" charset="0"/>
              </a:rPr>
              <a:t>.</a:t>
            </a:r>
            <a:endParaRPr lang="tr-TR" sz="1050" dirty="0">
              <a:effectLst/>
              <a:latin typeface="Segoe UI" panose="020B0502040204020203" pitchFamily="34" charset="0"/>
              <a:ea typeface="Calibri" panose="020F0502020204030204" pitchFamily="34" charset="0"/>
              <a:cs typeface="Times New Roman" panose="02020603050405020304" pitchFamily="18" charset="0"/>
            </a:endParaRPr>
          </a:p>
        </p:txBody>
      </p:sp>
      <p:sp>
        <p:nvSpPr>
          <p:cNvPr id="6" name="Slide Number Placeholder 5">
            <a:extLst>
              <a:ext uri="{FF2B5EF4-FFF2-40B4-BE49-F238E27FC236}">
                <a16:creationId xmlns:a16="http://schemas.microsoft.com/office/drawing/2014/main" id="{903988C4-E3F9-B625-E1F1-0EB159B937DF}"/>
              </a:ext>
            </a:extLst>
          </p:cNvPr>
          <p:cNvSpPr>
            <a:spLocks noGrp="1"/>
          </p:cNvSpPr>
          <p:nvPr>
            <p:ph type="sldNum" sz="quarter" idx="12"/>
          </p:nvPr>
        </p:nvSpPr>
        <p:spPr/>
        <p:txBody>
          <a:bodyPr/>
          <a:lstStyle/>
          <a:p>
            <a:fld id="{0BE68271-D1D7-4240-9CAF-7A57D75CD8A1}" type="slidenum">
              <a:rPr lang="en-US" smtClean="0"/>
              <a:t>28</a:t>
            </a:fld>
            <a:endParaRPr lang="en-US"/>
          </a:p>
        </p:txBody>
      </p:sp>
    </p:spTree>
    <p:extLst>
      <p:ext uri="{BB962C8B-B14F-4D97-AF65-F5344CB8AC3E}">
        <p14:creationId xmlns:p14="http://schemas.microsoft.com/office/powerpoint/2010/main" val="19581817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van 1"/>
          <p:cNvSpPr>
            <a:spLocks noGrp="1"/>
          </p:cNvSpPr>
          <p:nvPr>
            <p:ph type="title"/>
          </p:nvPr>
        </p:nvSpPr>
        <p:spPr>
          <a:xfrm>
            <a:off x="417531" y="1098785"/>
            <a:ext cx="10515600" cy="1002834"/>
          </a:xfrm>
        </p:spPr>
        <p:txBody>
          <a:bodyPr>
            <a:noAutofit/>
          </a:bodyPr>
          <a:lstStyle/>
          <a:p>
            <a:pPr>
              <a:lnSpc>
                <a:spcPct val="150000"/>
              </a:lnSpc>
              <a:spcAft>
                <a:spcPts val="0"/>
              </a:spcAft>
            </a:pPr>
            <a:r>
              <a:rPr lang="en-US" sz="3200" b="1" kern="0" cap="all" dirty="0">
                <a:solidFill>
                  <a:srgbClr val="002060"/>
                </a:solidFill>
                <a:latin typeface="Segoe UI" panose="020B0502040204020203" pitchFamily="34" charset="0"/>
                <a:ea typeface="Times New Roman" panose="02020603050405020304" pitchFamily="18" charset="0"/>
                <a:cs typeface="Times New Roman (Headings CS)"/>
              </a:rPr>
              <a:t>KURULUŞ SİSTEMİNE YERLEŞTİRME</a:t>
            </a:r>
            <a:endParaRPr lang="en-US" sz="3200" dirty="0"/>
          </a:p>
        </p:txBody>
      </p:sp>
      <p:sp>
        <p:nvSpPr>
          <p:cNvPr id="8" name="Dikdörtgen 7"/>
          <p:cNvSpPr/>
          <p:nvPr/>
        </p:nvSpPr>
        <p:spPr>
          <a:xfrm>
            <a:off x="838200" y="2571078"/>
            <a:ext cx="3615466" cy="264688"/>
          </a:xfrm>
          <a:prstGeom prst="rect">
            <a:avLst/>
          </a:prstGeom>
        </p:spPr>
        <p:txBody>
          <a:bodyPr wrap="square">
            <a:spAutoFit/>
          </a:bodyPr>
          <a:lstStyle/>
          <a:p>
            <a:pPr algn="just">
              <a:lnSpc>
                <a:spcPct val="120000"/>
              </a:lnSpc>
            </a:pPr>
            <a:endParaRPr lang="tr-TR" sz="1000" dirty="0"/>
          </a:p>
        </p:txBody>
      </p:sp>
      <p:sp>
        <p:nvSpPr>
          <p:cNvPr id="11" name="İçerik Yer Tutucusu 10"/>
          <p:cNvSpPr>
            <a:spLocks noGrp="1"/>
          </p:cNvSpPr>
          <p:nvPr>
            <p:ph idx="1"/>
          </p:nvPr>
        </p:nvSpPr>
        <p:spPr>
          <a:xfrm>
            <a:off x="417531" y="2101619"/>
            <a:ext cx="6164133" cy="3356386"/>
          </a:xfrm>
        </p:spPr>
        <p:txBody>
          <a:bodyPr>
            <a:normAutofit fontScale="25000" lnSpcReduction="20000"/>
          </a:bodyPr>
          <a:lstStyle/>
          <a:p>
            <a:pPr algn="just">
              <a:lnSpc>
                <a:spcPct val="120000"/>
              </a:lnSpc>
              <a:spcBef>
                <a:spcPts val="600"/>
              </a:spcBef>
            </a:pPr>
            <a:r>
              <a:rPr lang="tr-TR" sz="5600" dirty="0">
                <a:latin typeface="Segoe UI" panose="020B0502040204020203" pitchFamily="34" charset="0"/>
                <a:cs typeface="Segoe UI" panose="020B0502040204020203" pitchFamily="34" charset="0"/>
              </a:rPr>
              <a:t>Hizmet bölgeleri arasındaki tertip ve nakiller ise, çocuk hakkındaki tedbir kararını, çocuk hakkında hazırlanacak sosyal inceleme raporunu, çocuğun bakım altında bulunduğu kuruluşun teklifini ve il değerlendirme kurulu kararını içeren dosya ile birlikte </a:t>
            </a:r>
            <a:r>
              <a:rPr lang="tr-TR" sz="5600" dirty="0" err="1">
                <a:latin typeface="Segoe UI" panose="020B0502040204020203" pitchFamily="34" charset="0"/>
                <a:cs typeface="Segoe UI" panose="020B0502040204020203" pitchFamily="34" charset="0"/>
              </a:rPr>
              <a:t>ASHB’ye</a:t>
            </a:r>
            <a:r>
              <a:rPr lang="tr-TR" sz="5600" dirty="0">
                <a:latin typeface="Segoe UI" panose="020B0502040204020203" pitchFamily="34" charset="0"/>
                <a:cs typeface="Segoe UI" panose="020B0502040204020203" pitchFamily="34" charset="0"/>
              </a:rPr>
              <a:t> yazılacak resmi yazı ile talep edilmektedir.</a:t>
            </a:r>
          </a:p>
          <a:p>
            <a:pPr algn="just">
              <a:lnSpc>
                <a:spcPct val="120000"/>
              </a:lnSpc>
              <a:spcBef>
                <a:spcPts val="600"/>
              </a:spcBef>
            </a:pPr>
            <a:r>
              <a:rPr lang="tr-TR" sz="5600" dirty="0">
                <a:latin typeface="Segoe UI" panose="020B0502040204020203" pitchFamily="34" charset="0"/>
                <a:cs typeface="Segoe UI" panose="020B0502040204020203" pitchFamily="34" charset="0"/>
              </a:rPr>
              <a:t>Eğitim veya sağlık gerekçeleri ile yapılacak iller arası tertip ve nakiller, çocuğun eğitim veya sağlık durumunu gösteren belgeler hazırlanarak sosyal inceleme raporu veya il değerlendirme kurulu kararı aranmaksızın iller arası koordinasyonla gerçekleştirilir ve ASH İl Müdürlüğü tarafından Bakanlığa bilgi verilir. Çocuğun yararını gerektiren acil hallerde Bakanlıkça </a:t>
            </a:r>
            <a:r>
              <a:rPr lang="tr-TR" sz="5600" dirty="0" err="1">
                <a:latin typeface="Segoe UI" panose="020B0502040204020203" pitchFamily="34" charset="0"/>
                <a:cs typeface="Segoe UI" panose="020B0502040204020203" pitchFamily="34" charset="0"/>
              </a:rPr>
              <a:t>re’sen</a:t>
            </a:r>
            <a:r>
              <a:rPr lang="tr-TR" sz="5600" dirty="0">
                <a:latin typeface="Segoe UI" panose="020B0502040204020203" pitchFamily="34" charset="0"/>
                <a:cs typeface="Segoe UI" panose="020B0502040204020203" pitchFamily="34" charset="0"/>
              </a:rPr>
              <a:t> tertip veya nakil işlemi yapılabilmektedir.</a:t>
            </a:r>
          </a:p>
          <a:p>
            <a:pPr algn="just">
              <a:lnSpc>
                <a:spcPct val="120000"/>
              </a:lnSpc>
              <a:spcBef>
                <a:spcPts val="600"/>
              </a:spcBef>
            </a:pPr>
            <a:r>
              <a:rPr lang="tr-TR" sz="5600" dirty="0">
                <a:latin typeface="Segoe UI" panose="020B0502040204020203" pitchFamily="34" charset="0"/>
                <a:cs typeface="Segoe UI" panose="020B0502040204020203" pitchFamily="34" charset="0"/>
              </a:rPr>
              <a:t>Nakil ve tertip sürecinde, gerek duyulması halinde çocuğun kuruluşa yerleştirilmesinde Çocuk Koruma Kanunu uyarınca ve kolluk kuvvetlerinden destek alınarak gizlilik içerisinde ASH İl Müdürlükleri ile koordinasyon halinde süreç tamamlanmaktadır.</a:t>
            </a:r>
          </a:p>
          <a:p>
            <a:endParaRPr lang="tr-TR" dirty="0"/>
          </a:p>
        </p:txBody>
      </p:sp>
      <p:pic>
        <p:nvPicPr>
          <p:cNvPr id="13" name="Picture 21"/>
          <p:cNvPicPr>
            <a:picLocks/>
          </p:cNvPicPr>
          <p:nvPr/>
        </p:nvPicPr>
        <p:blipFill>
          <a:blip r:embed="rId2">
            <a:extLst>
              <a:ext uri="{28A0092B-C50C-407E-A947-70E740481C1C}">
                <a14:useLocalDpi xmlns:a14="http://schemas.microsoft.com/office/drawing/2010/main" val="0"/>
              </a:ext>
            </a:extLst>
          </a:blip>
          <a:stretch>
            <a:fillRect/>
          </a:stretch>
        </p:blipFill>
        <p:spPr>
          <a:xfrm>
            <a:off x="6690359" y="2571078"/>
            <a:ext cx="5329517" cy="2127448"/>
          </a:xfrm>
          <a:prstGeom prst="rect">
            <a:avLst/>
          </a:prstGeom>
        </p:spPr>
      </p:pic>
      <p:sp>
        <p:nvSpPr>
          <p:cNvPr id="14" name="Text Box 22"/>
          <p:cNvSpPr txBox="1"/>
          <p:nvPr/>
        </p:nvSpPr>
        <p:spPr>
          <a:xfrm>
            <a:off x="6776153" y="3205732"/>
            <a:ext cx="5157927" cy="1492794"/>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20000"/>
              </a:lnSpc>
            </a:pPr>
            <a:r>
              <a:rPr lang="tr-TR" sz="1050" b="1" dirty="0" err="1">
                <a:solidFill>
                  <a:schemeClr val="accent5">
                    <a:lumMod val="75000"/>
                  </a:schemeClr>
                </a:solidFill>
                <a:latin typeface="Segoe UI" panose="020B0502040204020203" pitchFamily="34" charset="0"/>
                <a:ea typeface="Calibri" panose="020F0502020204030204" pitchFamily="34" charset="0"/>
                <a:cs typeface="Times New Roman" panose="02020603050405020304" pitchFamily="18" charset="0"/>
              </a:rPr>
              <a:t>Refakatsiz</a:t>
            </a:r>
            <a:r>
              <a:rPr lang="tr-TR" sz="1050" b="1" dirty="0">
                <a:solidFill>
                  <a:schemeClr val="accent5">
                    <a:lumMod val="75000"/>
                  </a:schemeClr>
                </a:solidFill>
                <a:latin typeface="Segoe UI" panose="020B0502040204020203" pitchFamily="34" charset="0"/>
                <a:ea typeface="Calibri" panose="020F0502020204030204" pitchFamily="34" charset="0"/>
                <a:cs typeface="Times New Roman" panose="02020603050405020304" pitchFamily="18" charset="0"/>
              </a:rPr>
              <a:t> çocukların nakilleri ise iller arası koordinasyon ile yapılmakta olup sosyal inceleme raporu ve il değerlendirme kurulu kararı aranmamaktadır. ASH İl Müdürlüğünce çocuğun hangi tarihte ve hangi ile nakil edileceği ile ilgili, ayrıldığı ve nakil edileceği İl Göç İdaresi Müdürlüklerine bilgi verilmesi gerekmektedir. </a:t>
            </a:r>
          </a:p>
        </p:txBody>
      </p:sp>
      <p:sp>
        <p:nvSpPr>
          <p:cNvPr id="2" name="Slide Number Placeholder 1">
            <a:extLst>
              <a:ext uri="{FF2B5EF4-FFF2-40B4-BE49-F238E27FC236}">
                <a16:creationId xmlns:a16="http://schemas.microsoft.com/office/drawing/2014/main" id="{C0A64F9E-7429-C7AC-1E2C-EF08062CF1B8}"/>
              </a:ext>
            </a:extLst>
          </p:cNvPr>
          <p:cNvSpPr>
            <a:spLocks noGrp="1"/>
          </p:cNvSpPr>
          <p:nvPr>
            <p:ph type="sldNum" sz="quarter" idx="12"/>
          </p:nvPr>
        </p:nvSpPr>
        <p:spPr/>
        <p:txBody>
          <a:bodyPr/>
          <a:lstStyle/>
          <a:p>
            <a:fld id="{0BE68271-D1D7-4240-9CAF-7A57D75CD8A1}" type="slidenum">
              <a:rPr lang="en-US" smtClean="0"/>
              <a:t>29</a:t>
            </a:fld>
            <a:endParaRPr lang="en-US"/>
          </a:p>
        </p:txBody>
      </p:sp>
    </p:spTree>
    <p:extLst>
      <p:ext uri="{BB962C8B-B14F-4D97-AF65-F5344CB8AC3E}">
        <p14:creationId xmlns:p14="http://schemas.microsoft.com/office/powerpoint/2010/main" val="36551315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70109" y="2328478"/>
            <a:ext cx="10895150" cy="2874851"/>
          </a:xfrm>
        </p:spPr>
        <p:txBody>
          <a:bodyPr>
            <a:noAutofit/>
          </a:bodyPr>
          <a:lstStyle/>
          <a:p>
            <a:pPr algn="just">
              <a:lnSpc>
                <a:spcPct val="100000"/>
              </a:lnSpc>
            </a:pPr>
            <a:r>
              <a:rPr lang="en-US" sz="1600" dirty="0">
                <a:latin typeface="Segoe UI" panose="020B0502040204020203" pitchFamily="34" charset="0"/>
                <a:ea typeface="Calibri" panose="020F0502020204030204" pitchFamily="34" charset="0"/>
                <a:cs typeface="Segoe UI" panose="020B0502040204020203" pitchFamily="34" charset="0"/>
              </a:rPr>
              <a:t>Türkiye’de çocuk </a:t>
            </a:r>
            <a:r>
              <a:rPr lang="en-US" sz="1600" dirty="0" err="1">
                <a:latin typeface="Segoe UI" panose="020B0502040204020203" pitchFamily="34" charset="0"/>
                <a:ea typeface="Calibri" panose="020F0502020204030204" pitchFamily="34" charset="0"/>
                <a:cs typeface="Segoe UI" panose="020B0502040204020203" pitchFamily="34" charset="0"/>
              </a:rPr>
              <a:t>koruma</a:t>
            </a:r>
            <a:r>
              <a:rPr lang="en-US" sz="1600" dirty="0">
                <a:latin typeface="Segoe UI" panose="020B0502040204020203" pitchFamily="34" charset="0"/>
                <a:ea typeface="Calibri" panose="020F0502020204030204" pitchFamily="34" charset="0"/>
                <a:cs typeface="Segoe UI" panose="020B0502040204020203" pitchFamily="34" charset="0"/>
              </a:rPr>
              <a:t> </a:t>
            </a:r>
            <a:r>
              <a:rPr lang="en-US" sz="1600" dirty="0" err="1">
                <a:latin typeface="Segoe UI" panose="020B0502040204020203" pitchFamily="34" charset="0"/>
                <a:ea typeface="Calibri" panose="020F0502020204030204" pitchFamily="34" charset="0"/>
                <a:cs typeface="Segoe UI" panose="020B0502040204020203" pitchFamily="34" charset="0"/>
              </a:rPr>
              <a:t>hizmetleri</a:t>
            </a:r>
            <a:r>
              <a:rPr lang="en-US" sz="1600" dirty="0">
                <a:latin typeface="Segoe UI" panose="020B0502040204020203" pitchFamily="34" charset="0"/>
                <a:ea typeface="Calibri" panose="020F0502020204030204" pitchFamily="34" charset="0"/>
                <a:cs typeface="Segoe UI" panose="020B0502040204020203" pitchFamily="34" charset="0"/>
              </a:rPr>
              <a:t>,</a:t>
            </a:r>
            <a:r>
              <a:rPr lang="en-US" sz="1600" b="1" dirty="0">
                <a:latin typeface="Segoe UI" panose="020B0502040204020203" pitchFamily="34" charset="0"/>
                <a:ea typeface="Calibri" panose="020F0502020204030204" pitchFamily="34" charset="0"/>
                <a:cs typeface="Segoe UI" panose="020B0502040204020203" pitchFamily="34" charset="0"/>
              </a:rPr>
              <a:t> </a:t>
            </a:r>
            <a:r>
              <a:rPr lang="tr-TR" sz="1600" b="1" dirty="0">
                <a:latin typeface="Segoe UI" panose="020B0502040204020203" pitchFamily="34" charset="0"/>
                <a:ea typeface="Calibri" panose="020F0502020204030204" pitchFamily="34" charset="0"/>
                <a:cs typeface="Segoe UI" panose="020B0502040204020203" pitchFamily="34" charset="0"/>
              </a:rPr>
              <a:t>BM </a:t>
            </a:r>
            <a:r>
              <a:rPr lang="en-US" sz="1600" b="1" dirty="0">
                <a:latin typeface="Segoe UI" panose="020B0502040204020203" pitchFamily="34" charset="0"/>
                <a:ea typeface="Calibri" panose="020F0502020204030204" pitchFamily="34" charset="0"/>
                <a:cs typeface="Segoe UI" panose="020B0502040204020203" pitchFamily="34" charset="0"/>
              </a:rPr>
              <a:t>Çocuk </a:t>
            </a:r>
            <a:r>
              <a:rPr lang="en-US" sz="1600" b="1" dirty="0" err="1">
                <a:latin typeface="Segoe UI" panose="020B0502040204020203" pitchFamily="34" charset="0"/>
                <a:ea typeface="Calibri" panose="020F0502020204030204" pitchFamily="34" charset="0"/>
                <a:cs typeface="Segoe UI" panose="020B0502040204020203" pitchFamily="34" charset="0"/>
              </a:rPr>
              <a:t>Hakları</a:t>
            </a:r>
            <a:r>
              <a:rPr lang="en-US" sz="1600" b="1" dirty="0">
                <a:latin typeface="Segoe UI" panose="020B0502040204020203" pitchFamily="34" charset="0"/>
                <a:ea typeface="Calibri" panose="020F0502020204030204" pitchFamily="34" charset="0"/>
                <a:cs typeface="Segoe UI" panose="020B0502040204020203" pitchFamily="34" charset="0"/>
              </a:rPr>
              <a:t> </a:t>
            </a:r>
            <a:r>
              <a:rPr lang="en-US" sz="1600" b="1" dirty="0" err="1">
                <a:latin typeface="Segoe UI" panose="020B0502040204020203" pitchFamily="34" charset="0"/>
                <a:ea typeface="Calibri" panose="020F0502020204030204" pitchFamily="34" charset="0"/>
                <a:cs typeface="Segoe UI" panose="020B0502040204020203" pitchFamily="34" charset="0"/>
              </a:rPr>
              <a:t>Sözleşmesi</a:t>
            </a:r>
            <a:r>
              <a:rPr lang="en-US" sz="1600" b="1" dirty="0">
                <a:latin typeface="Segoe UI" panose="020B0502040204020203" pitchFamily="34" charset="0"/>
                <a:ea typeface="Calibri" panose="020F0502020204030204" pitchFamily="34" charset="0"/>
                <a:cs typeface="Segoe UI" panose="020B0502040204020203" pitchFamily="34" charset="0"/>
              </a:rPr>
              <a:t> </a:t>
            </a:r>
            <a:r>
              <a:rPr lang="en-US" sz="1600" b="1" dirty="0" err="1">
                <a:latin typeface="Segoe UI" panose="020B0502040204020203" pitchFamily="34" charset="0"/>
                <a:ea typeface="Calibri" panose="020F0502020204030204" pitchFamily="34" charset="0"/>
                <a:cs typeface="Segoe UI" panose="020B0502040204020203" pitchFamily="34" charset="0"/>
              </a:rPr>
              <a:t>uyarınca</a:t>
            </a:r>
            <a:r>
              <a:rPr lang="en-US" sz="1600" b="1" dirty="0">
                <a:latin typeface="Segoe UI" panose="020B0502040204020203" pitchFamily="34" charset="0"/>
                <a:ea typeface="Calibri" panose="020F0502020204030204" pitchFamily="34" charset="0"/>
                <a:cs typeface="Segoe UI" panose="020B0502040204020203" pitchFamily="34" charset="0"/>
              </a:rPr>
              <a:t> çocuğun </a:t>
            </a:r>
            <a:r>
              <a:rPr lang="en-US" sz="1600" b="1" dirty="0" err="1">
                <a:latin typeface="Segoe UI" panose="020B0502040204020203" pitchFamily="34" charset="0"/>
                <a:ea typeface="Calibri" panose="020F0502020204030204" pitchFamily="34" charset="0"/>
                <a:cs typeface="Segoe UI" panose="020B0502040204020203" pitchFamily="34" charset="0"/>
              </a:rPr>
              <a:t>üstün</a:t>
            </a:r>
            <a:r>
              <a:rPr lang="en-US" sz="1600" b="1" dirty="0">
                <a:latin typeface="Segoe UI" panose="020B0502040204020203" pitchFamily="34" charset="0"/>
                <a:ea typeface="Calibri" panose="020F0502020204030204" pitchFamily="34" charset="0"/>
                <a:cs typeface="Segoe UI" panose="020B0502040204020203" pitchFamily="34" charset="0"/>
              </a:rPr>
              <a:t> </a:t>
            </a:r>
            <a:r>
              <a:rPr lang="en-US" sz="1600" b="1" dirty="0" err="1">
                <a:latin typeface="Segoe UI" panose="020B0502040204020203" pitchFamily="34" charset="0"/>
                <a:ea typeface="Calibri" panose="020F0502020204030204" pitchFamily="34" charset="0"/>
                <a:cs typeface="Segoe UI" panose="020B0502040204020203" pitchFamily="34" charset="0"/>
              </a:rPr>
              <a:t>yararı</a:t>
            </a:r>
            <a:r>
              <a:rPr lang="en-US" sz="1600" b="1" dirty="0">
                <a:latin typeface="Segoe UI" panose="020B0502040204020203" pitchFamily="34" charset="0"/>
                <a:ea typeface="Calibri" panose="020F0502020204030204" pitchFamily="34" charset="0"/>
                <a:cs typeface="Segoe UI" panose="020B0502040204020203" pitchFamily="34" charset="0"/>
              </a:rPr>
              <a:t> </a:t>
            </a:r>
            <a:r>
              <a:rPr lang="en-US" sz="1600" b="1" dirty="0" err="1">
                <a:latin typeface="Segoe UI" panose="020B0502040204020203" pitchFamily="34" charset="0"/>
                <a:ea typeface="Calibri" panose="020F0502020204030204" pitchFamily="34" charset="0"/>
                <a:cs typeface="Segoe UI" panose="020B0502040204020203" pitchFamily="34" charset="0"/>
              </a:rPr>
              <a:t>ilkesi</a:t>
            </a:r>
            <a:r>
              <a:rPr lang="en-US" sz="1600" b="1" dirty="0">
                <a:latin typeface="Segoe UI" panose="020B0502040204020203" pitchFamily="34" charset="0"/>
                <a:ea typeface="Calibri" panose="020F0502020204030204" pitchFamily="34" charset="0"/>
                <a:cs typeface="Segoe UI" panose="020B0502040204020203" pitchFamily="34" charset="0"/>
              </a:rPr>
              <a:t> </a:t>
            </a:r>
            <a:r>
              <a:rPr lang="en-US" sz="1600" b="1" dirty="0" err="1">
                <a:latin typeface="Segoe UI" panose="020B0502040204020203" pitchFamily="34" charset="0"/>
                <a:ea typeface="Calibri" panose="020F0502020204030204" pitchFamily="34" charset="0"/>
                <a:cs typeface="Segoe UI" panose="020B0502040204020203" pitchFamily="34" charset="0"/>
              </a:rPr>
              <a:t>doğrultusunda</a:t>
            </a:r>
            <a:r>
              <a:rPr lang="en-US" sz="1600" b="1" dirty="0">
                <a:latin typeface="Segoe UI" panose="020B0502040204020203" pitchFamily="34" charset="0"/>
                <a:ea typeface="Calibri" panose="020F0502020204030204" pitchFamily="34" charset="0"/>
                <a:cs typeface="Segoe UI" panose="020B0502040204020203" pitchFamily="34" charset="0"/>
              </a:rPr>
              <a:t>, 5395 </a:t>
            </a:r>
            <a:r>
              <a:rPr lang="en-US" sz="1600" b="1" dirty="0" err="1">
                <a:latin typeface="Segoe UI" panose="020B0502040204020203" pitchFamily="34" charset="0"/>
                <a:ea typeface="Calibri" panose="020F0502020204030204" pitchFamily="34" charset="0"/>
                <a:cs typeface="Segoe UI" panose="020B0502040204020203" pitchFamily="34" charset="0"/>
              </a:rPr>
              <a:t>sayılı</a:t>
            </a:r>
            <a:r>
              <a:rPr lang="en-US" sz="1600" b="1" dirty="0">
                <a:latin typeface="Segoe UI" panose="020B0502040204020203" pitchFamily="34" charset="0"/>
                <a:ea typeface="Calibri" panose="020F0502020204030204" pitchFamily="34" charset="0"/>
                <a:cs typeface="Segoe UI" panose="020B0502040204020203" pitchFamily="34" charset="0"/>
              </a:rPr>
              <a:t> Çocuk </a:t>
            </a:r>
            <a:r>
              <a:rPr lang="en-US" sz="1600" b="1" dirty="0" err="1">
                <a:latin typeface="Segoe UI" panose="020B0502040204020203" pitchFamily="34" charset="0"/>
                <a:ea typeface="Calibri" panose="020F0502020204030204" pitchFamily="34" charset="0"/>
                <a:cs typeface="Segoe UI" panose="020B0502040204020203" pitchFamily="34" charset="0"/>
              </a:rPr>
              <a:t>Koruma</a:t>
            </a:r>
            <a:r>
              <a:rPr lang="en-US" sz="1600" b="1" dirty="0">
                <a:latin typeface="Segoe UI" panose="020B0502040204020203" pitchFamily="34" charset="0"/>
                <a:ea typeface="Calibri" panose="020F0502020204030204" pitchFamily="34" charset="0"/>
                <a:cs typeface="Segoe UI" panose="020B0502040204020203" pitchFamily="34" charset="0"/>
              </a:rPr>
              <a:t> </a:t>
            </a:r>
            <a:r>
              <a:rPr lang="en-US" sz="1600" b="1" dirty="0" err="1">
                <a:latin typeface="Segoe UI" panose="020B0502040204020203" pitchFamily="34" charset="0"/>
                <a:ea typeface="Calibri" panose="020F0502020204030204" pitchFamily="34" charset="0"/>
                <a:cs typeface="Segoe UI" panose="020B0502040204020203" pitchFamily="34" charset="0"/>
              </a:rPr>
              <a:t>Kanunu</a:t>
            </a:r>
            <a:r>
              <a:rPr lang="en-US" sz="1600" b="1" dirty="0">
                <a:latin typeface="Segoe UI" panose="020B0502040204020203" pitchFamily="34" charset="0"/>
                <a:ea typeface="Calibri" panose="020F0502020204030204" pitchFamily="34" charset="0"/>
                <a:cs typeface="Segoe UI" panose="020B0502040204020203" pitchFamily="34" charset="0"/>
              </a:rPr>
              <a:t> ve 2828 </a:t>
            </a:r>
            <a:r>
              <a:rPr lang="en-US" sz="1600" b="1" dirty="0" err="1">
                <a:latin typeface="Segoe UI" panose="020B0502040204020203" pitchFamily="34" charset="0"/>
                <a:ea typeface="Calibri" panose="020F0502020204030204" pitchFamily="34" charset="0"/>
                <a:cs typeface="Segoe UI" panose="020B0502040204020203" pitchFamily="34" charset="0"/>
              </a:rPr>
              <a:t>sayılı</a:t>
            </a:r>
            <a:r>
              <a:rPr lang="en-US" sz="1600" b="1" dirty="0">
                <a:latin typeface="Segoe UI" panose="020B0502040204020203" pitchFamily="34" charset="0"/>
                <a:ea typeface="Calibri" panose="020F0502020204030204" pitchFamily="34" charset="0"/>
                <a:cs typeface="Segoe UI" panose="020B0502040204020203" pitchFamily="34" charset="0"/>
              </a:rPr>
              <a:t> Sosyal </a:t>
            </a:r>
            <a:r>
              <a:rPr lang="en-US" sz="1600" b="1" dirty="0" err="1">
                <a:latin typeface="Segoe UI" panose="020B0502040204020203" pitchFamily="34" charset="0"/>
                <a:ea typeface="Calibri" panose="020F0502020204030204" pitchFamily="34" charset="0"/>
                <a:cs typeface="Segoe UI" panose="020B0502040204020203" pitchFamily="34" charset="0"/>
              </a:rPr>
              <a:t>Hizmetler</a:t>
            </a:r>
            <a:r>
              <a:rPr lang="en-US" sz="1600" b="1" dirty="0">
                <a:latin typeface="Segoe UI" panose="020B0502040204020203" pitchFamily="34" charset="0"/>
                <a:ea typeface="Calibri" panose="020F0502020204030204" pitchFamily="34" charset="0"/>
                <a:cs typeface="Segoe UI" panose="020B0502040204020203" pitchFamily="34" charset="0"/>
              </a:rPr>
              <a:t> </a:t>
            </a:r>
            <a:r>
              <a:rPr lang="en-US" sz="1600" b="1" dirty="0" err="1">
                <a:latin typeface="Segoe UI" panose="020B0502040204020203" pitchFamily="34" charset="0"/>
                <a:ea typeface="Calibri" panose="020F0502020204030204" pitchFamily="34" charset="0"/>
                <a:cs typeface="Segoe UI" panose="020B0502040204020203" pitchFamily="34" charset="0"/>
              </a:rPr>
              <a:t>Kanunu</a:t>
            </a:r>
            <a:r>
              <a:rPr lang="en-US" sz="1600" b="1" dirty="0">
                <a:latin typeface="Segoe UI" panose="020B0502040204020203" pitchFamily="34" charset="0"/>
                <a:ea typeface="Calibri" panose="020F0502020204030204" pitchFamily="34" charset="0"/>
                <a:cs typeface="Segoe UI" panose="020B0502040204020203" pitchFamily="34" charset="0"/>
              </a:rPr>
              <a:t> </a:t>
            </a:r>
            <a:r>
              <a:rPr lang="en-US" sz="1600" b="1" dirty="0" err="1">
                <a:latin typeface="Segoe UI" panose="020B0502040204020203" pitchFamily="34" charset="0"/>
                <a:ea typeface="Calibri" panose="020F0502020204030204" pitchFamily="34" charset="0"/>
                <a:cs typeface="Segoe UI" panose="020B0502040204020203" pitchFamily="34" charset="0"/>
              </a:rPr>
              <a:t>kapsamında</a:t>
            </a:r>
            <a:r>
              <a:rPr lang="en-US" sz="1600" dirty="0">
                <a:latin typeface="Segoe UI" panose="020B0502040204020203" pitchFamily="34" charset="0"/>
                <a:ea typeface="Calibri" panose="020F0502020204030204" pitchFamily="34" charset="0"/>
                <a:cs typeface="Segoe UI" panose="020B0502040204020203" pitchFamily="34" charset="0"/>
              </a:rPr>
              <a:t> </a:t>
            </a:r>
            <a:r>
              <a:rPr lang="en-US" sz="1600" dirty="0" err="1">
                <a:latin typeface="Segoe UI" panose="020B0502040204020203" pitchFamily="34" charset="0"/>
                <a:ea typeface="Calibri" panose="020F0502020204030204" pitchFamily="34" charset="0"/>
                <a:cs typeface="Segoe UI" panose="020B0502040204020203" pitchFamily="34" charset="0"/>
              </a:rPr>
              <a:t>uygulanmaktadır</a:t>
            </a:r>
            <a:r>
              <a:rPr lang="en-US" sz="1600" dirty="0">
                <a:latin typeface="Segoe UI" panose="020B0502040204020203" pitchFamily="34" charset="0"/>
                <a:ea typeface="Calibri" panose="020F0502020204030204" pitchFamily="34" charset="0"/>
                <a:cs typeface="Segoe UI" panose="020B0502040204020203" pitchFamily="34" charset="0"/>
              </a:rPr>
              <a:t>. Irk, </a:t>
            </a:r>
            <a:r>
              <a:rPr lang="en-US" sz="1600" dirty="0" err="1">
                <a:latin typeface="Segoe UI" panose="020B0502040204020203" pitchFamily="34" charset="0"/>
                <a:ea typeface="Calibri" panose="020F0502020204030204" pitchFamily="34" charset="0"/>
                <a:cs typeface="Segoe UI" panose="020B0502040204020203" pitchFamily="34" charset="0"/>
              </a:rPr>
              <a:t>dil</a:t>
            </a:r>
            <a:r>
              <a:rPr lang="en-US" sz="1600" dirty="0">
                <a:latin typeface="Segoe UI" panose="020B0502040204020203" pitchFamily="34" charset="0"/>
                <a:ea typeface="Calibri" panose="020F0502020204030204" pitchFamily="34" charset="0"/>
                <a:cs typeface="Segoe UI" panose="020B0502040204020203" pitchFamily="34" charset="0"/>
              </a:rPr>
              <a:t>, din, </a:t>
            </a:r>
            <a:r>
              <a:rPr lang="en-US" sz="1600" dirty="0" err="1">
                <a:latin typeface="Segoe UI" panose="020B0502040204020203" pitchFamily="34" charset="0"/>
                <a:ea typeface="Calibri" panose="020F0502020204030204" pitchFamily="34" charset="0"/>
                <a:cs typeface="Segoe UI" panose="020B0502040204020203" pitchFamily="34" charset="0"/>
              </a:rPr>
              <a:t>mezhep</a:t>
            </a:r>
            <a:r>
              <a:rPr lang="en-US" sz="1600" dirty="0">
                <a:latin typeface="Segoe UI" panose="020B0502040204020203" pitchFamily="34" charset="0"/>
                <a:ea typeface="Calibri" panose="020F0502020204030204" pitchFamily="34" charset="0"/>
                <a:cs typeface="Segoe UI" panose="020B0502040204020203" pitchFamily="34" charset="0"/>
              </a:rPr>
              <a:t> </a:t>
            </a:r>
            <a:r>
              <a:rPr lang="en-US" sz="1600" dirty="0" err="1">
                <a:latin typeface="Segoe UI" panose="020B0502040204020203" pitchFamily="34" charset="0"/>
                <a:ea typeface="Calibri" panose="020F0502020204030204" pitchFamily="34" charset="0"/>
                <a:cs typeface="Segoe UI" panose="020B0502040204020203" pitchFamily="34" charset="0"/>
              </a:rPr>
              <a:t>ya</a:t>
            </a:r>
            <a:r>
              <a:rPr lang="en-US" sz="1600" dirty="0">
                <a:latin typeface="Segoe UI" panose="020B0502040204020203" pitchFamily="34" charset="0"/>
                <a:ea typeface="Calibri" panose="020F0502020204030204" pitchFamily="34" charset="0"/>
                <a:cs typeface="Segoe UI" panose="020B0502040204020203" pitchFamily="34" charset="0"/>
              </a:rPr>
              <a:t> da </a:t>
            </a:r>
            <a:r>
              <a:rPr lang="en-US" sz="1600" dirty="0" err="1">
                <a:latin typeface="Segoe UI" panose="020B0502040204020203" pitchFamily="34" charset="0"/>
                <a:ea typeface="Calibri" panose="020F0502020204030204" pitchFamily="34" charset="0"/>
                <a:cs typeface="Segoe UI" panose="020B0502040204020203" pitchFamily="34" charset="0"/>
              </a:rPr>
              <a:t>etnik</a:t>
            </a:r>
            <a:r>
              <a:rPr lang="en-US" sz="1600" dirty="0">
                <a:latin typeface="Segoe UI" panose="020B0502040204020203" pitchFamily="34" charset="0"/>
                <a:ea typeface="Calibri" panose="020F0502020204030204" pitchFamily="34" charset="0"/>
                <a:cs typeface="Segoe UI" panose="020B0502040204020203" pitchFamily="34" charset="0"/>
              </a:rPr>
              <a:t> </a:t>
            </a:r>
            <a:r>
              <a:rPr lang="en-US" sz="1600" dirty="0" err="1">
                <a:latin typeface="Segoe UI" panose="020B0502040204020203" pitchFamily="34" charset="0"/>
                <a:ea typeface="Calibri" panose="020F0502020204030204" pitchFamily="34" charset="0"/>
                <a:cs typeface="Segoe UI" panose="020B0502040204020203" pitchFamily="34" charset="0"/>
              </a:rPr>
              <a:t>farklılık</a:t>
            </a:r>
            <a:r>
              <a:rPr lang="en-US" sz="1600" dirty="0">
                <a:latin typeface="Segoe UI" panose="020B0502040204020203" pitchFamily="34" charset="0"/>
                <a:ea typeface="Calibri" panose="020F0502020204030204" pitchFamily="34" charset="0"/>
                <a:cs typeface="Segoe UI" panose="020B0502040204020203" pitchFamily="34" charset="0"/>
              </a:rPr>
              <a:t> </a:t>
            </a:r>
            <a:r>
              <a:rPr lang="en-US" sz="1600" dirty="0" err="1">
                <a:latin typeface="Segoe UI" panose="020B0502040204020203" pitchFamily="34" charset="0"/>
                <a:ea typeface="Calibri" panose="020F0502020204030204" pitchFamily="34" charset="0"/>
                <a:cs typeface="Segoe UI" panose="020B0502040204020203" pitchFamily="34" charset="0"/>
              </a:rPr>
              <a:t>gözetilmeden</a:t>
            </a:r>
            <a:r>
              <a:rPr lang="en-US" sz="1600" dirty="0">
                <a:latin typeface="Segoe UI" panose="020B0502040204020203" pitchFamily="34" charset="0"/>
                <a:ea typeface="Calibri" panose="020F0502020204030204" pitchFamily="34" charset="0"/>
                <a:cs typeface="Segoe UI" panose="020B0502040204020203" pitchFamily="34" charset="0"/>
              </a:rPr>
              <a:t> </a:t>
            </a:r>
            <a:r>
              <a:rPr lang="en-US" sz="1600" dirty="0" err="1">
                <a:latin typeface="Segoe UI" panose="020B0502040204020203" pitchFamily="34" charset="0"/>
                <a:ea typeface="Calibri" panose="020F0502020204030204" pitchFamily="34" charset="0"/>
                <a:cs typeface="Segoe UI" panose="020B0502040204020203" pitchFamily="34" charset="0"/>
              </a:rPr>
              <a:t>tüm</a:t>
            </a:r>
            <a:r>
              <a:rPr lang="en-US" sz="1600" dirty="0">
                <a:latin typeface="Segoe UI" panose="020B0502040204020203" pitchFamily="34" charset="0"/>
                <a:ea typeface="Calibri" panose="020F0502020204030204" pitchFamily="34" charset="0"/>
                <a:cs typeface="Segoe UI" panose="020B0502040204020203" pitchFamily="34" charset="0"/>
              </a:rPr>
              <a:t> çocukların </a:t>
            </a:r>
            <a:r>
              <a:rPr lang="en-US" sz="1600" dirty="0" err="1">
                <a:latin typeface="Segoe UI" panose="020B0502040204020203" pitchFamily="34" charset="0"/>
                <a:ea typeface="Calibri" panose="020F0502020204030204" pitchFamily="34" charset="0"/>
                <a:cs typeface="Segoe UI" panose="020B0502040204020203" pitchFamily="34" charset="0"/>
              </a:rPr>
              <a:t>haklarının</a:t>
            </a:r>
            <a:r>
              <a:rPr lang="en-US" sz="1600" dirty="0">
                <a:latin typeface="Segoe UI" panose="020B0502040204020203" pitchFamily="34" charset="0"/>
                <a:ea typeface="Calibri" panose="020F0502020204030204" pitchFamily="34" charset="0"/>
                <a:cs typeface="Segoe UI" panose="020B0502040204020203" pitchFamily="34" charset="0"/>
              </a:rPr>
              <a:t> </a:t>
            </a:r>
            <a:r>
              <a:rPr lang="en-US" sz="1600" dirty="0" err="1">
                <a:latin typeface="Segoe UI" panose="020B0502040204020203" pitchFamily="34" charset="0"/>
                <a:ea typeface="Calibri" panose="020F0502020204030204" pitchFamily="34" charset="0"/>
                <a:cs typeface="Segoe UI" panose="020B0502040204020203" pitchFamily="34" charset="0"/>
              </a:rPr>
              <a:t>korunması</a:t>
            </a:r>
            <a:r>
              <a:rPr lang="en-US" sz="1600" dirty="0">
                <a:latin typeface="Segoe UI" panose="020B0502040204020203" pitchFamily="34" charset="0"/>
                <a:ea typeface="Calibri" panose="020F0502020204030204" pitchFamily="34" charset="0"/>
                <a:cs typeface="Segoe UI" panose="020B0502040204020203" pitchFamily="34" charset="0"/>
              </a:rPr>
              <a:t> için </a:t>
            </a:r>
            <a:r>
              <a:rPr lang="en-US" sz="1600" dirty="0" err="1">
                <a:latin typeface="Segoe UI" panose="020B0502040204020203" pitchFamily="34" charset="0"/>
                <a:ea typeface="Calibri" panose="020F0502020204030204" pitchFamily="34" charset="0"/>
                <a:cs typeface="Segoe UI" panose="020B0502040204020203" pitchFamily="34" charset="0"/>
              </a:rPr>
              <a:t>gerekli</a:t>
            </a:r>
            <a:r>
              <a:rPr lang="en-US" sz="1600" dirty="0">
                <a:latin typeface="Segoe UI" panose="020B0502040204020203" pitchFamily="34" charset="0"/>
                <a:ea typeface="Calibri" panose="020F0502020204030204" pitchFamily="34" charset="0"/>
                <a:cs typeface="Segoe UI" panose="020B0502040204020203" pitchFamily="34" charset="0"/>
              </a:rPr>
              <a:t> </a:t>
            </a:r>
            <a:r>
              <a:rPr lang="en-US" sz="1600" dirty="0" err="1">
                <a:latin typeface="Segoe UI" panose="020B0502040204020203" pitchFamily="34" charset="0"/>
                <a:ea typeface="Calibri" panose="020F0502020204030204" pitchFamily="34" charset="0"/>
                <a:cs typeface="Segoe UI" panose="020B0502040204020203" pitchFamily="34" charset="0"/>
              </a:rPr>
              <a:t>yasal</a:t>
            </a:r>
            <a:r>
              <a:rPr lang="en-US" sz="1600" dirty="0">
                <a:latin typeface="Segoe UI" panose="020B0502040204020203" pitchFamily="34" charset="0"/>
                <a:ea typeface="Calibri" panose="020F0502020204030204" pitchFamily="34" charset="0"/>
                <a:cs typeface="Segoe UI" panose="020B0502040204020203" pitchFamily="34" charset="0"/>
              </a:rPr>
              <a:t> ve </a:t>
            </a:r>
            <a:r>
              <a:rPr lang="en-US" sz="1600" dirty="0" err="1">
                <a:latin typeface="Segoe UI" panose="020B0502040204020203" pitchFamily="34" charset="0"/>
                <a:ea typeface="Calibri" panose="020F0502020204030204" pitchFamily="34" charset="0"/>
                <a:cs typeface="Segoe UI" panose="020B0502040204020203" pitchFamily="34" charset="0"/>
              </a:rPr>
              <a:t>idari</a:t>
            </a:r>
            <a:r>
              <a:rPr lang="en-US" sz="1600" dirty="0">
                <a:latin typeface="Segoe UI" panose="020B0502040204020203" pitchFamily="34" charset="0"/>
                <a:ea typeface="Calibri" panose="020F0502020204030204" pitchFamily="34" charset="0"/>
                <a:cs typeface="Segoe UI" panose="020B0502040204020203" pitchFamily="34" charset="0"/>
              </a:rPr>
              <a:t> </a:t>
            </a:r>
            <a:r>
              <a:rPr lang="en-US" sz="1600" dirty="0" err="1">
                <a:latin typeface="Segoe UI" panose="020B0502040204020203" pitchFamily="34" charset="0"/>
                <a:ea typeface="Calibri" panose="020F0502020204030204" pitchFamily="34" charset="0"/>
                <a:cs typeface="Segoe UI" panose="020B0502040204020203" pitchFamily="34" charset="0"/>
              </a:rPr>
              <a:t>önlemler</a:t>
            </a:r>
            <a:r>
              <a:rPr lang="en-US" sz="1600" dirty="0">
                <a:latin typeface="Segoe UI" panose="020B0502040204020203" pitchFamily="34" charset="0"/>
                <a:ea typeface="Calibri" panose="020F0502020204030204" pitchFamily="34" charset="0"/>
                <a:cs typeface="Segoe UI" panose="020B0502040204020203" pitchFamily="34" charset="0"/>
              </a:rPr>
              <a:t> </a:t>
            </a:r>
            <a:r>
              <a:rPr lang="en-US" sz="1600" dirty="0" err="1">
                <a:latin typeface="Segoe UI" panose="020B0502040204020203" pitchFamily="34" charset="0"/>
                <a:ea typeface="Calibri" panose="020F0502020204030204" pitchFamily="34" charset="0"/>
                <a:cs typeface="Segoe UI" panose="020B0502040204020203" pitchFamily="34" charset="0"/>
              </a:rPr>
              <a:t>alınmakta</a:t>
            </a:r>
            <a:r>
              <a:rPr lang="en-US" sz="1600" dirty="0">
                <a:latin typeface="Segoe UI" panose="020B0502040204020203" pitchFamily="34" charset="0"/>
                <a:ea typeface="Calibri" panose="020F0502020204030204" pitchFamily="34" charset="0"/>
                <a:cs typeface="Segoe UI" panose="020B0502040204020203" pitchFamily="34" charset="0"/>
              </a:rPr>
              <a:t>; çocukların </a:t>
            </a:r>
            <a:r>
              <a:rPr lang="en-US" sz="1600" dirty="0" err="1">
                <a:latin typeface="Segoe UI" panose="020B0502040204020203" pitchFamily="34" charset="0"/>
                <a:ea typeface="Calibri" panose="020F0502020204030204" pitchFamily="34" charset="0"/>
                <a:cs typeface="Segoe UI" panose="020B0502040204020203" pitchFamily="34" charset="0"/>
              </a:rPr>
              <a:t>eğitim</a:t>
            </a:r>
            <a:r>
              <a:rPr lang="en-US" sz="1600" dirty="0">
                <a:latin typeface="Segoe UI" panose="020B0502040204020203" pitchFamily="34" charset="0"/>
                <a:ea typeface="Calibri" panose="020F0502020204030204" pitchFamily="34" charset="0"/>
                <a:cs typeface="Segoe UI" panose="020B0502040204020203" pitchFamily="34" charset="0"/>
              </a:rPr>
              <a:t>, </a:t>
            </a:r>
            <a:r>
              <a:rPr lang="en-US" sz="1600" dirty="0" err="1">
                <a:latin typeface="Segoe UI" panose="020B0502040204020203" pitchFamily="34" charset="0"/>
                <a:ea typeface="Calibri" panose="020F0502020204030204" pitchFamily="34" charset="0"/>
                <a:cs typeface="Segoe UI" panose="020B0502040204020203" pitchFamily="34" charset="0"/>
              </a:rPr>
              <a:t>sağlık</a:t>
            </a:r>
            <a:r>
              <a:rPr lang="en-US" sz="1600" dirty="0">
                <a:latin typeface="Segoe UI" panose="020B0502040204020203" pitchFamily="34" charset="0"/>
                <a:ea typeface="Calibri" panose="020F0502020204030204" pitchFamily="34" charset="0"/>
                <a:cs typeface="Segoe UI" panose="020B0502040204020203" pitchFamily="34" charset="0"/>
              </a:rPr>
              <a:t>, sosyal yardım ve </a:t>
            </a:r>
            <a:r>
              <a:rPr lang="en-US" sz="1600" dirty="0" err="1">
                <a:latin typeface="Segoe UI" panose="020B0502040204020203" pitchFamily="34" charset="0"/>
                <a:ea typeface="Calibri" panose="020F0502020204030204" pitchFamily="34" charset="0"/>
                <a:cs typeface="Segoe UI" panose="020B0502040204020203" pitchFamily="34" charset="0"/>
              </a:rPr>
              <a:t>hizmetlerden</a:t>
            </a:r>
            <a:r>
              <a:rPr lang="en-US" sz="1600" dirty="0">
                <a:latin typeface="Segoe UI" panose="020B0502040204020203" pitchFamily="34" charset="0"/>
                <a:ea typeface="Calibri" panose="020F0502020204030204" pitchFamily="34" charset="0"/>
                <a:cs typeface="Segoe UI" panose="020B0502040204020203" pitchFamily="34" charset="0"/>
              </a:rPr>
              <a:t> </a:t>
            </a:r>
            <a:r>
              <a:rPr lang="en-US" sz="1600" dirty="0" err="1">
                <a:latin typeface="Segoe UI" panose="020B0502040204020203" pitchFamily="34" charset="0"/>
                <a:ea typeface="Calibri" panose="020F0502020204030204" pitchFamily="34" charset="0"/>
                <a:cs typeface="Segoe UI" panose="020B0502040204020203" pitchFamily="34" charset="0"/>
              </a:rPr>
              <a:t>eşit</a:t>
            </a:r>
            <a:r>
              <a:rPr lang="en-US" sz="1600" dirty="0">
                <a:latin typeface="Segoe UI" panose="020B0502040204020203" pitchFamily="34" charset="0"/>
                <a:ea typeface="Calibri" panose="020F0502020204030204" pitchFamily="34" charset="0"/>
                <a:cs typeface="Segoe UI" panose="020B0502040204020203" pitchFamily="34" charset="0"/>
              </a:rPr>
              <a:t> ve </a:t>
            </a:r>
            <a:r>
              <a:rPr lang="en-US" sz="1600" dirty="0" err="1">
                <a:latin typeface="Segoe UI" panose="020B0502040204020203" pitchFamily="34" charset="0"/>
                <a:ea typeface="Calibri" panose="020F0502020204030204" pitchFamily="34" charset="0"/>
                <a:cs typeface="Segoe UI" panose="020B0502040204020203" pitchFamily="34" charset="0"/>
              </a:rPr>
              <a:t>ücretsiz</a:t>
            </a:r>
            <a:r>
              <a:rPr lang="en-US" sz="1600" dirty="0">
                <a:latin typeface="Segoe UI" panose="020B0502040204020203" pitchFamily="34" charset="0"/>
                <a:ea typeface="Calibri" panose="020F0502020204030204" pitchFamily="34" charset="0"/>
                <a:cs typeface="Segoe UI" panose="020B0502040204020203" pitchFamily="34" charset="0"/>
              </a:rPr>
              <a:t> olarak </a:t>
            </a:r>
            <a:r>
              <a:rPr lang="en-US" sz="1600" dirty="0" err="1">
                <a:latin typeface="Segoe UI" panose="020B0502040204020203" pitchFamily="34" charset="0"/>
                <a:ea typeface="Calibri" panose="020F0502020204030204" pitchFamily="34" charset="0"/>
                <a:cs typeface="Segoe UI" panose="020B0502040204020203" pitchFamily="34" charset="0"/>
              </a:rPr>
              <a:t>yararlanmaları</a:t>
            </a:r>
            <a:r>
              <a:rPr lang="en-US" sz="1600" dirty="0">
                <a:latin typeface="Segoe UI" panose="020B0502040204020203" pitchFamily="34" charset="0"/>
                <a:ea typeface="Calibri" panose="020F0502020204030204" pitchFamily="34" charset="0"/>
                <a:cs typeface="Segoe UI" panose="020B0502040204020203" pitchFamily="34" charset="0"/>
              </a:rPr>
              <a:t> </a:t>
            </a:r>
            <a:r>
              <a:rPr lang="en-US" sz="1600" dirty="0" err="1">
                <a:latin typeface="Segoe UI" panose="020B0502040204020203" pitchFamily="34" charset="0"/>
                <a:ea typeface="Calibri" panose="020F0502020204030204" pitchFamily="34" charset="0"/>
                <a:cs typeface="Segoe UI" panose="020B0502040204020203" pitchFamily="34" charset="0"/>
              </a:rPr>
              <a:t>sağlanmaktadır</a:t>
            </a:r>
            <a:r>
              <a:rPr lang="en-US" sz="1600" dirty="0">
                <a:latin typeface="Segoe UI" panose="020B0502040204020203" pitchFamily="34" charset="0"/>
                <a:ea typeface="Calibri" panose="020F0502020204030204" pitchFamily="34" charset="0"/>
                <a:cs typeface="Segoe UI" panose="020B0502040204020203" pitchFamily="34" charset="0"/>
              </a:rPr>
              <a:t>. </a:t>
            </a:r>
            <a:endParaRPr lang="en-US" sz="1600" dirty="0">
              <a:latin typeface="Segoe UI" panose="020B0502040204020203" pitchFamily="34" charset="0"/>
              <a:cs typeface="Segoe UI" panose="020B0502040204020203" pitchFamily="34" charset="0"/>
            </a:endParaRPr>
          </a:p>
          <a:p>
            <a:pPr algn="just">
              <a:lnSpc>
                <a:spcPct val="100000"/>
              </a:lnSpc>
            </a:pPr>
            <a:r>
              <a:rPr lang="en-US" sz="1600" dirty="0">
                <a:latin typeface="Segoe UI" panose="020B0502040204020203" pitchFamily="34" charset="0"/>
                <a:ea typeface="Calibri" panose="020F0502020204030204" pitchFamily="34" charset="0"/>
                <a:cs typeface="Segoe UI" panose="020B0502040204020203" pitchFamily="34" charset="0"/>
              </a:rPr>
              <a:t>Çocuk </a:t>
            </a:r>
            <a:r>
              <a:rPr lang="en-US" sz="1600" dirty="0" err="1">
                <a:latin typeface="Segoe UI" panose="020B0502040204020203" pitchFamily="34" charset="0"/>
                <a:ea typeface="Calibri" panose="020F0502020204030204" pitchFamily="34" charset="0"/>
                <a:cs typeface="Segoe UI" panose="020B0502040204020203" pitchFamily="34" charset="0"/>
              </a:rPr>
              <a:t>bakım</a:t>
            </a:r>
            <a:r>
              <a:rPr lang="en-US" sz="1600" dirty="0">
                <a:latin typeface="Segoe UI" panose="020B0502040204020203" pitchFamily="34" charset="0"/>
                <a:ea typeface="Calibri" panose="020F0502020204030204" pitchFamily="34" charset="0"/>
                <a:cs typeface="Segoe UI" panose="020B0502040204020203" pitchFamily="34" charset="0"/>
              </a:rPr>
              <a:t> </a:t>
            </a:r>
            <a:r>
              <a:rPr lang="en-US" sz="1600" dirty="0" err="1">
                <a:latin typeface="Segoe UI" panose="020B0502040204020203" pitchFamily="34" charset="0"/>
                <a:ea typeface="Calibri" panose="020F0502020204030204" pitchFamily="34" charset="0"/>
                <a:cs typeface="Segoe UI" panose="020B0502040204020203" pitchFamily="34" charset="0"/>
              </a:rPr>
              <a:t>kuruluşlarına</a:t>
            </a:r>
            <a:r>
              <a:rPr lang="en-US" sz="1600" dirty="0">
                <a:latin typeface="Segoe UI" panose="020B0502040204020203" pitchFamily="34" charset="0"/>
                <a:ea typeface="Calibri" panose="020F0502020204030204" pitchFamily="34" charset="0"/>
                <a:cs typeface="Segoe UI" panose="020B0502040204020203" pitchFamily="34" charset="0"/>
              </a:rPr>
              <a:t> </a:t>
            </a:r>
            <a:r>
              <a:rPr lang="en-US" sz="1600" dirty="0" err="1">
                <a:latin typeface="Segoe UI" panose="020B0502040204020203" pitchFamily="34" charset="0"/>
                <a:ea typeface="Calibri" panose="020F0502020204030204" pitchFamily="34" charset="0"/>
                <a:cs typeface="Segoe UI" panose="020B0502040204020203" pitchFamily="34" charset="0"/>
              </a:rPr>
              <a:t>yönelik</a:t>
            </a:r>
            <a:r>
              <a:rPr lang="en-US" sz="1600" dirty="0">
                <a:latin typeface="Segoe UI" panose="020B0502040204020203" pitchFamily="34" charset="0"/>
                <a:ea typeface="Calibri" panose="020F0502020204030204" pitchFamily="34" charset="0"/>
                <a:cs typeface="Segoe UI" panose="020B0502040204020203" pitchFamily="34" charset="0"/>
              </a:rPr>
              <a:t> </a:t>
            </a:r>
            <a:r>
              <a:rPr lang="en-US" sz="1600" dirty="0" err="1">
                <a:latin typeface="Segoe UI" panose="020B0502040204020203" pitchFamily="34" charset="0"/>
                <a:ea typeface="Calibri" panose="020F0502020204030204" pitchFamily="34" charset="0"/>
                <a:cs typeface="Segoe UI" panose="020B0502040204020203" pitchFamily="34" charset="0"/>
              </a:rPr>
              <a:t>çalışmalar</a:t>
            </a:r>
            <a:r>
              <a:rPr lang="en-US" sz="1600" dirty="0">
                <a:latin typeface="Segoe UI" panose="020B0502040204020203" pitchFamily="34" charset="0"/>
                <a:ea typeface="Calibri" panose="020F0502020204030204" pitchFamily="34" charset="0"/>
                <a:cs typeface="Segoe UI" panose="020B0502040204020203" pitchFamily="34" charset="0"/>
              </a:rPr>
              <a:t>, </a:t>
            </a:r>
            <a:r>
              <a:rPr lang="tr-TR" sz="1600" dirty="0">
                <a:latin typeface="Segoe UI" panose="020B0502040204020203" pitchFamily="34" charset="0"/>
                <a:ea typeface="Calibri" panose="020F0502020204030204" pitchFamily="34" charset="0"/>
                <a:cs typeface="Segoe UI" panose="020B0502040204020203" pitchFamily="34" charset="0"/>
              </a:rPr>
              <a:t>ASHB </a:t>
            </a:r>
            <a:r>
              <a:rPr lang="en-US" sz="1600" dirty="0">
                <a:latin typeface="Segoe UI" panose="020B0502040204020203" pitchFamily="34" charset="0"/>
                <a:ea typeface="Calibri" panose="020F0502020204030204" pitchFamily="34" charset="0"/>
                <a:cs typeface="Segoe UI" panose="020B0502040204020203" pitchFamily="34" charset="0"/>
              </a:rPr>
              <a:t>Çocuk </a:t>
            </a:r>
            <a:r>
              <a:rPr lang="en-US" sz="1600" dirty="0" err="1">
                <a:latin typeface="Segoe UI" panose="020B0502040204020203" pitchFamily="34" charset="0"/>
                <a:ea typeface="Calibri" panose="020F0502020204030204" pitchFamily="34" charset="0"/>
                <a:cs typeface="Segoe UI" panose="020B0502040204020203" pitchFamily="34" charset="0"/>
              </a:rPr>
              <a:t>Hizmetleri</a:t>
            </a:r>
            <a:r>
              <a:rPr lang="en-US" sz="1600" dirty="0">
                <a:latin typeface="Segoe UI" panose="020B0502040204020203" pitchFamily="34" charset="0"/>
                <a:ea typeface="Calibri" panose="020F0502020204030204" pitchFamily="34" charset="0"/>
                <a:cs typeface="Segoe UI" panose="020B0502040204020203" pitchFamily="34" charset="0"/>
              </a:rPr>
              <a:t> Genel </a:t>
            </a:r>
            <a:r>
              <a:rPr lang="en-US" sz="1600" dirty="0" err="1">
                <a:latin typeface="Segoe UI" panose="020B0502040204020203" pitchFamily="34" charset="0"/>
                <a:ea typeface="Calibri" panose="020F0502020204030204" pitchFamily="34" charset="0"/>
                <a:cs typeface="Segoe UI" panose="020B0502040204020203" pitchFamily="34" charset="0"/>
              </a:rPr>
              <a:t>Müdürlüğü</a:t>
            </a:r>
            <a:r>
              <a:rPr lang="en-US" sz="1600" dirty="0">
                <a:latin typeface="Segoe UI" panose="020B0502040204020203" pitchFamily="34" charset="0"/>
                <a:ea typeface="Calibri" panose="020F0502020204030204" pitchFamily="34" charset="0"/>
                <a:cs typeface="Segoe UI" panose="020B0502040204020203" pitchFamily="34" charset="0"/>
              </a:rPr>
              <a:t> </a:t>
            </a:r>
            <a:r>
              <a:rPr lang="en-US" sz="1600" dirty="0" err="1">
                <a:latin typeface="Segoe UI" panose="020B0502040204020203" pitchFamily="34" charset="0"/>
                <a:ea typeface="Calibri" panose="020F0502020204030204" pitchFamily="34" charset="0"/>
                <a:cs typeface="Segoe UI" panose="020B0502040204020203" pitchFamily="34" charset="0"/>
              </a:rPr>
              <a:t>bünyesinde</a:t>
            </a:r>
            <a:r>
              <a:rPr lang="en-US" sz="1600" dirty="0">
                <a:latin typeface="Segoe UI" panose="020B0502040204020203" pitchFamily="34" charset="0"/>
                <a:ea typeface="Calibri" panose="020F0502020204030204" pitchFamily="34" charset="0"/>
                <a:cs typeface="Segoe UI" panose="020B0502040204020203" pitchFamily="34" charset="0"/>
              </a:rPr>
              <a:t> </a:t>
            </a:r>
            <a:r>
              <a:rPr lang="en-US" sz="1600" dirty="0" err="1">
                <a:latin typeface="Segoe UI" panose="020B0502040204020203" pitchFamily="34" charset="0"/>
                <a:ea typeface="Calibri" panose="020F0502020204030204" pitchFamily="34" charset="0"/>
                <a:cs typeface="Segoe UI" panose="020B0502040204020203" pitchFamily="34" charset="0"/>
              </a:rPr>
              <a:t>Bakım</a:t>
            </a:r>
            <a:r>
              <a:rPr lang="en-US" sz="1600" dirty="0">
                <a:latin typeface="Segoe UI" panose="020B0502040204020203" pitchFamily="34" charset="0"/>
                <a:ea typeface="Calibri" panose="020F0502020204030204" pitchFamily="34" charset="0"/>
                <a:cs typeface="Segoe UI" panose="020B0502040204020203" pitchFamily="34" charset="0"/>
              </a:rPr>
              <a:t> </a:t>
            </a:r>
            <a:r>
              <a:rPr lang="en-US" sz="1600" dirty="0" err="1">
                <a:latin typeface="Segoe UI" panose="020B0502040204020203" pitchFamily="34" charset="0"/>
                <a:ea typeface="Calibri" panose="020F0502020204030204" pitchFamily="34" charset="0"/>
                <a:cs typeface="Segoe UI" panose="020B0502040204020203" pitchFamily="34" charset="0"/>
              </a:rPr>
              <a:t>Hizmetleri</a:t>
            </a:r>
            <a:r>
              <a:rPr lang="en-US" sz="1600" dirty="0">
                <a:latin typeface="Segoe UI" panose="020B0502040204020203" pitchFamily="34" charset="0"/>
                <a:ea typeface="Calibri" panose="020F0502020204030204" pitchFamily="34" charset="0"/>
                <a:cs typeface="Segoe UI" panose="020B0502040204020203" pitchFamily="34" charset="0"/>
              </a:rPr>
              <a:t> </a:t>
            </a:r>
            <a:r>
              <a:rPr lang="en-US" sz="1600" dirty="0" err="1">
                <a:latin typeface="Segoe UI" panose="020B0502040204020203" pitchFamily="34" charset="0"/>
                <a:ea typeface="Calibri" panose="020F0502020204030204" pitchFamily="34" charset="0"/>
                <a:cs typeface="Segoe UI" panose="020B0502040204020203" pitchFamily="34" charset="0"/>
              </a:rPr>
              <a:t>Daire</a:t>
            </a:r>
            <a:r>
              <a:rPr lang="en-US" sz="1600" dirty="0">
                <a:latin typeface="Segoe UI" panose="020B0502040204020203" pitchFamily="34" charset="0"/>
                <a:ea typeface="Calibri" panose="020F0502020204030204" pitchFamily="34" charset="0"/>
                <a:cs typeface="Segoe UI" panose="020B0502040204020203" pitchFamily="34" charset="0"/>
              </a:rPr>
              <a:t> </a:t>
            </a:r>
            <a:r>
              <a:rPr lang="en-US" sz="1600" dirty="0" err="1">
                <a:latin typeface="Segoe UI" panose="020B0502040204020203" pitchFamily="34" charset="0"/>
                <a:ea typeface="Calibri" panose="020F0502020204030204" pitchFamily="34" charset="0"/>
                <a:cs typeface="Segoe UI" panose="020B0502040204020203" pitchFamily="34" charset="0"/>
              </a:rPr>
              <a:t>Başkanlığı</a:t>
            </a:r>
            <a:r>
              <a:rPr lang="en-US" sz="1600" dirty="0">
                <a:latin typeface="Segoe UI" panose="020B0502040204020203" pitchFamily="34" charset="0"/>
                <a:ea typeface="Calibri" panose="020F0502020204030204" pitchFamily="34" charset="0"/>
                <a:cs typeface="Segoe UI" panose="020B0502040204020203" pitchFamily="34" charset="0"/>
              </a:rPr>
              <a:t> ve Sosyal </a:t>
            </a:r>
            <a:r>
              <a:rPr lang="en-US" sz="1600" dirty="0" err="1">
                <a:latin typeface="Segoe UI" panose="020B0502040204020203" pitchFamily="34" charset="0"/>
                <a:ea typeface="Calibri" panose="020F0502020204030204" pitchFamily="34" charset="0"/>
                <a:cs typeface="Segoe UI" panose="020B0502040204020203" pitchFamily="34" charset="0"/>
              </a:rPr>
              <a:t>Rehabilitasyon</a:t>
            </a:r>
            <a:r>
              <a:rPr lang="en-US" sz="1600" dirty="0">
                <a:latin typeface="Segoe UI" panose="020B0502040204020203" pitchFamily="34" charset="0"/>
                <a:ea typeface="Calibri" panose="020F0502020204030204" pitchFamily="34" charset="0"/>
                <a:cs typeface="Segoe UI" panose="020B0502040204020203" pitchFamily="34" charset="0"/>
              </a:rPr>
              <a:t> </a:t>
            </a:r>
            <a:r>
              <a:rPr lang="en-US" sz="1600" dirty="0" err="1">
                <a:latin typeface="Segoe UI" panose="020B0502040204020203" pitchFamily="34" charset="0"/>
                <a:ea typeface="Calibri" panose="020F0502020204030204" pitchFamily="34" charset="0"/>
                <a:cs typeface="Segoe UI" panose="020B0502040204020203" pitchFamily="34" charset="0"/>
              </a:rPr>
              <a:t>Hizmetleri</a:t>
            </a:r>
            <a:r>
              <a:rPr lang="en-US" sz="1600" dirty="0">
                <a:latin typeface="Segoe UI" panose="020B0502040204020203" pitchFamily="34" charset="0"/>
                <a:ea typeface="Calibri" panose="020F0502020204030204" pitchFamily="34" charset="0"/>
                <a:cs typeface="Segoe UI" panose="020B0502040204020203" pitchFamily="34" charset="0"/>
              </a:rPr>
              <a:t> </a:t>
            </a:r>
            <a:r>
              <a:rPr lang="en-US" sz="1600" dirty="0" err="1">
                <a:latin typeface="Segoe UI" panose="020B0502040204020203" pitchFamily="34" charset="0"/>
                <a:ea typeface="Calibri" panose="020F0502020204030204" pitchFamily="34" charset="0"/>
                <a:cs typeface="Segoe UI" panose="020B0502040204020203" pitchFamily="34" charset="0"/>
              </a:rPr>
              <a:t>Daire</a:t>
            </a:r>
            <a:r>
              <a:rPr lang="en-US" sz="1600" dirty="0">
                <a:latin typeface="Segoe UI" panose="020B0502040204020203" pitchFamily="34" charset="0"/>
                <a:ea typeface="Calibri" panose="020F0502020204030204" pitchFamily="34" charset="0"/>
                <a:cs typeface="Segoe UI" panose="020B0502040204020203" pitchFamily="34" charset="0"/>
              </a:rPr>
              <a:t> </a:t>
            </a:r>
            <a:r>
              <a:rPr lang="en-US" sz="1600" dirty="0" err="1">
                <a:latin typeface="Segoe UI" panose="020B0502040204020203" pitchFamily="34" charset="0"/>
                <a:ea typeface="Calibri" panose="020F0502020204030204" pitchFamily="34" charset="0"/>
                <a:cs typeface="Segoe UI" panose="020B0502040204020203" pitchFamily="34" charset="0"/>
              </a:rPr>
              <a:t>Başkanlığı</a:t>
            </a:r>
            <a:r>
              <a:rPr lang="en-US" sz="1600" dirty="0">
                <a:latin typeface="Segoe UI" panose="020B0502040204020203" pitchFamily="34" charset="0"/>
                <a:ea typeface="Calibri" panose="020F0502020204030204" pitchFamily="34" charset="0"/>
                <a:cs typeface="Segoe UI" panose="020B0502040204020203" pitchFamily="34" charset="0"/>
              </a:rPr>
              <a:t> </a:t>
            </a:r>
            <a:r>
              <a:rPr lang="en-US" sz="1600" dirty="0" err="1">
                <a:latin typeface="Segoe UI" panose="020B0502040204020203" pitchFamily="34" charset="0"/>
                <a:ea typeface="Calibri" panose="020F0502020204030204" pitchFamily="34" charset="0"/>
                <a:cs typeface="Segoe UI" panose="020B0502040204020203" pitchFamily="34" charset="0"/>
              </a:rPr>
              <a:t>koordinasyonunda</a:t>
            </a:r>
            <a:r>
              <a:rPr lang="en-US" sz="1600" dirty="0">
                <a:latin typeface="Segoe UI" panose="020B0502040204020203" pitchFamily="34" charset="0"/>
                <a:ea typeface="Calibri" panose="020F0502020204030204" pitchFamily="34" charset="0"/>
                <a:cs typeface="Segoe UI" panose="020B0502040204020203" pitchFamily="34" charset="0"/>
              </a:rPr>
              <a:t> ASH İl </a:t>
            </a:r>
            <a:r>
              <a:rPr lang="en-US" sz="1600" dirty="0" err="1">
                <a:latin typeface="Segoe UI" panose="020B0502040204020203" pitchFamily="34" charset="0"/>
                <a:ea typeface="Calibri" panose="020F0502020204030204" pitchFamily="34" charset="0"/>
                <a:cs typeface="Segoe UI" panose="020B0502040204020203" pitchFamily="34" charset="0"/>
              </a:rPr>
              <a:t>Müdürlüklerince</a:t>
            </a:r>
            <a:r>
              <a:rPr lang="en-US" sz="1600" dirty="0">
                <a:latin typeface="Segoe UI" panose="020B0502040204020203" pitchFamily="34" charset="0"/>
                <a:ea typeface="Calibri" panose="020F0502020204030204" pitchFamily="34" charset="0"/>
                <a:cs typeface="Segoe UI" panose="020B0502040204020203" pitchFamily="34" charset="0"/>
              </a:rPr>
              <a:t> </a:t>
            </a:r>
            <a:r>
              <a:rPr lang="en-US" sz="1600" dirty="0" err="1">
                <a:latin typeface="Segoe UI" panose="020B0502040204020203" pitchFamily="34" charset="0"/>
                <a:ea typeface="Calibri" panose="020F0502020204030204" pitchFamily="34" charset="0"/>
                <a:cs typeface="Segoe UI" panose="020B0502040204020203" pitchFamily="34" charset="0"/>
              </a:rPr>
              <a:t>yürütülmektedir</a:t>
            </a:r>
            <a:r>
              <a:rPr lang="en-US" sz="1600" dirty="0">
                <a:latin typeface="Segoe UI" panose="020B0502040204020203" pitchFamily="34" charset="0"/>
                <a:ea typeface="Calibri" panose="020F0502020204030204" pitchFamily="34" charset="0"/>
                <a:cs typeface="Segoe UI" panose="020B0502040204020203" pitchFamily="34" charset="0"/>
              </a:rPr>
              <a:t>. Bu </a:t>
            </a:r>
            <a:r>
              <a:rPr lang="en-US" sz="1600" dirty="0" err="1">
                <a:latin typeface="Segoe UI" panose="020B0502040204020203" pitchFamily="34" charset="0"/>
                <a:ea typeface="Calibri" panose="020F0502020204030204" pitchFamily="34" charset="0"/>
                <a:cs typeface="Segoe UI" panose="020B0502040204020203" pitchFamily="34" charset="0"/>
              </a:rPr>
              <a:t>derste</a:t>
            </a:r>
            <a:r>
              <a:rPr lang="en-US" sz="1600" dirty="0">
                <a:latin typeface="Segoe UI" panose="020B0502040204020203" pitchFamily="34" charset="0"/>
                <a:ea typeface="Calibri" panose="020F0502020204030204" pitchFamily="34" charset="0"/>
                <a:cs typeface="Segoe UI" panose="020B0502040204020203" pitchFamily="34" charset="0"/>
              </a:rPr>
              <a:t>, </a:t>
            </a:r>
            <a:r>
              <a:rPr lang="en-US" sz="1600" dirty="0" err="1">
                <a:latin typeface="Segoe UI" panose="020B0502040204020203" pitchFamily="34" charset="0"/>
                <a:ea typeface="Calibri" panose="020F0502020204030204" pitchFamily="34" charset="0"/>
                <a:cs typeface="Segoe UI" panose="020B0502040204020203" pitchFamily="34" charset="0"/>
              </a:rPr>
              <a:t>çocuk</a:t>
            </a:r>
            <a:r>
              <a:rPr lang="en-US" sz="1600" dirty="0">
                <a:latin typeface="Segoe UI" panose="020B0502040204020203" pitchFamily="34" charset="0"/>
                <a:ea typeface="Calibri" panose="020F0502020204030204" pitchFamily="34" charset="0"/>
                <a:cs typeface="Segoe UI" panose="020B0502040204020203" pitchFamily="34" charset="0"/>
              </a:rPr>
              <a:t> </a:t>
            </a:r>
            <a:r>
              <a:rPr lang="en-US" sz="1600" dirty="0" err="1">
                <a:latin typeface="Segoe UI" panose="020B0502040204020203" pitchFamily="34" charset="0"/>
                <a:ea typeface="Calibri" panose="020F0502020204030204" pitchFamily="34" charset="0"/>
                <a:cs typeface="Segoe UI" panose="020B0502040204020203" pitchFamily="34" charset="0"/>
              </a:rPr>
              <a:t>bakım</a:t>
            </a:r>
            <a:r>
              <a:rPr lang="en-US" sz="1600" dirty="0">
                <a:latin typeface="Segoe UI" panose="020B0502040204020203" pitchFamily="34" charset="0"/>
                <a:ea typeface="Calibri" panose="020F0502020204030204" pitchFamily="34" charset="0"/>
                <a:cs typeface="Segoe UI" panose="020B0502040204020203" pitchFamily="34" charset="0"/>
              </a:rPr>
              <a:t> </a:t>
            </a:r>
            <a:r>
              <a:rPr lang="en-US" sz="1600" dirty="0" err="1">
                <a:latin typeface="Segoe UI" panose="020B0502040204020203" pitchFamily="34" charset="0"/>
                <a:ea typeface="Calibri" panose="020F0502020204030204" pitchFamily="34" charset="0"/>
                <a:cs typeface="Segoe UI" panose="020B0502040204020203" pitchFamily="34" charset="0"/>
              </a:rPr>
              <a:t>kuruluşları</a:t>
            </a:r>
            <a:r>
              <a:rPr lang="en-US" sz="1600" dirty="0">
                <a:latin typeface="Segoe UI" panose="020B0502040204020203" pitchFamily="34" charset="0"/>
                <a:ea typeface="Calibri" panose="020F0502020204030204" pitchFamily="34" charset="0"/>
                <a:cs typeface="Segoe UI" panose="020B0502040204020203" pitchFamily="34" charset="0"/>
              </a:rPr>
              <a:t> alt </a:t>
            </a:r>
            <a:r>
              <a:rPr lang="en-US" sz="1600" dirty="0" err="1">
                <a:latin typeface="Segoe UI" panose="020B0502040204020203" pitchFamily="34" charset="0"/>
                <a:ea typeface="Calibri" panose="020F0502020204030204" pitchFamily="34" charset="0"/>
                <a:cs typeface="Segoe UI" panose="020B0502040204020203" pitchFamily="34" charset="0"/>
              </a:rPr>
              <a:t>başlıklar</a:t>
            </a:r>
            <a:r>
              <a:rPr lang="en-US" sz="1600" dirty="0">
                <a:latin typeface="Segoe UI" panose="020B0502040204020203" pitchFamily="34" charset="0"/>
                <a:ea typeface="Calibri" panose="020F0502020204030204" pitchFamily="34" charset="0"/>
                <a:cs typeface="Segoe UI" panose="020B0502040204020203" pitchFamily="34" charset="0"/>
              </a:rPr>
              <a:t> </a:t>
            </a:r>
            <a:r>
              <a:rPr lang="en-US" sz="1600" dirty="0" err="1">
                <a:latin typeface="Segoe UI" panose="020B0502040204020203" pitchFamily="34" charset="0"/>
                <a:ea typeface="Calibri" panose="020F0502020204030204" pitchFamily="34" charset="0"/>
                <a:cs typeface="Segoe UI" panose="020B0502040204020203" pitchFamily="34" charset="0"/>
              </a:rPr>
              <a:t>halinde</a:t>
            </a:r>
            <a:r>
              <a:rPr lang="en-US" sz="1600" dirty="0">
                <a:latin typeface="Segoe UI" panose="020B0502040204020203" pitchFamily="34" charset="0"/>
                <a:ea typeface="Calibri" panose="020F0502020204030204" pitchFamily="34" charset="0"/>
                <a:cs typeface="Segoe UI" panose="020B0502040204020203" pitchFamily="34" charset="0"/>
              </a:rPr>
              <a:t> </a:t>
            </a:r>
            <a:r>
              <a:rPr lang="en-US" sz="1600" dirty="0" err="1">
                <a:latin typeface="Segoe UI" panose="020B0502040204020203" pitchFamily="34" charset="0"/>
                <a:ea typeface="Calibri" panose="020F0502020204030204" pitchFamily="34" charset="0"/>
                <a:cs typeface="Segoe UI" panose="020B0502040204020203" pitchFamily="34" charset="0"/>
              </a:rPr>
              <a:t>açıklanarak</a:t>
            </a:r>
            <a:r>
              <a:rPr lang="en-US" sz="1600" dirty="0">
                <a:latin typeface="Segoe UI" panose="020B0502040204020203" pitchFamily="34" charset="0"/>
                <a:ea typeface="Calibri" panose="020F0502020204030204" pitchFamily="34" charset="0"/>
                <a:cs typeface="Segoe UI" panose="020B0502040204020203" pitchFamily="34" charset="0"/>
              </a:rPr>
              <a:t> </a:t>
            </a:r>
            <a:r>
              <a:rPr lang="en-US" sz="1600" dirty="0" err="1">
                <a:latin typeface="Segoe UI" panose="020B0502040204020203" pitchFamily="34" charset="0"/>
                <a:ea typeface="Calibri" panose="020F0502020204030204" pitchFamily="34" charset="0"/>
                <a:cs typeface="Segoe UI" panose="020B0502040204020203" pitchFamily="34" charset="0"/>
              </a:rPr>
              <a:t>çocuk</a:t>
            </a:r>
            <a:r>
              <a:rPr lang="en-US" sz="1600" dirty="0">
                <a:latin typeface="Segoe UI" panose="020B0502040204020203" pitchFamily="34" charset="0"/>
                <a:ea typeface="Calibri" panose="020F0502020204030204" pitchFamily="34" charset="0"/>
                <a:cs typeface="Segoe UI" panose="020B0502040204020203" pitchFamily="34" charset="0"/>
              </a:rPr>
              <a:t> </a:t>
            </a:r>
            <a:r>
              <a:rPr lang="en-US" sz="1600" dirty="0" err="1">
                <a:latin typeface="Segoe UI" panose="020B0502040204020203" pitchFamily="34" charset="0"/>
                <a:ea typeface="Calibri" panose="020F0502020204030204" pitchFamily="34" charset="0"/>
                <a:cs typeface="Segoe UI" panose="020B0502040204020203" pitchFamily="34" charset="0"/>
              </a:rPr>
              <a:t>bakım</a:t>
            </a:r>
            <a:r>
              <a:rPr lang="en-US" sz="1600" dirty="0">
                <a:latin typeface="Segoe UI" panose="020B0502040204020203" pitchFamily="34" charset="0"/>
                <a:ea typeface="Calibri" panose="020F0502020204030204" pitchFamily="34" charset="0"/>
                <a:cs typeface="Segoe UI" panose="020B0502040204020203" pitchFamily="34" charset="0"/>
              </a:rPr>
              <a:t> </a:t>
            </a:r>
            <a:r>
              <a:rPr lang="en-US" sz="1600" dirty="0" err="1">
                <a:latin typeface="Segoe UI" panose="020B0502040204020203" pitchFamily="34" charset="0"/>
                <a:ea typeface="Calibri" panose="020F0502020204030204" pitchFamily="34" charset="0"/>
                <a:cs typeface="Segoe UI" panose="020B0502040204020203" pitchFamily="34" charset="0"/>
              </a:rPr>
              <a:t>kuruluşlarında</a:t>
            </a:r>
            <a:r>
              <a:rPr lang="en-US" sz="1600" dirty="0">
                <a:latin typeface="Segoe UI" panose="020B0502040204020203" pitchFamily="34" charset="0"/>
                <a:ea typeface="Calibri" panose="020F0502020204030204" pitchFamily="34" charset="0"/>
                <a:cs typeface="Segoe UI" panose="020B0502040204020203" pitchFamily="34" charset="0"/>
              </a:rPr>
              <a:t> </a:t>
            </a:r>
            <a:r>
              <a:rPr lang="en-US" sz="1600" dirty="0" err="1">
                <a:latin typeface="Segoe UI" panose="020B0502040204020203" pitchFamily="34" charset="0"/>
                <a:ea typeface="Calibri" panose="020F0502020204030204" pitchFamily="34" charset="0"/>
                <a:cs typeface="Segoe UI" panose="020B0502040204020203" pitchFamily="34" charset="0"/>
              </a:rPr>
              <a:t>sunulan</a:t>
            </a:r>
            <a:r>
              <a:rPr lang="en-US" sz="1600" dirty="0">
                <a:latin typeface="Segoe UI" panose="020B0502040204020203" pitchFamily="34" charset="0"/>
                <a:ea typeface="Calibri" panose="020F0502020204030204" pitchFamily="34" charset="0"/>
                <a:cs typeface="Segoe UI" panose="020B0502040204020203" pitchFamily="34" charset="0"/>
              </a:rPr>
              <a:t> </a:t>
            </a:r>
            <a:r>
              <a:rPr lang="en-US" sz="1600" dirty="0" err="1">
                <a:latin typeface="Segoe UI" panose="020B0502040204020203" pitchFamily="34" charset="0"/>
                <a:ea typeface="Calibri" panose="020F0502020204030204" pitchFamily="34" charset="0"/>
                <a:cs typeface="Segoe UI" panose="020B0502040204020203" pitchFamily="34" charset="0"/>
              </a:rPr>
              <a:t>hizmetler</a:t>
            </a:r>
            <a:r>
              <a:rPr lang="en-US" sz="1600" dirty="0">
                <a:latin typeface="Segoe UI" panose="020B0502040204020203" pitchFamily="34" charset="0"/>
                <a:ea typeface="Calibri" panose="020F0502020204030204" pitchFamily="34" charset="0"/>
                <a:cs typeface="Segoe UI" panose="020B0502040204020203" pitchFamily="34" charset="0"/>
              </a:rPr>
              <a:t>, </a:t>
            </a:r>
            <a:r>
              <a:rPr lang="en-US" sz="1600" dirty="0" err="1">
                <a:latin typeface="Segoe UI" panose="020B0502040204020203" pitchFamily="34" charset="0"/>
                <a:ea typeface="Calibri" panose="020F0502020204030204" pitchFamily="34" charset="0"/>
                <a:cs typeface="Segoe UI" panose="020B0502040204020203" pitchFamily="34" charset="0"/>
              </a:rPr>
              <a:t>kuruluş</a:t>
            </a:r>
            <a:r>
              <a:rPr lang="en-US" sz="1600" dirty="0">
                <a:latin typeface="Segoe UI" panose="020B0502040204020203" pitchFamily="34" charset="0"/>
                <a:ea typeface="Calibri" panose="020F0502020204030204" pitchFamily="34" charset="0"/>
                <a:cs typeface="Segoe UI" panose="020B0502040204020203" pitchFamily="34" charset="0"/>
              </a:rPr>
              <a:t> </a:t>
            </a:r>
            <a:r>
              <a:rPr lang="en-US" sz="1600" dirty="0" err="1">
                <a:latin typeface="Segoe UI" panose="020B0502040204020203" pitchFamily="34" charset="0"/>
                <a:ea typeface="Calibri" panose="020F0502020204030204" pitchFamily="34" charset="0"/>
                <a:cs typeface="Segoe UI" panose="020B0502040204020203" pitchFamily="34" charset="0"/>
              </a:rPr>
              <a:t>sistemine</a:t>
            </a:r>
            <a:r>
              <a:rPr lang="en-US" sz="1600" dirty="0">
                <a:latin typeface="Segoe UI" panose="020B0502040204020203" pitchFamily="34" charset="0"/>
                <a:ea typeface="Calibri" panose="020F0502020204030204" pitchFamily="34" charset="0"/>
                <a:cs typeface="Segoe UI" panose="020B0502040204020203" pitchFamily="34" charset="0"/>
              </a:rPr>
              <a:t> </a:t>
            </a:r>
            <a:r>
              <a:rPr lang="en-US" sz="1600" dirty="0" err="1">
                <a:latin typeface="Segoe UI" panose="020B0502040204020203" pitchFamily="34" charset="0"/>
                <a:ea typeface="Calibri" panose="020F0502020204030204" pitchFamily="34" charset="0"/>
                <a:cs typeface="Segoe UI" panose="020B0502040204020203" pitchFamily="34" charset="0"/>
              </a:rPr>
              <a:t>yerleştirme</a:t>
            </a:r>
            <a:r>
              <a:rPr lang="en-US" sz="1600" dirty="0">
                <a:latin typeface="Segoe UI" panose="020B0502040204020203" pitchFamily="34" charset="0"/>
                <a:ea typeface="Calibri" panose="020F0502020204030204" pitchFamily="34" charset="0"/>
                <a:cs typeface="Segoe UI" panose="020B0502040204020203" pitchFamily="34" charset="0"/>
              </a:rPr>
              <a:t> </a:t>
            </a:r>
            <a:r>
              <a:rPr lang="en-US" sz="1600" dirty="0" err="1">
                <a:latin typeface="Segoe UI" panose="020B0502040204020203" pitchFamily="34" charset="0"/>
                <a:ea typeface="Calibri" panose="020F0502020204030204" pitchFamily="34" charset="0"/>
                <a:cs typeface="Segoe UI" panose="020B0502040204020203" pitchFamily="34" charset="0"/>
              </a:rPr>
              <a:t>ve</a:t>
            </a:r>
            <a:r>
              <a:rPr lang="en-US" sz="1600" dirty="0">
                <a:latin typeface="Segoe UI" panose="020B0502040204020203" pitchFamily="34" charset="0"/>
                <a:ea typeface="Calibri" panose="020F0502020204030204" pitchFamily="34" charset="0"/>
                <a:cs typeface="Segoe UI" panose="020B0502040204020203" pitchFamily="34" charset="0"/>
              </a:rPr>
              <a:t> </a:t>
            </a:r>
            <a:r>
              <a:rPr lang="en-US" sz="1600" dirty="0" err="1">
                <a:latin typeface="Segoe UI" panose="020B0502040204020203" pitchFamily="34" charset="0"/>
                <a:ea typeface="Calibri" panose="020F0502020204030204" pitchFamily="34" charset="0"/>
                <a:cs typeface="Segoe UI" panose="020B0502040204020203" pitchFamily="34" charset="0"/>
              </a:rPr>
              <a:t>kuruluş</a:t>
            </a:r>
            <a:r>
              <a:rPr lang="en-US" sz="1600" dirty="0">
                <a:latin typeface="Segoe UI" panose="020B0502040204020203" pitchFamily="34" charset="0"/>
                <a:ea typeface="Calibri" panose="020F0502020204030204" pitchFamily="34" charset="0"/>
                <a:cs typeface="Segoe UI" panose="020B0502040204020203" pitchFamily="34" charset="0"/>
              </a:rPr>
              <a:t> </a:t>
            </a:r>
            <a:r>
              <a:rPr lang="en-US" sz="1600" dirty="0" err="1">
                <a:latin typeface="Segoe UI" panose="020B0502040204020203" pitchFamily="34" charset="0"/>
                <a:ea typeface="Calibri" panose="020F0502020204030204" pitchFamily="34" charset="0"/>
                <a:cs typeface="Segoe UI" panose="020B0502040204020203" pitchFamily="34" charset="0"/>
              </a:rPr>
              <a:t>sisteminden</a:t>
            </a:r>
            <a:r>
              <a:rPr lang="en-US" sz="1600" dirty="0">
                <a:latin typeface="Segoe UI" panose="020B0502040204020203" pitchFamily="34" charset="0"/>
                <a:ea typeface="Calibri" panose="020F0502020204030204" pitchFamily="34" charset="0"/>
                <a:cs typeface="Segoe UI" panose="020B0502040204020203" pitchFamily="34" charset="0"/>
              </a:rPr>
              <a:t> </a:t>
            </a:r>
            <a:r>
              <a:rPr lang="en-US" sz="1600" dirty="0" err="1">
                <a:latin typeface="Segoe UI" panose="020B0502040204020203" pitchFamily="34" charset="0"/>
                <a:ea typeface="Calibri" panose="020F0502020204030204" pitchFamily="34" charset="0"/>
                <a:cs typeface="Segoe UI" panose="020B0502040204020203" pitchFamily="34" charset="0"/>
              </a:rPr>
              <a:t>ayrılma</a:t>
            </a:r>
            <a:r>
              <a:rPr lang="en-US" sz="1600" dirty="0">
                <a:latin typeface="Segoe UI" panose="020B0502040204020203" pitchFamily="34" charset="0"/>
                <a:ea typeface="Calibri" panose="020F0502020204030204" pitchFamily="34" charset="0"/>
                <a:cs typeface="Segoe UI" panose="020B0502040204020203" pitchFamily="34" charset="0"/>
              </a:rPr>
              <a:t> </a:t>
            </a:r>
            <a:r>
              <a:rPr lang="en-US" sz="1600" dirty="0" err="1">
                <a:latin typeface="Segoe UI" panose="020B0502040204020203" pitchFamily="34" charset="0"/>
                <a:ea typeface="Calibri" panose="020F0502020204030204" pitchFamily="34" charset="0"/>
                <a:cs typeface="Segoe UI" panose="020B0502040204020203" pitchFamily="34" charset="0"/>
              </a:rPr>
              <a:t>ve</a:t>
            </a:r>
            <a:r>
              <a:rPr lang="en-US" sz="1600" dirty="0">
                <a:latin typeface="Segoe UI" panose="020B0502040204020203" pitchFamily="34" charset="0"/>
                <a:ea typeface="Calibri" panose="020F0502020204030204" pitchFamily="34" charset="0"/>
                <a:cs typeface="Segoe UI" panose="020B0502040204020203" pitchFamily="34" charset="0"/>
              </a:rPr>
              <a:t> </a:t>
            </a:r>
            <a:r>
              <a:rPr lang="en-US" sz="1600" dirty="0" err="1">
                <a:latin typeface="Segoe UI" panose="020B0502040204020203" pitchFamily="34" charset="0"/>
                <a:ea typeface="Calibri" panose="020F0502020204030204" pitchFamily="34" charset="0"/>
                <a:cs typeface="Segoe UI" panose="020B0502040204020203" pitchFamily="34" charset="0"/>
              </a:rPr>
              <a:t>aile</a:t>
            </a:r>
            <a:r>
              <a:rPr lang="en-US" sz="1600" dirty="0">
                <a:latin typeface="Segoe UI" panose="020B0502040204020203" pitchFamily="34" charset="0"/>
                <a:ea typeface="Calibri" panose="020F0502020204030204" pitchFamily="34" charset="0"/>
                <a:cs typeface="Segoe UI" panose="020B0502040204020203" pitchFamily="34" charset="0"/>
              </a:rPr>
              <a:t> </a:t>
            </a:r>
            <a:r>
              <a:rPr lang="en-US" sz="1600" dirty="0" err="1">
                <a:latin typeface="Segoe UI" panose="020B0502040204020203" pitchFamily="34" charset="0"/>
                <a:ea typeface="Calibri" panose="020F0502020204030204" pitchFamily="34" charset="0"/>
                <a:cs typeface="Segoe UI" panose="020B0502040204020203" pitchFamily="34" charset="0"/>
              </a:rPr>
              <a:t>yanına</a:t>
            </a:r>
            <a:r>
              <a:rPr lang="en-US" sz="1600" dirty="0">
                <a:latin typeface="Segoe UI" panose="020B0502040204020203" pitchFamily="34" charset="0"/>
                <a:ea typeface="Calibri" panose="020F0502020204030204" pitchFamily="34" charset="0"/>
                <a:cs typeface="Segoe UI" panose="020B0502040204020203" pitchFamily="34" charset="0"/>
              </a:rPr>
              <a:t> </a:t>
            </a:r>
            <a:r>
              <a:rPr lang="en-US" sz="1600" dirty="0" err="1">
                <a:latin typeface="Segoe UI" panose="020B0502040204020203" pitchFamily="34" charset="0"/>
                <a:ea typeface="Calibri" panose="020F0502020204030204" pitchFamily="34" charset="0"/>
                <a:cs typeface="Segoe UI" panose="020B0502040204020203" pitchFamily="34" charset="0"/>
              </a:rPr>
              <a:t>döndürme</a:t>
            </a:r>
            <a:r>
              <a:rPr lang="en-US" sz="1600" dirty="0">
                <a:latin typeface="Segoe UI" panose="020B0502040204020203" pitchFamily="34" charset="0"/>
                <a:ea typeface="Calibri" panose="020F0502020204030204" pitchFamily="34" charset="0"/>
                <a:cs typeface="Segoe UI" panose="020B0502040204020203" pitchFamily="34" charset="0"/>
              </a:rPr>
              <a:t> </a:t>
            </a:r>
            <a:r>
              <a:rPr lang="en-US" sz="1600" dirty="0" err="1">
                <a:latin typeface="Segoe UI" panose="020B0502040204020203" pitchFamily="34" charset="0"/>
                <a:ea typeface="Calibri" panose="020F0502020204030204" pitchFamily="34" charset="0"/>
                <a:cs typeface="Segoe UI" panose="020B0502040204020203" pitchFamily="34" charset="0"/>
              </a:rPr>
              <a:t>süreçleri</a:t>
            </a:r>
            <a:r>
              <a:rPr lang="en-US" sz="1600" dirty="0">
                <a:latin typeface="Segoe UI" panose="020B0502040204020203" pitchFamily="34" charset="0"/>
                <a:ea typeface="Calibri" panose="020F0502020204030204" pitchFamily="34" charset="0"/>
                <a:cs typeface="Segoe UI" panose="020B0502040204020203" pitchFamily="34" charset="0"/>
              </a:rPr>
              <a:t> </a:t>
            </a:r>
            <a:r>
              <a:rPr lang="en-US" sz="1600" dirty="0" err="1">
                <a:latin typeface="Segoe UI" panose="020B0502040204020203" pitchFamily="34" charset="0"/>
                <a:ea typeface="Calibri" panose="020F0502020204030204" pitchFamily="34" charset="0"/>
                <a:cs typeface="Segoe UI" panose="020B0502040204020203" pitchFamily="34" charset="0"/>
              </a:rPr>
              <a:t>uygulama</a:t>
            </a:r>
            <a:r>
              <a:rPr lang="en-US" sz="1600" dirty="0">
                <a:latin typeface="Segoe UI" panose="020B0502040204020203" pitchFamily="34" charset="0"/>
                <a:ea typeface="Calibri" panose="020F0502020204030204" pitchFamily="34" charset="0"/>
                <a:cs typeface="Segoe UI" panose="020B0502040204020203" pitchFamily="34" charset="0"/>
              </a:rPr>
              <a:t> </a:t>
            </a:r>
            <a:r>
              <a:rPr lang="en-US" sz="1600" dirty="0" err="1">
                <a:latin typeface="Segoe UI" panose="020B0502040204020203" pitchFamily="34" charset="0"/>
                <a:ea typeface="Calibri" panose="020F0502020204030204" pitchFamily="34" charset="0"/>
                <a:cs typeface="Segoe UI" panose="020B0502040204020203" pitchFamily="34" charset="0"/>
              </a:rPr>
              <a:t>ve</a:t>
            </a:r>
            <a:r>
              <a:rPr lang="en-US" sz="1600" dirty="0">
                <a:latin typeface="Segoe UI" panose="020B0502040204020203" pitchFamily="34" charset="0"/>
                <a:ea typeface="Calibri" panose="020F0502020204030204" pitchFamily="34" charset="0"/>
                <a:cs typeface="Segoe UI" panose="020B0502040204020203" pitchFamily="34" charset="0"/>
              </a:rPr>
              <a:t> </a:t>
            </a:r>
            <a:r>
              <a:rPr lang="en-US" sz="1600" dirty="0" err="1">
                <a:latin typeface="Segoe UI" panose="020B0502040204020203" pitchFamily="34" charset="0"/>
                <a:ea typeface="Calibri" panose="020F0502020204030204" pitchFamily="34" charset="0"/>
                <a:cs typeface="Segoe UI" panose="020B0502040204020203" pitchFamily="34" charset="0"/>
              </a:rPr>
              <a:t>mevzuat</a:t>
            </a:r>
            <a:r>
              <a:rPr lang="en-US" sz="1600" dirty="0">
                <a:latin typeface="Segoe UI" panose="020B0502040204020203" pitchFamily="34" charset="0"/>
                <a:ea typeface="Calibri" panose="020F0502020204030204" pitchFamily="34" charset="0"/>
                <a:cs typeface="Segoe UI" panose="020B0502040204020203" pitchFamily="34" charset="0"/>
              </a:rPr>
              <a:t> </a:t>
            </a:r>
            <a:r>
              <a:rPr lang="en-US" sz="1600" dirty="0" err="1">
                <a:latin typeface="Segoe UI" panose="020B0502040204020203" pitchFamily="34" charset="0"/>
                <a:ea typeface="Calibri" panose="020F0502020204030204" pitchFamily="34" charset="0"/>
                <a:cs typeface="Segoe UI" panose="020B0502040204020203" pitchFamily="34" charset="0"/>
              </a:rPr>
              <a:t>bağlamında</a:t>
            </a:r>
            <a:r>
              <a:rPr lang="en-US" sz="1600" dirty="0">
                <a:latin typeface="Segoe UI" panose="020B0502040204020203" pitchFamily="34" charset="0"/>
                <a:ea typeface="Calibri" panose="020F0502020204030204" pitchFamily="34" charset="0"/>
                <a:cs typeface="Segoe UI" panose="020B0502040204020203" pitchFamily="34" charset="0"/>
              </a:rPr>
              <a:t> </a:t>
            </a:r>
            <a:r>
              <a:rPr lang="en-US" sz="1600" dirty="0" err="1">
                <a:latin typeface="Segoe UI" panose="020B0502040204020203" pitchFamily="34" charset="0"/>
                <a:ea typeface="Calibri" panose="020F0502020204030204" pitchFamily="34" charset="0"/>
                <a:cs typeface="Segoe UI" panose="020B0502040204020203" pitchFamily="34" charset="0"/>
              </a:rPr>
              <a:t>detaylı</a:t>
            </a:r>
            <a:r>
              <a:rPr lang="en-US" sz="1600" dirty="0">
                <a:latin typeface="Segoe UI" panose="020B0502040204020203" pitchFamily="34" charset="0"/>
                <a:ea typeface="Calibri" panose="020F0502020204030204" pitchFamily="34" charset="0"/>
                <a:cs typeface="Segoe UI" panose="020B0502040204020203" pitchFamily="34" charset="0"/>
              </a:rPr>
              <a:t> </a:t>
            </a:r>
            <a:r>
              <a:rPr lang="en-US" sz="1600" dirty="0" err="1">
                <a:latin typeface="Segoe UI" panose="020B0502040204020203" pitchFamily="34" charset="0"/>
                <a:ea typeface="Calibri" panose="020F0502020204030204" pitchFamily="34" charset="0"/>
                <a:cs typeface="Segoe UI" panose="020B0502040204020203" pitchFamily="34" charset="0"/>
              </a:rPr>
              <a:t>olarak</a:t>
            </a:r>
            <a:r>
              <a:rPr lang="en-US" sz="1600" dirty="0">
                <a:latin typeface="Segoe UI" panose="020B0502040204020203" pitchFamily="34" charset="0"/>
                <a:ea typeface="Calibri" panose="020F0502020204030204" pitchFamily="34" charset="0"/>
                <a:cs typeface="Segoe UI" panose="020B0502040204020203" pitchFamily="34" charset="0"/>
              </a:rPr>
              <a:t> </a:t>
            </a:r>
            <a:r>
              <a:rPr lang="en-US" sz="1600" dirty="0" err="1">
                <a:latin typeface="Segoe UI" panose="020B0502040204020203" pitchFamily="34" charset="0"/>
                <a:ea typeface="Calibri" panose="020F0502020204030204" pitchFamily="34" charset="0"/>
                <a:cs typeface="Segoe UI" panose="020B0502040204020203" pitchFamily="34" charset="0"/>
              </a:rPr>
              <a:t>ele</a:t>
            </a:r>
            <a:r>
              <a:rPr lang="en-US" sz="1600" dirty="0">
                <a:latin typeface="Segoe UI" panose="020B0502040204020203" pitchFamily="34" charset="0"/>
                <a:ea typeface="Calibri" panose="020F0502020204030204" pitchFamily="34" charset="0"/>
                <a:cs typeface="Segoe UI" panose="020B0502040204020203" pitchFamily="34" charset="0"/>
              </a:rPr>
              <a:t> </a:t>
            </a:r>
            <a:r>
              <a:rPr lang="en-US" sz="1600" dirty="0" err="1">
                <a:latin typeface="Segoe UI" panose="020B0502040204020203" pitchFamily="34" charset="0"/>
                <a:ea typeface="Calibri" panose="020F0502020204030204" pitchFamily="34" charset="0"/>
                <a:cs typeface="Segoe UI" panose="020B0502040204020203" pitchFamily="34" charset="0"/>
              </a:rPr>
              <a:t>alınmıştır</a:t>
            </a:r>
            <a:r>
              <a:rPr lang="en-US" sz="1600" dirty="0">
                <a:latin typeface="Segoe UI" panose="020B0502040204020203" pitchFamily="34" charset="0"/>
                <a:ea typeface="Calibri" panose="020F0502020204030204" pitchFamily="34" charset="0"/>
                <a:cs typeface="Segoe UI" panose="020B0502040204020203" pitchFamily="34" charset="0"/>
              </a:rPr>
              <a:t>.</a:t>
            </a:r>
          </a:p>
        </p:txBody>
      </p:sp>
      <p:sp>
        <p:nvSpPr>
          <p:cNvPr id="3" name="Title 3"/>
          <p:cNvSpPr>
            <a:spLocks noGrp="1"/>
          </p:cNvSpPr>
          <p:nvPr>
            <p:ph type="title"/>
          </p:nvPr>
        </p:nvSpPr>
        <p:spPr>
          <a:xfrm>
            <a:off x="838200" y="1170470"/>
            <a:ext cx="10515600" cy="945713"/>
          </a:xfrm>
        </p:spPr>
        <p:txBody>
          <a:bodyPr vert="horz" lIns="91440" tIns="45720" rIns="91440" bIns="45720" rtlCol="0" anchor="ctr">
            <a:normAutofit/>
          </a:bodyPr>
          <a:lstStyle/>
          <a:p>
            <a:pPr>
              <a:lnSpc>
                <a:spcPct val="150000"/>
              </a:lnSpc>
            </a:pPr>
            <a:r>
              <a:rPr lang="tr-TR" sz="3200" b="1" kern="0" cap="all" dirty="0">
                <a:solidFill>
                  <a:srgbClr val="002060"/>
                </a:solidFill>
                <a:latin typeface="Segoe UI" panose="020B0502040204020203" pitchFamily="34" charset="0"/>
              </a:rPr>
              <a:t>Giriş</a:t>
            </a:r>
            <a:endParaRPr lang="en-US" sz="3200" b="1" kern="0" cap="all" dirty="0">
              <a:solidFill>
                <a:srgbClr val="002060"/>
              </a:solidFill>
              <a:latin typeface="Segoe UI" panose="020B0502040204020203" pitchFamily="34" charset="0"/>
            </a:endParaRPr>
          </a:p>
        </p:txBody>
      </p:sp>
      <p:sp>
        <p:nvSpPr>
          <p:cNvPr id="4" name="Slide Number Placeholder 3">
            <a:extLst>
              <a:ext uri="{FF2B5EF4-FFF2-40B4-BE49-F238E27FC236}">
                <a16:creationId xmlns:a16="http://schemas.microsoft.com/office/drawing/2014/main" id="{BF79DED5-989E-BF07-90C6-214B1114D05F}"/>
              </a:ext>
            </a:extLst>
          </p:cNvPr>
          <p:cNvSpPr>
            <a:spLocks noGrp="1"/>
          </p:cNvSpPr>
          <p:nvPr>
            <p:ph type="sldNum" sz="quarter" idx="12"/>
          </p:nvPr>
        </p:nvSpPr>
        <p:spPr/>
        <p:txBody>
          <a:bodyPr/>
          <a:lstStyle/>
          <a:p>
            <a:fld id="{0BE68271-D1D7-4240-9CAF-7A57D75CD8A1}" type="slidenum">
              <a:rPr lang="en-US" smtClean="0"/>
              <a:t>3</a:t>
            </a:fld>
            <a:endParaRPr lang="en-US"/>
          </a:p>
        </p:txBody>
      </p:sp>
    </p:spTree>
    <p:extLst>
      <p:ext uri="{BB962C8B-B14F-4D97-AF65-F5344CB8AC3E}">
        <p14:creationId xmlns:p14="http://schemas.microsoft.com/office/powerpoint/2010/main" val="34525208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66152" y="2717142"/>
            <a:ext cx="10150664" cy="3248651"/>
          </a:xfrm>
        </p:spPr>
        <p:txBody>
          <a:bodyPr>
            <a:normAutofit/>
          </a:bodyPr>
          <a:lstStyle/>
          <a:p>
            <a:pPr marL="0" indent="0" algn="just">
              <a:lnSpc>
                <a:spcPct val="120000"/>
              </a:lnSpc>
              <a:buNone/>
            </a:pPr>
            <a:r>
              <a:rPr lang="tr-TR" sz="1600" dirty="0">
                <a:latin typeface="Segoe UI" panose="020B0502040204020203" pitchFamily="34" charset="0"/>
                <a:cs typeface="Segoe UI" panose="020B0502040204020203" pitchFamily="34" charset="0"/>
              </a:rPr>
              <a:t>K</a:t>
            </a:r>
            <a:r>
              <a:rPr lang="en-US" sz="1600" dirty="0" err="1">
                <a:latin typeface="Segoe UI" panose="020B0502040204020203" pitchFamily="34" charset="0"/>
                <a:cs typeface="Segoe UI" panose="020B0502040204020203" pitchFamily="34" charset="0"/>
              </a:rPr>
              <a:t>orunma</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kararı</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genel</a:t>
            </a:r>
            <a:r>
              <a:rPr lang="en-US" sz="1600" dirty="0">
                <a:latin typeface="Segoe UI" panose="020B0502040204020203" pitchFamily="34" charset="0"/>
                <a:cs typeface="Segoe UI" panose="020B0502040204020203" pitchFamily="34" charset="0"/>
              </a:rPr>
              <a:t> olarak çocuk </a:t>
            </a:r>
            <a:r>
              <a:rPr lang="en-US" sz="1600" dirty="0" err="1">
                <a:latin typeface="Segoe UI" panose="020B0502040204020203" pitchFamily="34" charset="0"/>
                <a:cs typeface="Segoe UI" panose="020B0502040204020203" pitchFamily="34" charset="0"/>
              </a:rPr>
              <a:t>reşit</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olana</a:t>
            </a:r>
            <a:r>
              <a:rPr lang="en-US" sz="1600" dirty="0">
                <a:latin typeface="Segoe UI" panose="020B0502040204020203" pitchFamily="34" charset="0"/>
                <a:cs typeface="Segoe UI" panose="020B0502040204020203" pitchFamily="34" charset="0"/>
              </a:rPr>
              <a:t> kadar </a:t>
            </a:r>
            <a:r>
              <a:rPr lang="en-US" sz="1600" dirty="0" err="1">
                <a:latin typeface="Segoe UI" panose="020B0502040204020203" pitchFamily="34" charset="0"/>
                <a:cs typeface="Segoe UI" panose="020B0502040204020203" pitchFamily="34" charset="0"/>
              </a:rPr>
              <a:t>devam</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eder</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Ancak</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bu</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karar</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korunma</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kararına</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neden</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olan</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şartların</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ortadan</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kalkması</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halinde</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il</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değerlendirme</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kurulunun</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önerisi</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üzerine</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mahkeme</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tarafından</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çocuk</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reşit</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olmadan</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önce</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kaldırılabilir</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Ya</a:t>
            </a:r>
            <a:r>
              <a:rPr lang="en-US" sz="1600" dirty="0">
                <a:latin typeface="Segoe UI" panose="020B0502040204020203" pitchFamily="34" charset="0"/>
                <a:cs typeface="Segoe UI" panose="020B0502040204020203" pitchFamily="34" charset="0"/>
              </a:rPr>
              <a:t> da </a:t>
            </a:r>
            <a:r>
              <a:rPr lang="en-US" sz="1600" dirty="0" err="1">
                <a:latin typeface="Segoe UI" panose="020B0502040204020203" pitchFamily="34" charset="0"/>
                <a:cs typeface="Segoe UI" panose="020B0502040204020203" pitchFamily="34" charset="0"/>
              </a:rPr>
              <a:t>çocuk</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reşit</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olduktan</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sonra</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çocuğun</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rızası</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alınmak</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şartıyla</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korunma</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kararının</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devamı</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hususunda</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karar</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verilebilir</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Tedbir</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kararına</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neden</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olan</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şartların</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ortadan</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kalkması</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veya</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değişmesi</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halinde</a:t>
            </a:r>
            <a:r>
              <a:rPr lang="en-US" sz="1600" dirty="0">
                <a:latin typeface="Segoe UI" panose="020B0502040204020203" pitchFamily="34" charset="0"/>
                <a:cs typeface="Segoe UI" panose="020B0502040204020203" pitchFamily="34" charset="0"/>
              </a:rPr>
              <a:t> </a:t>
            </a:r>
            <a:r>
              <a:rPr lang="tr-TR" sz="1600" dirty="0">
                <a:latin typeface="Segoe UI" panose="020B0502040204020203" pitchFamily="34" charset="0"/>
                <a:cs typeface="Segoe UI" panose="020B0502040204020203" pitchFamily="34" charset="0"/>
              </a:rPr>
              <a:t>ise </a:t>
            </a:r>
            <a:r>
              <a:rPr lang="en-US" sz="1600" dirty="0" err="1">
                <a:latin typeface="Segoe UI" panose="020B0502040204020203" pitchFamily="34" charset="0"/>
                <a:cs typeface="Segoe UI" panose="020B0502040204020203" pitchFamily="34" charset="0"/>
              </a:rPr>
              <a:t>çocuğun</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gelişimi</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eğitim</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durumu</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sağlık</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durumu</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engellilik</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durumu</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ve</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diğer</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ihtiyaçları</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göz</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önünde</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bulundurularak</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hazırlanacak</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sosyal</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inceleme</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raporu</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il</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değerlendirme</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kurulu</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tarafından</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değerlendirilir</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ve</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verilen</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karar</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doğrultusunda</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il</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müdürlüğünce</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çocuğun</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korunma</a:t>
            </a:r>
            <a:r>
              <a:rPr lang="en-US" sz="1600" dirty="0">
                <a:latin typeface="Segoe UI" panose="020B0502040204020203" pitchFamily="34" charset="0"/>
                <a:cs typeface="Segoe UI" panose="020B0502040204020203" pitchFamily="34" charset="0"/>
              </a:rPr>
              <a:t>/</a:t>
            </a:r>
            <a:r>
              <a:rPr lang="en-US" sz="1600" dirty="0" err="1">
                <a:latin typeface="Segoe UI" panose="020B0502040204020203" pitchFamily="34" charset="0"/>
                <a:cs typeface="Segoe UI" panose="020B0502040204020203" pitchFamily="34" charset="0"/>
              </a:rPr>
              <a:t>tedbir</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kararının</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kaldırılması</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değiştirilmesi</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veya</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uzatılması</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mahkemeden</a:t>
            </a:r>
            <a:r>
              <a:rPr lang="en-US" sz="1600" dirty="0">
                <a:latin typeface="Segoe UI" panose="020B0502040204020203" pitchFamily="34" charset="0"/>
                <a:cs typeface="Segoe UI" panose="020B0502040204020203" pitchFamily="34" charset="0"/>
              </a:rPr>
              <a:t> talep </a:t>
            </a:r>
            <a:r>
              <a:rPr lang="en-US" sz="1600" dirty="0" err="1">
                <a:latin typeface="Segoe UI" panose="020B0502040204020203" pitchFamily="34" charset="0"/>
                <a:cs typeface="Segoe UI" panose="020B0502040204020203" pitchFamily="34" charset="0"/>
              </a:rPr>
              <a:t>edilir</a:t>
            </a:r>
            <a:r>
              <a:rPr lang="tr-TR" sz="1600" dirty="0">
                <a:latin typeface="Segoe UI" panose="020B0502040204020203" pitchFamily="34" charset="0"/>
                <a:cs typeface="Segoe UI" panose="020B0502040204020203" pitchFamily="34" charset="0"/>
              </a:rPr>
              <a:t>.</a:t>
            </a:r>
          </a:p>
          <a:p>
            <a:pPr marL="0" indent="0">
              <a:lnSpc>
                <a:spcPct val="120000"/>
              </a:lnSpc>
              <a:buNone/>
            </a:pPr>
            <a:endParaRPr lang="tr-TR" dirty="0">
              <a:latin typeface="Segoe UI" panose="020B0502040204020203" pitchFamily="34" charset="0"/>
              <a:cs typeface="Segoe UI" panose="020B0502040204020203" pitchFamily="34" charset="0"/>
            </a:endParaRPr>
          </a:p>
          <a:p>
            <a:endParaRPr lang="tr-TR" sz="3200" dirty="0"/>
          </a:p>
        </p:txBody>
      </p:sp>
      <p:sp>
        <p:nvSpPr>
          <p:cNvPr id="8" name="Unvan 1"/>
          <p:cNvSpPr>
            <a:spLocks noGrp="1"/>
          </p:cNvSpPr>
          <p:nvPr>
            <p:ph type="title"/>
          </p:nvPr>
        </p:nvSpPr>
        <p:spPr>
          <a:xfrm>
            <a:off x="666274" y="1303865"/>
            <a:ext cx="10859452" cy="1312807"/>
          </a:xfrm>
        </p:spPr>
        <p:txBody>
          <a:bodyPr>
            <a:noAutofit/>
          </a:bodyPr>
          <a:lstStyle/>
          <a:p>
            <a:pPr>
              <a:lnSpc>
                <a:spcPct val="150000"/>
              </a:lnSpc>
              <a:spcAft>
                <a:spcPts val="0"/>
              </a:spcAft>
            </a:pPr>
            <a:r>
              <a:rPr lang="en-US" sz="3200" b="1" kern="0" cap="all" dirty="0">
                <a:solidFill>
                  <a:srgbClr val="002060"/>
                </a:solidFill>
                <a:latin typeface="Segoe UI" panose="020B0502040204020203" pitchFamily="34" charset="0"/>
                <a:ea typeface="Times New Roman" panose="02020603050405020304" pitchFamily="18" charset="0"/>
                <a:cs typeface="Times New Roman (Headings CS)"/>
              </a:rPr>
              <a:t>KURULUŞ SİSTEMİNDEN AYRILMA VE AİLEYE DÖNDÜRME SÜREÇLERİ</a:t>
            </a:r>
            <a:endParaRPr lang="en-US" sz="4000" dirty="0"/>
          </a:p>
        </p:txBody>
      </p:sp>
      <p:sp>
        <p:nvSpPr>
          <p:cNvPr id="2" name="Slide Number Placeholder 1">
            <a:extLst>
              <a:ext uri="{FF2B5EF4-FFF2-40B4-BE49-F238E27FC236}">
                <a16:creationId xmlns:a16="http://schemas.microsoft.com/office/drawing/2014/main" id="{9B8473D3-1F68-1232-A8B1-94362A3530D4}"/>
              </a:ext>
            </a:extLst>
          </p:cNvPr>
          <p:cNvSpPr>
            <a:spLocks noGrp="1"/>
          </p:cNvSpPr>
          <p:nvPr>
            <p:ph type="sldNum" sz="quarter" idx="12"/>
          </p:nvPr>
        </p:nvSpPr>
        <p:spPr/>
        <p:txBody>
          <a:bodyPr/>
          <a:lstStyle/>
          <a:p>
            <a:fld id="{0BE68271-D1D7-4240-9CAF-7A57D75CD8A1}" type="slidenum">
              <a:rPr lang="en-US" smtClean="0"/>
              <a:t>30</a:t>
            </a:fld>
            <a:endParaRPr lang="en-US"/>
          </a:p>
        </p:txBody>
      </p:sp>
    </p:spTree>
    <p:extLst>
      <p:ext uri="{BB962C8B-B14F-4D97-AF65-F5344CB8AC3E}">
        <p14:creationId xmlns:p14="http://schemas.microsoft.com/office/powerpoint/2010/main" val="17976105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96687" y="1154098"/>
            <a:ext cx="10872395" cy="1358284"/>
          </a:xfrm>
        </p:spPr>
        <p:txBody>
          <a:bodyPr>
            <a:noAutofit/>
          </a:bodyPr>
          <a:lstStyle/>
          <a:p>
            <a:pPr>
              <a:lnSpc>
                <a:spcPct val="150000"/>
              </a:lnSpc>
              <a:spcAft>
                <a:spcPts val="0"/>
              </a:spcAft>
            </a:pPr>
            <a:r>
              <a:rPr lang="en-US" sz="3000" b="1" kern="0" cap="all" dirty="0">
                <a:solidFill>
                  <a:srgbClr val="002060"/>
                </a:solidFill>
                <a:latin typeface="Segoe UI" panose="020B0502040204020203" pitchFamily="34" charset="0"/>
                <a:ea typeface="Times New Roman" panose="02020603050405020304" pitchFamily="18" charset="0"/>
                <a:cs typeface="Times New Roman (Headings CS)"/>
              </a:rPr>
              <a:t>KURULUŞ SİSTEMİNDEN AYRILMA VE AİLEYE DÖNDÜRME SÜREÇLERİ</a:t>
            </a:r>
            <a:endParaRPr lang="en-US" sz="3000" dirty="0"/>
          </a:p>
        </p:txBody>
      </p:sp>
      <p:sp>
        <p:nvSpPr>
          <p:cNvPr id="3" name="İçerik Yer Tutucusu 2"/>
          <p:cNvSpPr>
            <a:spLocks noGrp="1"/>
          </p:cNvSpPr>
          <p:nvPr>
            <p:ph idx="1"/>
          </p:nvPr>
        </p:nvSpPr>
        <p:spPr>
          <a:xfrm>
            <a:off x="696687" y="2466553"/>
            <a:ext cx="11033760" cy="4130938"/>
          </a:xfrm>
        </p:spPr>
        <p:txBody>
          <a:bodyPr>
            <a:normAutofit fontScale="25000" lnSpcReduction="20000"/>
          </a:bodyPr>
          <a:lstStyle/>
          <a:p>
            <a:pPr marL="0" indent="0" algn="just">
              <a:lnSpc>
                <a:spcPct val="120000"/>
              </a:lnSpc>
              <a:buNone/>
            </a:pPr>
            <a:r>
              <a:rPr lang="en-US" sz="5200" b="1" dirty="0">
                <a:solidFill>
                  <a:srgbClr val="000000"/>
                </a:solidFill>
                <a:latin typeface="Segoe UI" panose="020B0502040204020203" pitchFamily="34" charset="0"/>
                <a:ea typeface="Calibri" panose="020F0502020204030204" pitchFamily="34" charset="0"/>
                <a:cs typeface="Segoe UI" panose="020B0502040204020203" pitchFamily="34" charset="0"/>
              </a:rPr>
              <a:t>Çocuğun </a:t>
            </a:r>
            <a:r>
              <a:rPr lang="en-US" sz="5200" b="1" dirty="0" err="1">
                <a:solidFill>
                  <a:srgbClr val="000000"/>
                </a:solidFill>
                <a:latin typeface="Segoe UI" panose="020B0502040204020203" pitchFamily="34" charset="0"/>
                <a:ea typeface="Calibri" panose="020F0502020204030204" pitchFamily="34" charset="0"/>
                <a:cs typeface="Segoe UI" panose="020B0502040204020203" pitchFamily="34" charset="0"/>
              </a:rPr>
              <a:t>korunma</a:t>
            </a:r>
            <a:r>
              <a:rPr lang="en-US" sz="5200" b="1" dirty="0">
                <a:solidFill>
                  <a:srgbClr val="000000"/>
                </a:solidFill>
                <a:latin typeface="Segoe UI" panose="020B0502040204020203" pitchFamily="34" charset="0"/>
                <a:ea typeface="Calibri" panose="020F0502020204030204" pitchFamily="34" charset="0"/>
                <a:cs typeface="Segoe UI" panose="020B0502040204020203" pitchFamily="34" charset="0"/>
              </a:rPr>
              <a:t>/</a:t>
            </a:r>
            <a:r>
              <a:rPr lang="en-US" sz="5200" b="1" dirty="0" err="1">
                <a:solidFill>
                  <a:srgbClr val="000000"/>
                </a:solidFill>
                <a:latin typeface="Segoe UI" panose="020B0502040204020203" pitchFamily="34" charset="0"/>
                <a:ea typeface="Calibri" panose="020F0502020204030204" pitchFamily="34" charset="0"/>
                <a:cs typeface="Segoe UI" panose="020B0502040204020203" pitchFamily="34" charset="0"/>
              </a:rPr>
              <a:t>tedbir</a:t>
            </a:r>
            <a:r>
              <a:rPr lang="en-US" sz="5200" b="1" dirty="0">
                <a:solidFill>
                  <a:srgbClr val="000000"/>
                </a:solidFill>
                <a:latin typeface="Segoe UI" panose="020B0502040204020203" pitchFamily="34" charset="0"/>
                <a:ea typeface="Calibri" panose="020F0502020204030204" pitchFamily="34" charset="0"/>
                <a:cs typeface="Segoe UI" panose="020B0502040204020203" pitchFamily="34" charset="0"/>
              </a:rPr>
              <a:t> </a:t>
            </a:r>
            <a:r>
              <a:rPr lang="en-US" sz="5200" b="1" dirty="0" err="1">
                <a:solidFill>
                  <a:srgbClr val="000000"/>
                </a:solidFill>
                <a:latin typeface="Segoe UI" panose="020B0502040204020203" pitchFamily="34" charset="0"/>
                <a:ea typeface="Calibri" panose="020F0502020204030204" pitchFamily="34" charset="0"/>
                <a:cs typeface="Segoe UI" panose="020B0502040204020203" pitchFamily="34" charset="0"/>
              </a:rPr>
              <a:t>kararının</a:t>
            </a:r>
            <a:r>
              <a:rPr lang="en-US" sz="5200" b="1" dirty="0">
                <a:solidFill>
                  <a:srgbClr val="000000"/>
                </a:solidFill>
                <a:latin typeface="Segoe UI" panose="020B0502040204020203" pitchFamily="34" charset="0"/>
                <a:ea typeface="Calibri" panose="020F0502020204030204" pitchFamily="34" charset="0"/>
                <a:cs typeface="Segoe UI" panose="020B0502040204020203" pitchFamily="34" charset="0"/>
              </a:rPr>
              <a:t> </a:t>
            </a:r>
            <a:r>
              <a:rPr lang="en-US" sz="5200" b="1" dirty="0" err="1">
                <a:solidFill>
                  <a:srgbClr val="000000"/>
                </a:solidFill>
                <a:latin typeface="Segoe UI" panose="020B0502040204020203" pitchFamily="34" charset="0"/>
                <a:ea typeface="Calibri" panose="020F0502020204030204" pitchFamily="34" charset="0"/>
                <a:cs typeface="Segoe UI" panose="020B0502040204020203" pitchFamily="34" charset="0"/>
              </a:rPr>
              <a:t>kalkması</a:t>
            </a:r>
            <a:r>
              <a:rPr lang="en-US" sz="5200" b="1" dirty="0">
                <a:solidFill>
                  <a:srgbClr val="000000"/>
                </a:solidFill>
                <a:latin typeface="Segoe UI" panose="020B0502040204020203" pitchFamily="34" charset="0"/>
                <a:ea typeface="Calibri" panose="020F0502020204030204" pitchFamily="34" charset="0"/>
                <a:cs typeface="Segoe UI" panose="020B0502040204020203" pitchFamily="34" charset="0"/>
              </a:rPr>
              <a:t> </a:t>
            </a:r>
            <a:r>
              <a:rPr lang="en-US" sz="5200" b="1" dirty="0" err="1">
                <a:solidFill>
                  <a:srgbClr val="000000"/>
                </a:solidFill>
                <a:latin typeface="Segoe UI" panose="020B0502040204020203" pitchFamily="34" charset="0"/>
                <a:ea typeface="Calibri" panose="020F0502020204030204" pitchFamily="34" charset="0"/>
                <a:cs typeface="Segoe UI" panose="020B0502040204020203" pitchFamily="34" charset="0"/>
              </a:rPr>
              <a:t>halinde</a:t>
            </a:r>
            <a:r>
              <a:rPr lang="en-US" sz="5200" b="1" dirty="0">
                <a:solidFill>
                  <a:srgbClr val="000000"/>
                </a:solidFill>
                <a:latin typeface="Segoe UI" panose="020B0502040204020203" pitchFamily="34" charset="0"/>
                <a:ea typeface="Calibri" panose="020F0502020204030204" pitchFamily="34" charset="0"/>
                <a:cs typeface="Segoe UI" panose="020B0502040204020203" pitchFamily="34" charset="0"/>
              </a:rPr>
              <a:t> </a:t>
            </a:r>
            <a:r>
              <a:rPr lang="en-US" sz="5200" b="1" dirty="0" err="1">
                <a:solidFill>
                  <a:srgbClr val="000000"/>
                </a:solidFill>
                <a:latin typeface="Segoe UI" panose="020B0502040204020203" pitchFamily="34" charset="0"/>
                <a:ea typeface="Calibri" panose="020F0502020204030204" pitchFamily="34" charset="0"/>
                <a:cs typeface="Segoe UI" panose="020B0502040204020203" pitchFamily="34" charset="0"/>
              </a:rPr>
              <a:t>yapılacak</a:t>
            </a:r>
            <a:r>
              <a:rPr lang="en-US" sz="5200" b="1" dirty="0">
                <a:solidFill>
                  <a:srgbClr val="000000"/>
                </a:solidFill>
                <a:latin typeface="Segoe UI" panose="020B0502040204020203" pitchFamily="34" charset="0"/>
                <a:ea typeface="Calibri" panose="020F0502020204030204" pitchFamily="34" charset="0"/>
                <a:cs typeface="Segoe UI" panose="020B0502040204020203" pitchFamily="34" charset="0"/>
              </a:rPr>
              <a:t> </a:t>
            </a:r>
            <a:r>
              <a:rPr lang="en-US" sz="5200" b="1" dirty="0" err="1">
                <a:solidFill>
                  <a:srgbClr val="000000"/>
                </a:solidFill>
                <a:latin typeface="Segoe UI" panose="020B0502040204020203" pitchFamily="34" charset="0"/>
                <a:ea typeface="Calibri" panose="020F0502020204030204" pitchFamily="34" charset="0"/>
                <a:cs typeface="Segoe UI" panose="020B0502040204020203" pitchFamily="34" charset="0"/>
              </a:rPr>
              <a:t>işlemler</a:t>
            </a:r>
            <a:r>
              <a:rPr lang="en-US" sz="5200" b="1" dirty="0">
                <a:solidFill>
                  <a:srgbClr val="000000"/>
                </a:solidFill>
                <a:latin typeface="Segoe UI" panose="020B0502040204020203" pitchFamily="34" charset="0"/>
                <a:ea typeface="Calibri" panose="020F0502020204030204" pitchFamily="34" charset="0"/>
                <a:cs typeface="Segoe UI" panose="020B0502040204020203" pitchFamily="34" charset="0"/>
              </a:rPr>
              <a:t> ise </a:t>
            </a:r>
            <a:r>
              <a:rPr lang="en-US" sz="5200" b="1" dirty="0" err="1">
                <a:solidFill>
                  <a:srgbClr val="000000"/>
                </a:solidFill>
                <a:latin typeface="Segoe UI" panose="020B0502040204020203" pitchFamily="34" charset="0"/>
                <a:ea typeface="Calibri" panose="020F0502020204030204" pitchFamily="34" charset="0"/>
                <a:cs typeface="Segoe UI" panose="020B0502040204020203" pitchFamily="34" charset="0"/>
              </a:rPr>
              <a:t>şunlardır</a:t>
            </a:r>
            <a:r>
              <a:rPr lang="en-US" sz="5200" b="1" dirty="0">
                <a:solidFill>
                  <a:srgbClr val="000000"/>
                </a:solidFill>
                <a:latin typeface="Segoe UI" panose="020B0502040204020203" pitchFamily="34" charset="0"/>
                <a:ea typeface="Calibri" panose="020F0502020204030204" pitchFamily="34" charset="0"/>
                <a:cs typeface="Segoe UI" panose="020B0502040204020203" pitchFamily="34" charset="0"/>
              </a:rPr>
              <a:t>:</a:t>
            </a:r>
            <a:r>
              <a:rPr lang="tr-TR" sz="5200" b="1" dirty="0">
                <a:latin typeface="Segoe UI" panose="020B0502040204020203" pitchFamily="34" charset="0"/>
                <a:ea typeface="Calibri" panose="020F0502020204030204" pitchFamily="34" charset="0"/>
                <a:cs typeface="Times New Roman" panose="02020603050405020304" pitchFamily="18" charset="0"/>
              </a:rPr>
              <a:t> </a:t>
            </a:r>
          </a:p>
          <a:p>
            <a:pPr marL="800100" lvl="1" indent="-342900" algn="just">
              <a:lnSpc>
                <a:spcPct val="120000"/>
              </a:lnSpc>
              <a:spcBef>
                <a:spcPts val="600"/>
              </a:spcBef>
              <a:spcAft>
                <a:spcPts val="600"/>
              </a:spcAft>
              <a:buClr>
                <a:srgbClr val="0070C0"/>
              </a:buClr>
              <a:buSzPts val="1200"/>
              <a:buFont typeface="Courier New" panose="02070309020205020404" pitchFamily="49" charset="0"/>
              <a:buChar char="o"/>
            </a:pPr>
            <a:r>
              <a:rPr lang="en-US" sz="5200" dirty="0" err="1">
                <a:solidFill>
                  <a:srgbClr val="000000"/>
                </a:solidFill>
                <a:latin typeface="Segoe UI" panose="020B0502040204020203" pitchFamily="34" charset="0"/>
                <a:ea typeface="Calibri" panose="020F0502020204030204" pitchFamily="34" charset="0"/>
                <a:cs typeface="Segoe UI" panose="020B0502040204020203" pitchFamily="34" charset="0"/>
              </a:rPr>
              <a:t>Ayrılış</a:t>
            </a:r>
            <a:r>
              <a:rPr lang="en-US" sz="5200" dirty="0">
                <a:solidFill>
                  <a:srgbClr val="000000"/>
                </a:solidFill>
                <a:latin typeface="Segoe UI" panose="020B0502040204020203" pitchFamily="34" charset="0"/>
                <a:ea typeface="Calibri" panose="020F0502020204030204" pitchFamily="34" charset="0"/>
                <a:cs typeface="Segoe UI" panose="020B0502040204020203" pitchFamily="34" charset="0"/>
              </a:rPr>
              <a:t> </a:t>
            </a:r>
            <a:r>
              <a:rPr lang="en-US" sz="5200" dirty="0" err="1">
                <a:solidFill>
                  <a:srgbClr val="000000"/>
                </a:solidFill>
                <a:latin typeface="Segoe UI" panose="020B0502040204020203" pitchFamily="34" charset="0"/>
                <a:ea typeface="Calibri" panose="020F0502020204030204" pitchFamily="34" charset="0"/>
                <a:cs typeface="Segoe UI" panose="020B0502040204020203" pitchFamily="34" charset="0"/>
              </a:rPr>
              <a:t>planı</a:t>
            </a:r>
            <a:r>
              <a:rPr lang="en-US" sz="5200" dirty="0">
                <a:solidFill>
                  <a:srgbClr val="000000"/>
                </a:solidFill>
                <a:latin typeface="Segoe UI" panose="020B0502040204020203" pitchFamily="34" charset="0"/>
                <a:ea typeface="Calibri" panose="020F0502020204030204" pitchFamily="34" charset="0"/>
                <a:cs typeface="Segoe UI" panose="020B0502040204020203" pitchFamily="34" charset="0"/>
              </a:rPr>
              <a:t>, çocuk, </a:t>
            </a:r>
            <a:r>
              <a:rPr lang="en-US" sz="5200" dirty="0" err="1">
                <a:solidFill>
                  <a:srgbClr val="000000"/>
                </a:solidFill>
                <a:latin typeface="Segoe UI" panose="020B0502040204020203" pitchFamily="34" charset="0"/>
                <a:ea typeface="Calibri" panose="020F0502020204030204" pitchFamily="34" charset="0"/>
                <a:cs typeface="Segoe UI" panose="020B0502040204020203" pitchFamily="34" charset="0"/>
              </a:rPr>
              <a:t>aile</a:t>
            </a:r>
            <a:r>
              <a:rPr lang="en-US" sz="5200" dirty="0">
                <a:solidFill>
                  <a:srgbClr val="000000"/>
                </a:solidFill>
                <a:latin typeface="Segoe UI" panose="020B0502040204020203" pitchFamily="34" charset="0"/>
                <a:ea typeface="Calibri" panose="020F0502020204030204" pitchFamily="34" charset="0"/>
                <a:cs typeface="Segoe UI" panose="020B0502040204020203" pitchFamily="34" charset="0"/>
              </a:rPr>
              <a:t> ve </a:t>
            </a:r>
            <a:r>
              <a:rPr lang="en-US" sz="5200" dirty="0" err="1">
                <a:solidFill>
                  <a:srgbClr val="000000"/>
                </a:solidFill>
                <a:latin typeface="Segoe UI" panose="020B0502040204020203" pitchFamily="34" charset="0"/>
                <a:ea typeface="Calibri" panose="020F0502020204030204" pitchFamily="34" charset="0"/>
                <a:cs typeface="Segoe UI" panose="020B0502040204020203" pitchFamily="34" charset="0"/>
              </a:rPr>
              <a:t>yakınlarının</a:t>
            </a:r>
            <a:r>
              <a:rPr lang="en-US" sz="5200" dirty="0">
                <a:solidFill>
                  <a:srgbClr val="000000"/>
                </a:solidFill>
                <a:latin typeface="Segoe UI" panose="020B0502040204020203" pitchFamily="34" charset="0"/>
                <a:ea typeface="Calibri" panose="020F0502020204030204" pitchFamily="34" charset="0"/>
                <a:cs typeface="Segoe UI" panose="020B0502040204020203" pitchFamily="34" charset="0"/>
              </a:rPr>
              <a:t> </a:t>
            </a:r>
            <a:r>
              <a:rPr lang="en-US" sz="5200" dirty="0" err="1">
                <a:solidFill>
                  <a:srgbClr val="000000"/>
                </a:solidFill>
                <a:latin typeface="Segoe UI" panose="020B0502040204020203" pitchFamily="34" charset="0"/>
                <a:ea typeface="Calibri" panose="020F0502020204030204" pitchFamily="34" charset="0"/>
                <a:cs typeface="Segoe UI" panose="020B0502040204020203" pitchFamily="34" charset="0"/>
              </a:rPr>
              <a:t>katılımı</a:t>
            </a:r>
            <a:r>
              <a:rPr lang="en-US" sz="5200" dirty="0">
                <a:solidFill>
                  <a:srgbClr val="000000"/>
                </a:solidFill>
                <a:latin typeface="Segoe UI" panose="020B0502040204020203" pitchFamily="34" charset="0"/>
                <a:ea typeface="Calibri" panose="020F0502020204030204" pitchFamily="34" charset="0"/>
                <a:cs typeface="Segoe UI" panose="020B0502040204020203" pitchFamily="34" charset="0"/>
              </a:rPr>
              <a:t> ile </a:t>
            </a:r>
            <a:r>
              <a:rPr lang="en-US" sz="5200" dirty="0" err="1">
                <a:solidFill>
                  <a:srgbClr val="000000"/>
                </a:solidFill>
                <a:latin typeface="Segoe UI" panose="020B0502040204020203" pitchFamily="34" charset="0"/>
                <a:ea typeface="Calibri" panose="020F0502020204030204" pitchFamily="34" charset="0"/>
                <a:cs typeface="Segoe UI" panose="020B0502040204020203" pitchFamily="34" charset="0"/>
              </a:rPr>
              <a:t>hazırlanır</a:t>
            </a:r>
            <a:r>
              <a:rPr lang="en-US" sz="5200" dirty="0">
                <a:solidFill>
                  <a:srgbClr val="000000"/>
                </a:solidFill>
                <a:latin typeface="Segoe UI" panose="020B0502040204020203" pitchFamily="34" charset="0"/>
                <a:ea typeface="Calibri" panose="020F0502020204030204" pitchFamily="34" charset="0"/>
                <a:cs typeface="Segoe UI" panose="020B0502040204020203" pitchFamily="34" charset="0"/>
              </a:rPr>
              <a:t>. </a:t>
            </a:r>
            <a:r>
              <a:rPr lang="en-US" sz="5200" dirty="0" err="1">
                <a:solidFill>
                  <a:srgbClr val="000000"/>
                </a:solidFill>
                <a:latin typeface="Segoe UI" panose="020B0502040204020203" pitchFamily="34" charset="0"/>
                <a:ea typeface="Calibri" panose="020F0502020204030204" pitchFamily="34" charset="0"/>
                <a:cs typeface="Segoe UI" panose="020B0502040204020203" pitchFamily="34" charset="0"/>
              </a:rPr>
              <a:t>Çocuk</a:t>
            </a:r>
            <a:r>
              <a:rPr lang="en-US" sz="5200" dirty="0">
                <a:solidFill>
                  <a:srgbClr val="000000"/>
                </a:solidFill>
                <a:latin typeface="Segoe UI" panose="020B0502040204020203" pitchFamily="34" charset="0"/>
                <a:ea typeface="Calibri" panose="020F0502020204030204" pitchFamily="34" charset="0"/>
                <a:cs typeface="Segoe UI" panose="020B0502040204020203" pitchFamily="34" charset="0"/>
              </a:rPr>
              <a:t>, </a:t>
            </a:r>
            <a:r>
              <a:rPr lang="en-US" sz="5200" dirty="0" err="1">
                <a:solidFill>
                  <a:srgbClr val="000000"/>
                </a:solidFill>
                <a:latin typeface="Segoe UI" panose="020B0502040204020203" pitchFamily="34" charset="0"/>
                <a:ea typeface="Calibri" panose="020F0502020204030204" pitchFamily="34" charset="0"/>
                <a:cs typeface="Segoe UI" panose="020B0502040204020203" pitchFamily="34" charset="0"/>
              </a:rPr>
              <a:t>aile</a:t>
            </a:r>
            <a:r>
              <a:rPr lang="en-US" sz="5200" dirty="0">
                <a:solidFill>
                  <a:srgbClr val="000000"/>
                </a:solidFill>
                <a:latin typeface="Segoe UI" panose="020B0502040204020203" pitchFamily="34" charset="0"/>
                <a:ea typeface="Calibri" panose="020F0502020204030204" pitchFamily="34" charset="0"/>
                <a:cs typeface="Segoe UI" panose="020B0502040204020203" pitchFamily="34" charset="0"/>
              </a:rPr>
              <a:t> </a:t>
            </a:r>
            <a:r>
              <a:rPr lang="en-US" sz="5200" dirty="0" err="1">
                <a:solidFill>
                  <a:srgbClr val="000000"/>
                </a:solidFill>
                <a:latin typeface="Segoe UI" panose="020B0502040204020203" pitchFamily="34" charset="0"/>
                <a:ea typeface="Calibri" panose="020F0502020204030204" pitchFamily="34" charset="0"/>
                <a:cs typeface="Segoe UI" panose="020B0502040204020203" pitchFamily="34" charset="0"/>
              </a:rPr>
              <a:t>ve</a:t>
            </a:r>
            <a:r>
              <a:rPr lang="en-US" sz="5200" dirty="0">
                <a:solidFill>
                  <a:srgbClr val="000000"/>
                </a:solidFill>
                <a:latin typeface="Segoe UI" panose="020B0502040204020203" pitchFamily="34" charset="0"/>
                <a:ea typeface="Calibri" panose="020F0502020204030204" pitchFamily="34" charset="0"/>
                <a:cs typeface="Segoe UI" panose="020B0502040204020203" pitchFamily="34" charset="0"/>
              </a:rPr>
              <a:t> </a:t>
            </a:r>
            <a:r>
              <a:rPr lang="en-US" sz="5200" dirty="0" err="1">
                <a:solidFill>
                  <a:srgbClr val="000000"/>
                </a:solidFill>
                <a:latin typeface="Segoe UI" panose="020B0502040204020203" pitchFamily="34" charset="0"/>
                <a:ea typeface="Calibri" panose="020F0502020204030204" pitchFamily="34" charset="0"/>
                <a:cs typeface="Segoe UI" panose="020B0502040204020203" pitchFamily="34" charset="0"/>
              </a:rPr>
              <a:t>yakınları</a:t>
            </a:r>
            <a:r>
              <a:rPr lang="en-US" sz="5200" dirty="0">
                <a:solidFill>
                  <a:srgbClr val="000000"/>
                </a:solidFill>
                <a:latin typeface="Segoe UI" panose="020B0502040204020203" pitchFamily="34" charset="0"/>
                <a:ea typeface="Calibri" panose="020F0502020204030204" pitchFamily="34" charset="0"/>
                <a:cs typeface="Segoe UI" panose="020B0502040204020203" pitchFamily="34" charset="0"/>
              </a:rPr>
              <a:t> </a:t>
            </a:r>
            <a:r>
              <a:rPr lang="en-US" sz="5200" dirty="0" err="1">
                <a:solidFill>
                  <a:srgbClr val="000000"/>
                </a:solidFill>
                <a:latin typeface="Segoe UI" panose="020B0502040204020203" pitchFamily="34" charset="0"/>
                <a:ea typeface="Calibri" panose="020F0502020204030204" pitchFamily="34" charset="0"/>
                <a:cs typeface="Segoe UI" panose="020B0502040204020203" pitchFamily="34" charset="0"/>
              </a:rPr>
              <a:t>ayrılış</a:t>
            </a:r>
            <a:r>
              <a:rPr lang="en-US" sz="5200" dirty="0">
                <a:solidFill>
                  <a:srgbClr val="000000"/>
                </a:solidFill>
                <a:latin typeface="Segoe UI" panose="020B0502040204020203" pitchFamily="34" charset="0"/>
                <a:ea typeface="Calibri" panose="020F0502020204030204" pitchFamily="34" charset="0"/>
                <a:cs typeface="Segoe UI" panose="020B0502040204020203" pitchFamily="34" charset="0"/>
              </a:rPr>
              <a:t> </a:t>
            </a:r>
            <a:r>
              <a:rPr lang="en-US" sz="5200" dirty="0" err="1">
                <a:solidFill>
                  <a:srgbClr val="000000"/>
                </a:solidFill>
                <a:latin typeface="Segoe UI" panose="020B0502040204020203" pitchFamily="34" charset="0"/>
                <a:ea typeface="Calibri" panose="020F0502020204030204" pitchFamily="34" charset="0"/>
                <a:cs typeface="Segoe UI" panose="020B0502040204020203" pitchFamily="34" charset="0"/>
              </a:rPr>
              <a:t>sonrasında</a:t>
            </a:r>
            <a:r>
              <a:rPr lang="en-US" sz="5200" dirty="0">
                <a:solidFill>
                  <a:srgbClr val="000000"/>
                </a:solidFill>
                <a:latin typeface="Segoe UI" panose="020B0502040204020203" pitchFamily="34" charset="0"/>
                <a:ea typeface="Calibri" panose="020F0502020204030204" pitchFamily="34" charset="0"/>
                <a:cs typeface="Segoe UI" panose="020B0502040204020203" pitchFamily="34" charset="0"/>
              </a:rPr>
              <a:t> </a:t>
            </a:r>
            <a:r>
              <a:rPr lang="en-US" sz="5200" dirty="0" err="1">
                <a:solidFill>
                  <a:srgbClr val="000000"/>
                </a:solidFill>
                <a:latin typeface="Segoe UI" panose="020B0502040204020203" pitchFamily="34" charset="0"/>
                <a:ea typeface="Calibri" panose="020F0502020204030204" pitchFamily="34" charset="0"/>
                <a:cs typeface="Segoe UI" panose="020B0502040204020203" pitchFamily="34" charset="0"/>
              </a:rPr>
              <a:t>sağlanacak</a:t>
            </a:r>
            <a:r>
              <a:rPr lang="en-US" sz="5200" dirty="0">
                <a:solidFill>
                  <a:srgbClr val="000000"/>
                </a:solidFill>
                <a:latin typeface="Segoe UI" panose="020B0502040204020203" pitchFamily="34" charset="0"/>
                <a:ea typeface="Calibri" panose="020F0502020204030204" pitchFamily="34" charset="0"/>
                <a:cs typeface="Segoe UI" panose="020B0502040204020203" pitchFamily="34" charset="0"/>
              </a:rPr>
              <a:t> </a:t>
            </a:r>
            <a:r>
              <a:rPr lang="en-US" sz="5200" dirty="0" err="1">
                <a:solidFill>
                  <a:srgbClr val="000000"/>
                </a:solidFill>
                <a:latin typeface="Segoe UI" panose="020B0502040204020203" pitchFamily="34" charset="0"/>
                <a:ea typeface="Calibri" panose="020F0502020204030204" pitchFamily="34" charset="0"/>
                <a:cs typeface="Segoe UI" panose="020B0502040204020203" pitchFamily="34" charset="0"/>
              </a:rPr>
              <a:t>hizmetler</a:t>
            </a:r>
            <a:r>
              <a:rPr lang="en-US" sz="5200" dirty="0">
                <a:solidFill>
                  <a:srgbClr val="000000"/>
                </a:solidFill>
                <a:latin typeface="Segoe UI" panose="020B0502040204020203" pitchFamily="34" charset="0"/>
                <a:ea typeface="Calibri" panose="020F0502020204030204" pitchFamily="34" charset="0"/>
                <a:cs typeface="Segoe UI" panose="020B0502040204020203" pitchFamily="34" charset="0"/>
              </a:rPr>
              <a:t> </a:t>
            </a:r>
            <a:r>
              <a:rPr lang="en-US" sz="5200" dirty="0" err="1">
                <a:solidFill>
                  <a:srgbClr val="000000"/>
                </a:solidFill>
                <a:latin typeface="Segoe UI" panose="020B0502040204020203" pitchFamily="34" charset="0"/>
                <a:ea typeface="Calibri" panose="020F0502020204030204" pitchFamily="34" charset="0"/>
                <a:cs typeface="Segoe UI" panose="020B0502040204020203" pitchFamily="34" charset="0"/>
              </a:rPr>
              <a:t>hakkında</a:t>
            </a:r>
            <a:r>
              <a:rPr lang="en-US" sz="5200" dirty="0">
                <a:solidFill>
                  <a:srgbClr val="000000"/>
                </a:solidFill>
                <a:latin typeface="Segoe UI" panose="020B0502040204020203" pitchFamily="34" charset="0"/>
                <a:ea typeface="Calibri" panose="020F0502020204030204" pitchFamily="34" charset="0"/>
                <a:cs typeface="Segoe UI" panose="020B0502040204020203" pitchFamily="34" charset="0"/>
              </a:rPr>
              <a:t> </a:t>
            </a:r>
            <a:r>
              <a:rPr lang="en-US" sz="5200" dirty="0" err="1">
                <a:solidFill>
                  <a:srgbClr val="000000"/>
                </a:solidFill>
                <a:latin typeface="Segoe UI" panose="020B0502040204020203" pitchFamily="34" charset="0"/>
                <a:ea typeface="Calibri" panose="020F0502020204030204" pitchFamily="34" charset="0"/>
                <a:cs typeface="Segoe UI" panose="020B0502040204020203" pitchFamily="34" charset="0"/>
              </a:rPr>
              <a:t>bilgilendirilerek</a:t>
            </a:r>
            <a:r>
              <a:rPr lang="en-US" sz="5200" dirty="0">
                <a:solidFill>
                  <a:srgbClr val="000000"/>
                </a:solidFill>
                <a:latin typeface="Segoe UI" panose="020B0502040204020203" pitchFamily="34" charset="0"/>
                <a:ea typeface="Calibri" panose="020F0502020204030204" pitchFamily="34" charset="0"/>
                <a:cs typeface="Segoe UI" panose="020B0502040204020203" pitchFamily="34" charset="0"/>
              </a:rPr>
              <a:t> </a:t>
            </a:r>
            <a:r>
              <a:rPr lang="en-US" sz="5200" dirty="0" err="1">
                <a:solidFill>
                  <a:srgbClr val="000000"/>
                </a:solidFill>
                <a:latin typeface="Segoe UI" panose="020B0502040204020203" pitchFamily="34" charset="0"/>
                <a:ea typeface="Calibri" panose="020F0502020204030204" pitchFamily="34" charset="0"/>
                <a:cs typeface="Segoe UI" panose="020B0502040204020203" pitchFamily="34" charset="0"/>
              </a:rPr>
              <a:t>iş</a:t>
            </a:r>
            <a:r>
              <a:rPr lang="en-US" sz="5200" dirty="0">
                <a:solidFill>
                  <a:srgbClr val="000000"/>
                </a:solidFill>
                <a:latin typeface="Segoe UI" panose="020B0502040204020203" pitchFamily="34" charset="0"/>
                <a:ea typeface="Calibri" panose="020F0502020204030204" pitchFamily="34" charset="0"/>
                <a:cs typeface="Segoe UI" panose="020B0502040204020203" pitchFamily="34" charset="0"/>
              </a:rPr>
              <a:t> </a:t>
            </a:r>
            <a:r>
              <a:rPr lang="en-US" sz="5200" dirty="0" err="1">
                <a:solidFill>
                  <a:srgbClr val="000000"/>
                </a:solidFill>
                <a:latin typeface="Segoe UI" panose="020B0502040204020203" pitchFamily="34" charset="0"/>
                <a:ea typeface="Calibri" panose="020F0502020204030204" pitchFamily="34" charset="0"/>
                <a:cs typeface="Segoe UI" panose="020B0502040204020203" pitchFamily="34" charset="0"/>
              </a:rPr>
              <a:t>birliğine</a:t>
            </a:r>
            <a:r>
              <a:rPr lang="en-US" sz="5200" dirty="0">
                <a:solidFill>
                  <a:srgbClr val="000000"/>
                </a:solidFill>
                <a:latin typeface="Segoe UI" panose="020B0502040204020203" pitchFamily="34" charset="0"/>
                <a:ea typeface="Calibri" panose="020F0502020204030204" pitchFamily="34" charset="0"/>
                <a:cs typeface="Segoe UI" panose="020B0502040204020203" pitchFamily="34" charset="0"/>
              </a:rPr>
              <a:t> </a:t>
            </a:r>
            <a:r>
              <a:rPr lang="en-US" sz="5200" dirty="0" err="1">
                <a:solidFill>
                  <a:srgbClr val="000000"/>
                </a:solidFill>
                <a:latin typeface="Segoe UI" panose="020B0502040204020203" pitchFamily="34" charset="0"/>
                <a:ea typeface="Calibri" panose="020F0502020204030204" pitchFamily="34" charset="0"/>
                <a:cs typeface="Segoe UI" panose="020B0502040204020203" pitchFamily="34" charset="0"/>
              </a:rPr>
              <a:t>katılımları</a:t>
            </a:r>
            <a:r>
              <a:rPr lang="en-US" sz="5200" dirty="0">
                <a:solidFill>
                  <a:srgbClr val="000000"/>
                </a:solidFill>
                <a:latin typeface="Segoe UI" panose="020B0502040204020203" pitchFamily="34" charset="0"/>
                <a:ea typeface="Calibri" panose="020F0502020204030204" pitchFamily="34" charset="0"/>
                <a:cs typeface="Segoe UI" panose="020B0502040204020203" pitchFamily="34" charset="0"/>
              </a:rPr>
              <a:t> </a:t>
            </a:r>
            <a:r>
              <a:rPr lang="en-US" sz="5200" dirty="0" err="1">
                <a:solidFill>
                  <a:srgbClr val="000000"/>
                </a:solidFill>
                <a:latin typeface="Segoe UI" panose="020B0502040204020203" pitchFamily="34" charset="0"/>
                <a:ea typeface="Calibri" panose="020F0502020204030204" pitchFamily="34" charset="0"/>
                <a:cs typeface="Segoe UI" panose="020B0502040204020203" pitchFamily="34" charset="0"/>
              </a:rPr>
              <a:t>teşvik</a:t>
            </a:r>
            <a:r>
              <a:rPr lang="en-US" sz="5200" dirty="0">
                <a:solidFill>
                  <a:srgbClr val="000000"/>
                </a:solidFill>
                <a:latin typeface="Segoe UI" panose="020B0502040204020203" pitchFamily="34" charset="0"/>
                <a:ea typeface="Calibri" panose="020F0502020204030204" pitchFamily="34" charset="0"/>
                <a:cs typeface="Segoe UI" panose="020B0502040204020203" pitchFamily="34" charset="0"/>
              </a:rPr>
              <a:t> </a:t>
            </a:r>
            <a:r>
              <a:rPr lang="en-US" sz="5200" dirty="0" err="1">
                <a:solidFill>
                  <a:srgbClr val="000000"/>
                </a:solidFill>
                <a:latin typeface="Segoe UI" panose="020B0502040204020203" pitchFamily="34" charset="0"/>
                <a:ea typeface="Calibri" panose="020F0502020204030204" pitchFamily="34" charset="0"/>
                <a:cs typeface="Segoe UI" panose="020B0502040204020203" pitchFamily="34" charset="0"/>
              </a:rPr>
              <a:t>edilir</a:t>
            </a:r>
            <a:r>
              <a:rPr lang="en-US" sz="5200" dirty="0">
                <a:solidFill>
                  <a:srgbClr val="000000"/>
                </a:solidFill>
                <a:latin typeface="Segoe UI" panose="020B0502040204020203" pitchFamily="34" charset="0"/>
                <a:ea typeface="Calibri" panose="020F0502020204030204" pitchFamily="34" charset="0"/>
                <a:cs typeface="Segoe UI" panose="020B0502040204020203" pitchFamily="34" charset="0"/>
              </a:rPr>
              <a:t>.</a:t>
            </a:r>
            <a:endParaRPr lang="tr-TR" sz="5200" dirty="0">
              <a:latin typeface="Segoe UI" panose="020B0502040204020203" pitchFamily="34" charset="0"/>
              <a:ea typeface="Calibri" panose="020F0502020204030204" pitchFamily="34" charset="0"/>
              <a:cs typeface="Times New Roman" panose="02020603050405020304" pitchFamily="18" charset="0"/>
            </a:endParaRPr>
          </a:p>
          <a:p>
            <a:pPr marL="800100" lvl="1" indent="-342900" algn="just">
              <a:lnSpc>
                <a:spcPct val="120000"/>
              </a:lnSpc>
              <a:spcBef>
                <a:spcPts val="0"/>
              </a:spcBef>
              <a:spcAft>
                <a:spcPts val="600"/>
              </a:spcAft>
              <a:buClr>
                <a:srgbClr val="0070C0"/>
              </a:buClr>
              <a:buSzPts val="1200"/>
              <a:buFont typeface="Courier New" panose="02070309020205020404" pitchFamily="49" charset="0"/>
              <a:buChar char="o"/>
            </a:pPr>
            <a:r>
              <a:rPr lang="en-US" sz="5200" dirty="0" err="1">
                <a:solidFill>
                  <a:srgbClr val="000000"/>
                </a:solidFill>
                <a:latin typeface="Segoe UI" panose="020B0502040204020203" pitchFamily="34" charset="0"/>
                <a:ea typeface="Calibri" panose="020F0502020204030204" pitchFamily="34" charset="0"/>
                <a:cs typeface="Segoe UI" panose="020B0502040204020203" pitchFamily="34" charset="0"/>
              </a:rPr>
              <a:t>Ailesinin</a:t>
            </a:r>
            <a:r>
              <a:rPr lang="en-US" sz="5200" dirty="0">
                <a:solidFill>
                  <a:srgbClr val="000000"/>
                </a:solidFill>
                <a:latin typeface="Segoe UI" panose="020B0502040204020203" pitchFamily="34" charset="0"/>
                <a:ea typeface="Calibri" panose="020F0502020204030204" pitchFamily="34" charset="0"/>
                <a:cs typeface="Segoe UI" panose="020B0502040204020203" pitchFamily="34" charset="0"/>
              </a:rPr>
              <a:t> </a:t>
            </a:r>
            <a:r>
              <a:rPr lang="en-US" sz="5200" dirty="0" err="1">
                <a:solidFill>
                  <a:srgbClr val="000000"/>
                </a:solidFill>
                <a:latin typeface="Segoe UI" panose="020B0502040204020203" pitchFamily="34" charset="0"/>
                <a:ea typeface="Calibri" panose="020F0502020204030204" pitchFamily="34" charset="0"/>
                <a:cs typeface="Segoe UI" panose="020B0502040204020203" pitchFamily="34" charset="0"/>
              </a:rPr>
              <a:t>veya</a:t>
            </a:r>
            <a:r>
              <a:rPr lang="en-US" sz="5200" dirty="0">
                <a:solidFill>
                  <a:srgbClr val="000000"/>
                </a:solidFill>
                <a:latin typeface="Segoe UI" panose="020B0502040204020203" pitchFamily="34" charset="0"/>
                <a:ea typeface="Calibri" panose="020F0502020204030204" pitchFamily="34" charset="0"/>
                <a:cs typeface="Segoe UI" panose="020B0502040204020203" pitchFamily="34" charset="0"/>
              </a:rPr>
              <a:t> </a:t>
            </a:r>
            <a:r>
              <a:rPr lang="en-US" sz="5200" dirty="0" err="1">
                <a:solidFill>
                  <a:srgbClr val="000000"/>
                </a:solidFill>
                <a:latin typeface="Segoe UI" panose="020B0502040204020203" pitchFamily="34" charset="0"/>
                <a:ea typeface="Calibri" panose="020F0502020204030204" pitchFamily="34" charset="0"/>
                <a:cs typeface="Segoe UI" panose="020B0502040204020203" pitchFamily="34" charset="0"/>
              </a:rPr>
              <a:t>yakınının</a:t>
            </a:r>
            <a:r>
              <a:rPr lang="en-US" sz="5200" dirty="0">
                <a:solidFill>
                  <a:srgbClr val="000000"/>
                </a:solidFill>
                <a:latin typeface="Segoe UI" panose="020B0502040204020203" pitchFamily="34" charset="0"/>
                <a:ea typeface="Calibri" panose="020F0502020204030204" pitchFamily="34" charset="0"/>
                <a:cs typeface="Segoe UI" panose="020B0502040204020203" pitchFamily="34" charset="0"/>
              </a:rPr>
              <a:t> </a:t>
            </a:r>
            <a:r>
              <a:rPr lang="en-US" sz="5200" dirty="0" err="1">
                <a:solidFill>
                  <a:srgbClr val="000000"/>
                </a:solidFill>
                <a:latin typeface="Segoe UI" panose="020B0502040204020203" pitchFamily="34" charset="0"/>
                <a:ea typeface="Calibri" panose="020F0502020204030204" pitchFamily="34" charset="0"/>
                <a:cs typeface="Segoe UI" panose="020B0502040204020203" pitchFamily="34" charset="0"/>
              </a:rPr>
              <a:t>yanına</a:t>
            </a:r>
            <a:r>
              <a:rPr lang="en-US" sz="5200" dirty="0">
                <a:solidFill>
                  <a:srgbClr val="000000"/>
                </a:solidFill>
                <a:latin typeface="Segoe UI" panose="020B0502040204020203" pitchFamily="34" charset="0"/>
                <a:ea typeface="Calibri" panose="020F0502020204030204" pitchFamily="34" charset="0"/>
                <a:cs typeface="Segoe UI" panose="020B0502040204020203" pitchFamily="34" charset="0"/>
              </a:rPr>
              <a:t> </a:t>
            </a:r>
            <a:r>
              <a:rPr lang="en-US" sz="5200" dirty="0" err="1">
                <a:solidFill>
                  <a:srgbClr val="000000"/>
                </a:solidFill>
                <a:latin typeface="Segoe UI" panose="020B0502040204020203" pitchFamily="34" charset="0"/>
                <a:ea typeface="Calibri" panose="020F0502020204030204" pitchFamily="34" charset="0"/>
                <a:cs typeface="Segoe UI" panose="020B0502040204020203" pitchFamily="34" charset="0"/>
              </a:rPr>
              <a:t>döndürülen</a:t>
            </a:r>
            <a:r>
              <a:rPr lang="en-US" sz="5200" dirty="0">
                <a:solidFill>
                  <a:srgbClr val="000000"/>
                </a:solidFill>
                <a:latin typeface="Segoe UI" panose="020B0502040204020203" pitchFamily="34" charset="0"/>
                <a:ea typeface="Calibri" panose="020F0502020204030204" pitchFamily="34" charset="0"/>
                <a:cs typeface="Segoe UI" panose="020B0502040204020203" pitchFamily="34" charset="0"/>
              </a:rPr>
              <a:t> çocukların </a:t>
            </a:r>
            <a:r>
              <a:rPr lang="en-US" sz="5200" dirty="0" err="1">
                <a:solidFill>
                  <a:srgbClr val="000000"/>
                </a:solidFill>
                <a:latin typeface="Segoe UI" panose="020B0502040204020203" pitchFamily="34" charset="0"/>
                <a:ea typeface="Calibri" panose="020F0502020204030204" pitchFamily="34" charset="0"/>
                <a:cs typeface="Segoe UI" panose="020B0502040204020203" pitchFamily="34" charset="0"/>
              </a:rPr>
              <a:t>ikamet</a:t>
            </a:r>
            <a:r>
              <a:rPr lang="en-US" sz="5200" dirty="0">
                <a:solidFill>
                  <a:srgbClr val="000000"/>
                </a:solidFill>
                <a:latin typeface="Segoe UI" panose="020B0502040204020203" pitchFamily="34" charset="0"/>
                <a:ea typeface="Calibri" panose="020F0502020204030204" pitchFamily="34" charset="0"/>
                <a:cs typeface="Segoe UI" panose="020B0502040204020203" pitchFamily="34" charset="0"/>
              </a:rPr>
              <a:t> </a:t>
            </a:r>
            <a:r>
              <a:rPr lang="en-US" sz="5200" dirty="0" err="1">
                <a:solidFill>
                  <a:srgbClr val="000000"/>
                </a:solidFill>
                <a:latin typeface="Segoe UI" panose="020B0502040204020203" pitchFamily="34" charset="0"/>
                <a:ea typeface="Calibri" panose="020F0502020204030204" pitchFamily="34" charset="0"/>
                <a:cs typeface="Segoe UI" panose="020B0502040204020203" pitchFamily="34" charset="0"/>
              </a:rPr>
              <a:t>ettikleri</a:t>
            </a:r>
            <a:r>
              <a:rPr lang="en-US" sz="5200" dirty="0">
                <a:solidFill>
                  <a:srgbClr val="000000"/>
                </a:solidFill>
                <a:latin typeface="Segoe UI" panose="020B0502040204020203" pitchFamily="34" charset="0"/>
                <a:ea typeface="Calibri" panose="020F0502020204030204" pitchFamily="34" charset="0"/>
                <a:cs typeface="Segoe UI" panose="020B0502040204020203" pitchFamily="34" charset="0"/>
              </a:rPr>
              <a:t> </a:t>
            </a:r>
            <a:r>
              <a:rPr lang="en-US" sz="5200" dirty="0" err="1">
                <a:solidFill>
                  <a:srgbClr val="000000"/>
                </a:solidFill>
                <a:latin typeface="Segoe UI" panose="020B0502040204020203" pitchFamily="34" charset="0"/>
                <a:ea typeface="Calibri" panose="020F0502020204030204" pitchFamily="34" charset="0"/>
                <a:cs typeface="Segoe UI" panose="020B0502040204020203" pitchFamily="34" charset="0"/>
              </a:rPr>
              <a:t>ildeki</a:t>
            </a:r>
            <a:r>
              <a:rPr lang="en-US" sz="5200" dirty="0">
                <a:solidFill>
                  <a:srgbClr val="000000"/>
                </a:solidFill>
                <a:latin typeface="Segoe UI" panose="020B0502040204020203" pitchFamily="34" charset="0"/>
                <a:ea typeface="Calibri" panose="020F0502020204030204" pitchFamily="34" charset="0"/>
                <a:cs typeface="Segoe UI" panose="020B0502040204020203" pitchFamily="34" charset="0"/>
              </a:rPr>
              <a:t> </a:t>
            </a:r>
            <a:r>
              <a:rPr lang="en-US" sz="5200" dirty="0" err="1">
                <a:solidFill>
                  <a:srgbClr val="000000"/>
                </a:solidFill>
                <a:latin typeface="Segoe UI" panose="020B0502040204020203" pitchFamily="34" charset="0"/>
                <a:ea typeface="Calibri" panose="020F0502020204030204" pitchFamily="34" charset="0"/>
                <a:cs typeface="Segoe UI" panose="020B0502040204020203" pitchFamily="34" charset="0"/>
              </a:rPr>
              <a:t>il</a:t>
            </a:r>
            <a:r>
              <a:rPr lang="en-US" sz="5200" dirty="0">
                <a:solidFill>
                  <a:srgbClr val="000000"/>
                </a:solidFill>
                <a:latin typeface="Segoe UI" panose="020B0502040204020203" pitchFamily="34" charset="0"/>
                <a:ea typeface="Calibri" panose="020F0502020204030204" pitchFamily="34" charset="0"/>
                <a:cs typeface="Segoe UI" panose="020B0502040204020203" pitchFamily="34" charset="0"/>
              </a:rPr>
              <a:t> </a:t>
            </a:r>
            <a:r>
              <a:rPr lang="en-US" sz="5200" dirty="0" err="1">
                <a:solidFill>
                  <a:srgbClr val="000000"/>
                </a:solidFill>
                <a:latin typeface="Segoe UI" panose="020B0502040204020203" pitchFamily="34" charset="0"/>
                <a:ea typeface="Calibri" panose="020F0502020204030204" pitchFamily="34" charset="0"/>
                <a:cs typeface="Segoe UI" panose="020B0502040204020203" pitchFamily="34" charset="0"/>
              </a:rPr>
              <a:t>müdürlüğünce</a:t>
            </a:r>
            <a:r>
              <a:rPr lang="en-US" sz="5200" dirty="0">
                <a:solidFill>
                  <a:srgbClr val="000000"/>
                </a:solidFill>
                <a:latin typeface="Segoe UI" panose="020B0502040204020203" pitchFamily="34" charset="0"/>
                <a:ea typeface="Calibri" panose="020F0502020204030204" pitchFamily="34" charset="0"/>
                <a:cs typeface="Segoe UI" panose="020B0502040204020203" pitchFamily="34" charset="0"/>
              </a:rPr>
              <a:t> </a:t>
            </a:r>
            <a:r>
              <a:rPr lang="en-US" sz="5200" dirty="0" err="1">
                <a:solidFill>
                  <a:srgbClr val="000000"/>
                </a:solidFill>
                <a:latin typeface="Segoe UI" panose="020B0502040204020203" pitchFamily="34" charset="0"/>
                <a:ea typeface="Calibri" panose="020F0502020204030204" pitchFamily="34" charset="0"/>
                <a:cs typeface="Segoe UI" panose="020B0502040204020203" pitchFamily="34" charset="0"/>
              </a:rPr>
              <a:t>en</a:t>
            </a:r>
            <a:r>
              <a:rPr lang="en-US" sz="5200" dirty="0">
                <a:solidFill>
                  <a:srgbClr val="000000"/>
                </a:solidFill>
                <a:latin typeface="Segoe UI" panose="020B0502040204020203" pitchFamily="34" charset="0"/>
                <a:ea typeface="Calibri" panose="020F0502020204030204" pitchFamily="34" charset="0"/>
                <a:cs typeface="Segoe UI" panose="020B0502040204020203" pitchFamily="34" charset="0"/>
              </a:rPr>
              <a:t> </a:t>
            </a:r>
            <a:r>
              <a:rPr lang="en-US" sz="5200" dirty="0" err="1">
                <a:solidFill>
                  <a:srgbClr val="000000"/>
                </a:solidFill>
                <a:latin typeface="Segoe UI" panose="020B0502040204020203" pitchFamily="34" charset="0"/>
                <a:ea typeface="Calibri" panose="020F0502020204030204" pitchFamily="34" charset="0"/>
                <a:cs typeface="Segoe UI" panose="020B0502040204020203" pitchFamily="34" charset="0"/>
              </a:rPr>
              <a:t>az</a:t>
            </a:r>
            <a:r>
              <a:rPr lang="en-US" sz="5200" dirty="0">
                <a:solidFill>
                  <a:srgbClr val="000000"/>
                </a:solidFill>
                <a:latin typeface="Segoe UI" panose="020B0502040204020203" pitchFamily="34" charset="0"/>
                <a:ea typeface="Calibri" panose="020F0502020204030204" pitchFamily="34" charset="0"/>
                <a:cs typeface="Segoe UI" panose="020B0502040204020203" pitchFamily="34" charset="0"/>
              </a:rPr>
              <a:t> bir </a:t>
            </a:r>
            <a:r>
              <a:rPr lang="en-US" sz="5200" dirty="0" err="1">
                <a:solidFill>
                  <a:srgbClr val="000000"/>
                </a:solidFill>
                <a:latin typeface="Segoe UI" panose="020B0502040204020203" pitchFamily="34" charset="0"/>
                <a:ea typeface="Calibri" panose="020F0502020204030204" pitchFamily="34" charset="0"/>
                <a:cs typeface="Segoe UI" panose="020B0502040204020203" pitchFamily="34" charset="0"/>
              </a:rPr>
              <a:t>yıl</a:t>
            </a:r>
            <a:r>
              <a:rPr lang="en-US" sz="5200" dirty="0">
                <a:solidFill>
                  <a:srgbClr val="000000"/>
                </a:solidFill>
                <a:latin typeface="Segoe UI" panose="020B0502040204020203" pitchFamily="34" charset="0"/>
                <a:ea typeface="Calibri" panose="020F0502020204030204" pitchFamily="34" charset="0"/>
                <a:cs typeface="Segoe UI" panose="020B0502040204020203" pitchFamily="34" charset="0"/>
              </a:rPr>
              <a:t> </a:t>
            </a:r>
            <a:r>
              <a:rPr lang="en-US" sz="5200" dirty="0" err="1">
                <a:solidFill>
                  <a:srgbClr val="000000"/>
                </a:solidFill>
                <a:latin typeface="Segoe UI" panose="020B0502040204020203" pitchFamily="34" charset="0"/>
                <a:ea typeface="Calibri" panose="020F0502020204030204" pitchFamily="34" charset="0"/>
                <a:cs typeface="Segoe UI" panose="020B0502040204020203" pitchFamily="34" charset="0"/>
              </a:rPr>
              <a:t>düzenli</a:t>
            </a:r>
            <a:r>
              <a:rPr lang="en-US" sz="5200" dirty="0">
                <a:solidFill>
                  <a:srgbClr val="000000"/>
                </a:solidFill>
                <a:latin typeface="Segoe UI" panose="020B0502040204020203" pitchFamily="34" charset="0"/>
                <a:ea typeface="Calibri" panose="020F0502020204030204" pitchFamily="34" charset="0"/>
                <a:cs typeface="Segoe UI" panose="020B0502040204020203" pitchFamily="34" charset="0"/>
              </a:rPr>
              <a:t> </a:t>
            </a:r>
            <a:r>
              <a:rPr lang="en-US" sz="5200" dirty="0" err="1">
                <a:solidFill>
                  <a:srgbClr val="000000"/>
                </a:solidFill>
                <a:latin typeface="Segoe UI" panose="020B0502040204020203" pitchFamily="34" charset="0"/>
                <a:ea typeface="Calibri" panose="020F0502020204030204" pitchFamily="34" charset="0"/>
                <a:cs typeface="Segoe UI" panose="020B0502040204020203" pitchFamily="34" charset="0"/>
              </a:rPr>
              <a:t>aralıklarla</a:t>
            </a:r>
            <a:r>
              <a:rPr lang="en-US" sz="5200" dirty="0">
                <a:solidFill>
                  <a:srgbClr val="000000"/>
                </a:solidFill>
                <a:latin typeface="Segoe UI" panose="020B0502040204020203" pitchFamily="34" charset="0"/>
                <a:ea typeface="Calibri" panose="020F0502020204030204" pitchFamily="34" charset="0"/>
                <a:cs typeface="Segoe UI" panose="020B0502040204020203" pitchFamily="34" charset="0"/>
              </a:rPr>
              <a:t> </a:t>
            </a:r>
            <a:r>
              <a:rPr lang="en-US" sz="5200" dirty="0" err="1">
                <a:solidFill>
                  <a:srgbClr val="000000"/>
                </a:solidFill>
                <a:latin typeface="Segoe UI" panose="020B0502040204020203" pitchFamily="34" charset="0"/>
                <a:ea typeface="Calibri" panose="020F0502020204030204" pitchFamily="34" charset="0"/>
                <a:cs typeface="Segoe UI" panose="020B0502040204020203" pitchFamily="34" charset="0"/>
              </a:rPr>
              <a:t>izlenmesi</a:t>
            </a:r>
            <a:r>
              <a:rPr lang="en-US" sz="5200" dirty="0">
                <a:solidFill>
                  <a:srgbClr val="000000"/>
                </a:solidFill>
                <a:latin typeface="Segoe UI" panose="020B0502040204020203" pitchFamily="34" charset="0"/>
                <a:ea typeface="Calibri" panose="020F0502020204030204" pitchFamily="34" charset="0"/>
                <a:cs typeface="Segoe UI" panose="020B0502040204020203" pitchFamily="34" charset="0"/>
              </a:rPr>
              <a:t> </a:t>
            </a:r>
            <a:r>
              <a:rPr lang="en-US" sz="5200" dirty="0" err="1">
                <a:solidFill>
                  <a:srgbClr val="000000"/>
                </a:solidFill>
                <a:latin typeface="Segoe UI" panose="020B0502040204020203" pitchFamily="34" charset="0"/>
                <a:ea typeface="Calibri" panose="020F0502020204030204" pitchFamily="34" charset="0"/>
                <a:cs typeface="Segoe UI" panose="020B0502040204020203" pitchFamily="34" charset="0"/>
              </a:rPr>
              <a:t>sağlanır</a:t>
            </a:r>
            <a:r>
              <a:rPr lang="en-US" sz="5200" dirty="0">
                <a:solidFill>
                  <a:srgbClr val="000000"/>
                </a:solidFill>
                <a:latin typeface="Segoe UI" panose="020B0502040204020203" pitchFamily="34" charset="0"/>
                <a:ea typeface="Calibri" panose="020F0502020204030204" pitchFamily="34" charset="0"/>
                <a:cs typeface="Segoe UI" panose="020B0502040204020203" pitchFamily="34" charset="0"/>
              </a:rPr>
              <a:t>.</a:t>
            </a:r>
            <a:endParaRPr lang="tr-TR" sz="5200" dirty="0">
              <a:latin typeface="Segoe UI" panose="020B0502040204020203" pitchFamily="34" charset="0"/>
              <a:ea typeface="Calibri" panose="020F0502020204030204" pitchFamily="34" charset="0"/>
              <a:cs typeface="Times New Roman" panose="02020603050405020304" pitchFamily="18" charset="0"/>
            </a:endParaRPr>
          </a:p>
          <a:p>
            <a:pPr marL="800100" lvl="1" indent="-342900" algn="just">
              <a:lnSpc>
                <a:spcPct val="120000"/>
              </a:lnSpc>
              <a:spcBef>
                <a:spcPts val="0"/>
              </a:spcBef>
              <a:spcAft>
                <a:spcPts val="600"/>
              </a:spcAft>
              <a:buClr>
                <a:srgbClr val="0070C0"/>
              </a:buClr>
              <a:buSzPts val="1200"/>
              <a:buFont typeface="Courier New" panose="02070309020205020404" pitchFamily="49" charset="0"/>
              <a:buChar char="o"/>
            </a:pPr>
            <a:r>
              <a:rPr lang="en-US" sz="5200" dirty="0" err="1">
                <a:solidFill>
                  <a:srgbClr val="000000"/>
                </a:solidFill>
                <a:latin typeface="Segoe UI" panose="020B0502040204020203" pitchFamily="34" charset="0"/>
                <a:ea typeface="Calibri" panose="020F0502020204030204" pitchFamily="34" charset="0"/>
                <a:cs typeface="Segoe UI" panose="020B0502040204020203" pitchFamily="34" charset="0"/>
              </a:rPr>
              <a:t>İhtisaslaştırılmış</a:t>
            </a:r>
            <a:r>
              <a:rPr lang="en-US" sz="5200" dirty="0">
                <a:solidFill>
                  <a:srgbClr val="000000"/>
                </a:solidFill>
                <a:latin typeface="Segoe UI" panose="020B0502040204020203" pitchFamily="34" charset="0"/>
                <a:ea typeface="Calibri" panose="020F0502020204030204" pitchFamily="34" charset="0"/>
                <a:cs typeface="Segoe UI" panose="020B0502040204020203" pitchFamily="34" charset="0"/>
              </a:rPr>
              <a:t> </a:t>
            </a:r>
            <a:r>
              <a:rPr lang="en-US" sz="5200" dirty="0" err="1">
                <a:solidFill>
                  <a:srgbClr val="000000"/>
                </a:solidFill>
                <a:latin typeface="Segoe UI" panose="020B0502040204020203" pitchFamily="34" charset="0"/>
                <a:ea typeface="Calibri" panose="020F0502020204030204" pitchFamily="34" charset="0"/>
                <a:cs typeface="Segoe UI" panose="020B0502040204020203" pitchFamily="34" charset="0"/>
              </a:rPr>
              <a:t>kuruluşlardan</a:t>
            </a:r>
            <a:r>
              <a:rPr lang="en-US" sz="5200" dirty="0">
                <a:solidFill>
                  <a:srgbClr val="000000"/>
                </a:solidFill>
                <a:latin typeface="Segoe UI" panose="020B0502040204020203" pitchFamily="34" charset="0"/>
                <a:ea typeface="Calibri" panose="020F0502020204030204" pitchFamily="34" charset="0"/>
                <a:cs typeface="Segoe UI" panose="020B0502040204020203" pitchFamily="34" charset="0"/>
              </a:rPr>
              <a:t> </a:t>
            </a:r>
            <a:r>
              <a:rPr lang="en-US" sz="5200" dirty="0" err="1">
                <a:solidFill>
                  <a:srgbClr val="000000"/>
                </a:solidFill>
                <a:latin typeface="Segoe UI" panose="020B0502040204020203" pitchFamily="34" charset="0"/>
                <a:ea typeface="Calibri" panose="020F0502020204030204" pitchFamily="34" charset="0"/>
                <a:cs typeface="Segoe UI" panose="020B0502040204020203" pitchFamily="34" charset="0"/>
              </a:rPr>
              <a:t>hizmet</a:t>
            </a:r>
            <a:r>
              <a:rPr lang="en-US" sz="5200" dirty="0">
                <a:solidFill>
                  <a:srgbClr val="000000"/>
                </a:solidFill>
                <a:latin typeface="Segoe UI" panose="020B0502040204020203" pitchFamily="34" charset="0"/>
                <a:ea typeface="Calibri" panose="020F0502020204030204" pitchFamily="34" charset="0"/>
                <a:cs typeface="Segoe UI" panose="020B0502040204020203" pitchFamily="34" charset="0"/>
              </a:rPr>
              <a:t> </a:t>
            </a:r>
            <a:r>
              <a:rPr lang="en-US" sz="5200" dirty="0" err="1">
                <a:solidFill>
                  <a:srgbClr val="000000"/>
                </a:solidFill>
                <a:latin typeface="Segoe UI" panose="020B0502040204020203" pitchFamily="34" charset="0"/>
                <a:ea typeface="Calibri" panose="020F0502020204030204" pitchFamily="34" charset="0"/>
                <a:cs typeface="Segoe UI" panose="020B0502040204020203" pitchFamily="34" charset="0"/>
              </a:rPr>
              <a:t>alan</a:t>
            </a:r>
            <a:r>
              <a:rPr lang="en-US" sz="5200" dirty="0">
                <a:solidFill>
                  <a:srgbClr val="000000"/>
                </a:solidFill>
                <a:latin typeface="Segoe UI" panose="020B0502040204020203" pitchFamily="34" charset="0"/>
                <a:ea typeface="Calibri" panose="020F0502020204030204" pitchFamily="34" charset="0"/>
                <a:cs typeface="Segoe UI" panose="020B0502040204020203" pitchFamily="34" charset="0"/>
              </a:rPr>
              <a:t> çocuğun </a:t>
            </a:r>
            <a:r>
              <a:rPr lang="en-US" sz="5200" dirty="0" err="1">
                <a:solidFill>
                  <a:srgbClr val="000000"/>
                </a:solidFill>
                <a:latin typeface="Segoe UI" panose="020B0502040204020203" pitchFamily="34" charset="0"/>
                <a:ea typeface="Calibri" panose="020F0502020204030204" pitchFamily="34" charset="0"/>
                <a:cs typeface="Segoe UI" panose="020B0502040204020203" pitchFamily="34" charset="0"/>
              </a:rPr>
              <a:t>psiko</a:t>
            </a:r>
            <a:r>
              <a:rPr lang="en-US" sz="5200" dirty="0">
                <a:solidFill>
                  <a:srgbClr val="000000"/>
                </a:solidFill>
                <a:latin typeface="Segoe UI" panose="020B0502040204020203" pitchFamily="34" charset="0"/>
                <a:ea typeface="Calibri" panose="020F0502020204030204" pitchFamily="34" charset="0"/>
                <a:cs typeface="Segoe UI" panose="020B0502040204020203" pitchFamily="34" charset="0"/>
              </a:rPr>
              <a:t>-sosyal </a:t>
            </a:r>
            <a:r>
              <a:rPr lang="en-US" sz="5200" dirty="0" err="1">
                <a:solidFill>
                  <a:srgbClr val="000000"/>
                </a:solidFill>
                <a:latin typeface="Segoe UI" panose="020B0502040204020203" pitchFamily="34" charset="0"/>
                <a:ea typeface="Calibri" panose="020F0502020204030204" pitchFamily="34" charset="0"/>
                <a:cs typeface="Segoe UI" panose="020B0502040204020203" pitchFamily="34" charset="0"/>
              </a:rPr>
              <a:t>destek</a:t>
            </a:r>
            <a:r>
              <a:rPr lang="en-US" sz="5200" dirty="0">
                <a:solidFill>
                  <a:srgbClr val="000000"/>
                </a:solidFill>
                <a:latin typeface="Segoe UI" panose="020B0502040204020203" pitchFamily="34" charset="0"/>
                <a:ea typeface="Calibri" panose="020F0502020204030204" pitchFamily="34" charset="0"/>
                <a:cs typeface="Segoe UI" panose="020B0502040204020203" pitchFamily="34" charset="0"/>
              </a:rPr>
              <a:t> </a:t>
            </a:r>
            <a:r>
              <a:rPr lang="en-US" sz="5200" dirty="0" err="1">
                <a:solidFill>
                  <a:srgbClr val="000000"/>
                </a:solidFill>
                <a:latin typeface="Segoe UI" panose="020B0502040204020203" pitchFamily="34" charset="0"/>
                <a:ea typeface="Calibri" panose="020F0502020204030204" pitchFamily="34" charset="0"/>
                <a:cs typeface="Segoe UI" panose="020B0502040204020203" pitchFamily="34" charset="0"/>
              </a:rPr>
              <a:t>hizmetinin</a:t>
            </a:r>
            <a:r>
              <a:rPr lang="en-US" sz="5200" dirty="0">
                <a:solidFill>
                  <a:srgbClr val="000000"/>
                </a:solidFill>
                <a:latin typeface="Segoe UI" panose="020B0502040204020203" pitchFamily="34" charset="0"/>
                <a:ea typeface="Calibri" panose="020F0502020204030204" pitchFamily="34" charset="0"/>
                <a:cs typeface="Segoe UI" panose="020B0502040204020203" pitchFamily="34" charset="0"/>
              </a:rPr>
              <a:t> </a:t>
            </a:r>
            <a:r>
              <a:rPr lang="en-US" sz="5200" dirty="0" err="1">
                <a:solidFill>
                  <a:srgbClr val="000000"/>
                </a:solidFill>
                <a:latin typeface="Segoe UI" panose="020B0502040204020203" pitchFamily="34" charset="0"/>
                <a:ea typeface="Calibri" panose="020F0502020204030204" pitchFamily="34" charset="0"/>
                <a:cs typeface="Segoe UI" panose="020B0502040204020203" pitchFamily="34" charset="0"/>
              </a:rPr>
              <a:t>tamamlanıp</a:t>
            </a:r>
            <a:r>
              <a:rPr lang="en-US" sz="5200" dirty="0">
                <a:solidFill>
                  <a:srgbClr val="000000"/>
                </a:solidFill>
                <a:latin typeface="Segoe UI" panose="020B0502040204020203" pitchFamily="34" charset="0"/>
                <a:ea typeface="Calibri" panose="020F0502020204030204" pitchFamily="34" charset="0"/>
                <a:cs typeface="Segoe UI" panose="020B0502040204020203" pitchFamily="34" charset="0"/>
              </a:rPr>
              <a:t> </a:t>
            </a:r>
            <a:r>
              <a:rPr lang="en-US" sz="5200" dirty="0" err="1">
                <a:solidFill>
                  <a:srgbClr val="000000"/>
                </a:solidFill>
                <a:latin typeface="Segoe UI" panose="020B0502040204020203" pitchFamily="34" charset="0"/>
                <a:ea typeface="Calibri" panose="020F0502020204030204" pitchFamily="34" charset="0"/>
                <a:cs typeface="Segoe UI" panose="020B0502040204020203" pitchFamily="34" charset="0"/>
              </a:rPr>
              <a:t>tamamlanmadığına</a:t>
            </a:r>
            <a:r>
              <a:rPr lang="en-US" sz="5200" dirty="0">
                <a:solidFill>
                  <a:srgbClr val="000000"/>
                </a:solidFill>
                <a:latin typeface="Segoe UI" panose="020B0502040204020203" pitchFamily="34" charset="0"/>
                <a:ea typeface="Calibri" panose="020F0502020204030204" pitchFamily="34" charset="0"/>
                <a:cs typeface="Segoe UI" panose="020B0502040204020203" pitchFamily="34" charset="0"/>
              </a:rPr>
              <a:t>, çocuğun </a:t>
            </a:r>
            <a:r>
              <a:rPr lang="en-US" sz="5200" dirty="0" err="1">
                <a:solidFill>
                  <a:srgbClr val="000000"/>
                </a:solidFill>
                <a:latin typeface="Segoe UI" panose="020B0502040204020203" pitchFamily="34" charset="0"/>
                <a:ea typeface="Calibri" panose="020F0502020204030204" pitchFamily="34" charset="0"/>
                <a:cs typeface="Segoe UI" panose="020B0502040204020203" pitchFamily="34" charset="0"/>
              </a:rPr>
              <a:t>takibini</a:t>
            </a:r>
            <a:r>
              <a:rPr lang="en-US" sz="5200" dirty="0">
                <a:solidFill>
                  <a:srgbClr val="000000"/>
                </a:solidFill>
                <a:latin typeface="Segoe UI" panose="020B0502040204020203" pitchFamily="34" charset="0"/>
                <a:ea typeface="Calibri" panose="020F0502020204030204" pitchFamily="34" charset="0"/>
                <a:cs typeface="Segoe UI" panose="020B0502040204020203" pitchFamily="34" charset="0"/>
              </a:rPr>
              <a:t> </a:t>
            </a:r>
            <a:r>
              <a:rPr lang="en-US" sz="5200" dirty="0" err="1">
                <a:solidFill>
                  <a:srgbClr val="000000"/>
                </a:solidFill>
                <a:latin typeface="Segoe UI" panose="020B0502040204020203" pitchFamily="34" charset="0"/>
                <a:ea typeface="Calibri" panose="020F0502020204030204" pitchFamily="34" charset="0"/>
                <a:cs typeface="Segoe UI" panose="020B0502040204020203" pitchFamily="34" charset="0"/>
              </a:rPr>
              <a:t>yapan</a:t>
            </a:r>
            <a:r>
              <a:rPr lang="en-US" sz="5200" dirty="0">
                <a:solidFill>
                  <a:srgbClr val="000000"/>
                </a:solidFill>
                <a:latin typeface="Segoe UI" panose="020B0502040204020203" pitchFamily="34" charset="0"/>
                <a:ea typeface="Calibri" panose="020F0502020204030204" pitchFamily="34" charset="0"/>
                <a:cs typeface="Segoe UI" panose="020B0502040204020203" pitchFamily="34" charset="0"/>
              </a:rPr>
              <a:t> sosyal </a:t>
            </a:r>
            <a:r>
              <a:rPr lang="en-US" sz="5200" dirty="0" err="1">
                <a:solidFill>
                  <a:srgbClr val="000000"/>
                </a:solidFill>
                <a:latin typeface="Segoe UI" panose="020B0502040204020203" pitchFamily="34" charset="0"/>
                <a:ea typeface="Calibri" panose="020F0502020204030204" pitchFamily="34" charset="0"/>
                <a:cs typeface="Segoe UI" panose="020B0502040204020203" pitchFamily="34" charset="0"/>
              </a:rPr>
              <a:t>serviste</a:t>
            </a:r>
            <a:r>
              <a:rPr lang="en-US" sz="5200" dirty="0">
                <a:solidFill>
                  <a:srgbClr val="000000"/>
                </a:solidFill>
                <a:latin typeface="Segoe UI" panose="020B0502040204020203" pitchFamily="34" charset="0"/>
                <a:ea typeface="Calibri" panose="020F0502020204030204" pitchFamily="34" charset="0"/>
                <a:cs typeface="Segoe UI" panose="020B0502040204020203" pitchFamily="34" charset="0"/>
              </a:rPr>
              <a:t> </a:t>
            </a:r>
            <a:r>
              <a:rPr lang="en-US" sz="5200" dirty="0" err="1">
                <a:solidFill>
                  <a:srgbClr val="000000"/>
                </a:solidFill>
                <a:latin typeface="Segoe UI" panose="020B0502040204020203" pitchFamily="34" charset="0"/>
                <a:ea typeface="Calibri" panose="020F0502020204030204" pitchFamily="34" charset="0"/>
                <a:cs typeface="Segoe UI" panose="020B0502040204020203" pitchFamily="34" charset="0"/>
              </a:rPr>
              <a:t>görevli</a:t>
            </a:r>
            <a:r>
              <a:rPr lang="en-US" sz="5200" dirty="0">
                <a:solidFill>
                  <a:srgbClr val="000000"/>
                </a:solidFill>
                <a:latin typeface="Segoe UI" panose="020B0502040204020203" pitchFamily="34" charset="0"/>
                <a:ea typeface="Calibri" panose="020F0502020204030204" pitchFamily="34" charset="0"/>
                <a:cs typeface="Segoe UI" panose="020B0502040204020203" pitchFamily="34" charset="0"/>
              </a:rPr>
              <a:t> sosyal </a:t>
            </a:r>
            <a:r>
              <a:rPr lang="en-US" sz="5200" dirty="0" err="1">
                <a:solidFill>
                  <a:srgbClr val="000000"/>
                </a:solidFill>
                <a:latin typeface="Segoe UI" panose="020B0502040204020203" pitchFamily="34" charset="0"/>
                <a:ea typeface="Calibri" panose="020F0502020204030204" pitchFamily="34" charset="0"/>
                <a:cs typeface="Segoe UI" panose="020B0502040204020203" pitchFamily="34" charset="0"/>
              </a:rPr>
              <a:t>çalışma</a:t>
            </a:r>
            <a:r>
              <a:rPr lang="en-US" sz="5200" dirty="0">
                <a:solidFill>
                  <a:srgbClr val="000000"/>
                </a:solidFill>
                <a:latin typeface="Segoe UI" panose="020B0502040204020203" pitchFamily="34" charset="0"/>
                <a:ea typeface="Calibri" panose="020F0502020204030204" pitchFamily="34" charset="0"/>
                <a:cs typeface="Segoe UI" panose="020B0502040204020203" pitchFamily="34" charset="0"/>
              </a:rPr>
              <a:t> </a:t>
            </a:r>
            <a:r>
              <a:rPr lang="en-US" sz="5200" dirty="0" err="1">
                <a:solidFill>
                  <a:srgbClr val="000000"/>
                </a:solidFill>
                <a:latin typeface="Segoe UI" panose="020B0502040204020203" pitchFamily="34" charset="0"/>
                <a:ea typeface="Calibri" panose="020F0502020204030204" pitchFamily="34" charset="0"/>
                <a:cs typeface="Segoe UI" panose="020B0502040204020203" pitchFamily="34" charset="0"/>
              </a:rPr>
              <a:t>görevlisinin</a:t>
            </a:r>
            <a:r>
              <a:rPr lang="en-US" sz="5200" dirty="0">
                <a:solidFill>
                  <a:srgbClr val="000000"/>
                </a:solidFill>
                <a:latin typeface="Segoe UI" panose="020B0502040204020203" pitchFamily="34" charset="0"/>
                <a:ea typeface="Calibri" panose="020F0502020204030204" pitchFamily="34" charset="0"/>
                <a:cs typeface="Segoe UI" panose="020B0502040204020203" pitchFamily="34" charset="0"/>
              </a:rPr>
              <a:t> de </a:t>
            </a:r>
            <a:r>
              <a:rPr lang="en-US" sz="5200" dirty="0" err="1">
                <a:solidFill>
                  <a:srgbClr val="000000"/>
                </a:solidFill>
                <a:latin typeface="Segoe UI" panose="020B0502040204020203" pitchFamily="34" charset="0"/>
                <a:ea typeface="Calibri" panose="020F0502020204030204" pitchFamily="34" charset="0"/>
                <a:cs typeface="Segoe UI" panose="020B0502040204020203" pitchFamily="34" charset="0"/>
              </a:rPr>
              <a:t>katıldığı</a:t>
            </a:r>
            <a:r>
              <a:rPr lang="en-US" sz="5200" dirty="0">
                <a:solidFill>
                  <a:srgbClr val="000000"/>
                </a:solidFill>
                <a:latin typeface="Segoe UI" panose="020B0502040204020203" pitchFamily="34" charset="0"/>
                <a:ea typeface="Calibri" panose="020F0502020204030204" pitchFamily="34" charset="0"/>
                <a:cs typeface="Segoe UI" panose="020B0502040204020203" pitchFamily="34" charset="0"/>
              </a:rPr>
              <a:t> </a:t>
            </a:r>
            <a:r>
              <a:rPr lang="en-US" sz="5200" dirty="0" err="1">
                <a:solidFill>
                  <a:srgbClr val="000000"/>
                </a:solidFill>
                <a:latin typeface="Segoe UI" panose="020B0502040204020203" pitchFamily="34" charset="0"/>
                <a:ea typeface="Calibri" panose="020F0502020204030204" pitchFamily="34" charset="0"/>
                <a:cs typeface="Segoe UI" panose="020B0502040204020203" pitchFamily="34" charset="0"/>
              </a:rPr>
              <a:t>kuruluş</a:t>
            </a:r>
            <a:r>
              <a:rPr lang="en-US" sz="5200" dirty="0">
                <a:solidFill>
                  <a:srgbClr val="000000"/>
                </a:solidFill>
                <a:latin typeface="Segoe UI" panose="020B0502040204020203" pitchFamily="34" charset="0"/>
                <a:ea typeface="Calibri" panose="020F0502020204030204" pitchFamily="34" charset="0"/>
                <a:cs typeface="Segoe UI" panose="020B0502040204020203" pitchFamily="34" charset="0"/>
              </a:rPr>
              <a:t> </a:t>
            </a:r>
            <a:r>
              <a:rPr lang="en-US" sz="5200" dirty="0" err="1">
                <a:solidFill>
                  <a:srgbClr val="000000"/>
                </a:solidFill>
                <a:latin typeface="Segoe UI" panose="020B0502040204020203" pitchFamily="34" charset="0"/>
                <a:ea typeface="Calibri" panose="020F0502020204030204" pitchFamily="34" charset="0"/>
                <a:cs typeface="Segoe UI" panose="020B0502040204020203" pitchFamily="34" charset="0"/>
              </a:rPr>
              <a:t>koordinasyon</a:t>
            </a:r>
            <a:r>
              <a:rPr lang="en-US" sz="5200" dirty="0">
                <a:solidFill>
                  <a:srgbClr val="000000"/>
                </a:solidFill>
                <a:latin typeface="Segoe UI" panose="020B0502040204020203" pitchFamily="34" charset="0"/>
                <a:ea typeface="Calibri" panose="020F0502020204030204" pitchFamily="34" charset="0"/>
                <a:cs typeface="Segoe UI" panose="020B0502040204020203" pitchFamily="34" charset="0"/>
              </a:rPr>
              <a:t> </a:t>
            </a:r>
            <a:r>
              <a:rPr lang="en-US" sz="5200" dirty="0" err="1">
                <a:solidFill>
                  <a:srgbClr val="000000"/>
                </a:solidFill>
                <a:latin typeface="Segoe UI" panose="020B0502040204020203" pitchFamily="34" charset="0"/>
                <a:ea typeface="Calibri" panose="020F0502020204030204" pitchFamily="34" charset="0"/>
                <a:cs typeface="Segoe UI" panose="020B0502040204020203" pitchFamily="34" charset="0"/>
              </a:rPr>
              <a:t>komisyonunun</a:t>
            </a:r>
            <a:r>
              <a:rPr lang="en-US" sz="5200" dirty="0">
                <a:solidFill>
                  <a:srgbClr val="000000"/>
                </a:solidFill>
                <a:latin typeface="Segoe UI" panose="020B0502040204020203" pitchFamily="34" charset="0"/>
                <a:ea typeface="Calibri" panose="020F0502020204030204" pitchFamily="34" charset="0"/>
                <a:cs typeface="Segoe UI" panose="020B0502040204020203" pitchFamily="34" charset="0"/>
              </a:rPr>
              <a:t> </a:t>
            </a:r>
            <a:r>
              <a:rPr lang="en-US" sz="5200" dirty="0" err="1">
                <a:solidFill>
                  <a:srgbClr val="000000"/>
                </a:solidFill>
                <a:latin typeface="Segoe UI" panose="020B0502040204020203" pitchFamily="34" charset="0"/>
                <a:ea typeface="Calibri" panose="020F0502020204030204" pitchFamily="34" charset="0"/>
                <a:cs typeface="Segoe UI" panose="020B0502040204020203" pitchFamily="34" charset="0"/>
              </a:rPr>
              <a:t>teklifi</a:t>
            </a:r>
            <a:r>
              <a:rPr lang="en-US" sz="5200" dirty="0">
                <a:solidFill>
                  <a:srgbClr val="000000"/>
                </a:solidFill>
                <a:latin typeface="Segoe UI" panose="020B0502040204020203" pitchFamily="34" charset="0"/>
                <a:ea typeface="Calibri" panose="020F0502020204030204" pitchFamily="34" charset="0"/>
                <a:cs typeface="Segoe UI" panose="020B0502040204020203" pitchFamily="34" charset="0"/>
              </a:rPr>
              <a:t> üzerine </a:t>
            </a:r>
            <a:r>
              <a:rPr lang="en-US" sz="5200" dirty="0" err="1">
                <a:solidFill>
                  <a:srgbClr val="000000"/>
                </a:solidFill>
                <a:latin typeface="Segoe UI" panose="020B0502040204020203" pitchFamily="34" charset="0"/>
                <a:ea typeface="Calibri" panose="020F0502020204030204" pitchFamily="34" charset="0"/>
                <a:cs typeface="Segoe UI" panose="020B0502040204020203" pitchFamily="34" charset="0"/>
              </a:rPr>
              <a:t>il</a:t>
            </a:r>
            <a:r>
              <a:rPr lang="en-US" sz="5200" dirty="0">
                <a:solidFill>
                  <a:srgbClr val="000000"/>
                </a:solidFill>
                <a:latin typeface="Segoe UI" panose="020B0502040204020203" pitchFamily="34" charset="0"/>
                <a:ea typeface="Calibri" panose="020F0502020204030204" pitchFamily="34" charset="0"/>
                <a:cs typeface="Segoe UI" panose="020B0502040204020203" pitchFamily="34" charset="0"/>
              </a:rPr>
              <a:t> </a:t>
            </a:r>
            <a:r>
              <a:rPr lang="en-US" sz="5200" dirty="0" err="1">
                <a:solidFill>
                  <a:srgbClr val="000000"/>
                </a:solidFill>
                <a:latin typeface="Segoe UI" panose="020B0502040204020203" pitchFamily="34" charset="0"/>
                <a:ea typeface="Calibri" panose="020F0502020204030204" pitchFamily="34" charset="0"/>
                <a:cs typeface="Segoe UI" panose="020B0502040204020203" pitchFamily="34" charset="0"/>
              </a:rPr>
              <a:t>değerlendirme</a:t>
            </a:r>
            <a:r>
              <a:rPr lang="en-US" sz="5200" dirty="0">
                <a:solidFill>
                  <a:srgbClr val="000000"/>
                </a:solidFill>
                <a:latin typeface="Segoe UI" panose="020B0502040204020203" pitchFamily="34" charset="0"/>
                <a:ea typeface="Calibri" panose="020F0502020204030204" pitchFamily="34" charset="0"/>
                <a:cs typeface="Segoe UI" panose="020B0502040204020203" pitchFamily="34" charset="0"/>
              </a:rPr>
              <a:t> </a:t>
            </a:r>
            <a:r>
              <a:rPr lang="en-US" sz="5200" dirty="0" err="1">
                <a:solidFill>
                  <a:srgbClr val="000000"/>
                </a:solidFill>
                <a:latin typeface="Segoe UI" panose="020B0502040204020203" pitchFamily="34" charset="0"/>
                <a:ea typeface="Calibri" panose="020F0502020204030204" pitchFamily="34" charset="0"/>
                <a:cs typeface="Segoe UI" panose="020B0502040204020203" pitchFamily="34" charset="0"/>
              </a:rPr>
              <a:t>kurulu</a:t>
            </a:r>
            <a:r>
              <a:rPr lang="en-US" sz="5200" dirty="0">
                <a:solidFill>
                  <a:srgbClr val="000000"/>
                </a:solidFill>
                <a:latin typeface="Segoe UI" panose="020B0502040204020203" pitchFamily="34" charset="0"/>
                <a:ea typeface="Calibri" panose="020F0502020204030204" pitchFamily="34" charset="0"/>
                <a:cs typeface="Segoe UI" panose="020B0502040204020203" pitchFamily="34" charset="0"/>
              </a:rPr>
              <a:t> </a:t>
            </a:r>
            <a:r>
              <a:rPr lang="en-US" sz="5200" dirty="0" err="1">
                <a:solidFill>
                  <a:srgbClr val="000000"/>
                </a:solidFill>
                <a:latin typeface="Segoe UI" panose="020B0502040204020203" pitchFamily="34" charset="0"/>
                <a:ea typeface="Calibri" panose="020F0502020204030204" pitchFamily="34" charset="0"/>
                <a:cs typeface="Segoe UI" panose="020B0502040204020203" pitchFamily="34" charset="0"/>
              </a:rPr>
              <a:t>tarafından</a:t>
            </a:r>
            <a:r>
              <a:rPr lang="en-US" sz="5200" dirty="0">
                <a:solidFill>
                  <a:srgbClr val="000000"/>
                </a:solidFill>
                <a:latin typeface="Segoe UI" panose="020B0502040204020203" pitchFamily="34" charset="0"/>
                <a:ea typeface="Calibri" panose="020F0502020204030204" pitchFamily="34" charset="0"/>
                <a:cs typeface="Segoe UI" panose="020B0502040204020203" pitchFamily="34" charset="0"/>
              </a:rPr>
              <a:t> karar </a:t>
            </a:r>
            <a:r>
              <a:rPr lang="en-US" sz="5200" dirty="0" err="1">
                <a:solidFill>
                  <a:srgbClr val="000000"/>
                </a:solidFill>
                <a:latin typeface="Segoe UI" panose="020B0502040204020203" pitchFamily="34" charset="0"/>
                <a:ea typeface="Calibri" panose="020F0502020204030204" pitchFamily="34" charset="0"/>
                <a:cs typeface="Segoe UI" panose="020B0502040204020203" pitchFamily="34" charset="0"/>
              </a:rPr>
              <a:t>verilir</a:t>
            </a:r>
            <a:r>
              <a:rPr lang="en-US" sz="5200" dirty="0">
                <a:solidFill>
                  <a:srgbClr val="000000"/>
                </a:solidFill>
                <a:latin typeface="Segoe UI" panose="020B0502040204020203" pitchFamily="34" charset="0"/>
                <a:ea typeface="Calibri" panose="020F0502020204030204" pitchFamily="34" charset="0"/>
                <a:cs typeface="Segoe UI" panose="020B0502040204020203" pitchFamily="34" charset="0"/>
              </a:rPr>
              <a:t>. </a:t>
            </a:r>
            <a:r>
              <a:rPr lang="tr-TR" sz="5200" dirty="0">
                <a:solidFill>
                  <a:srgbClr val="000000"/>
                </a:solidFill>
                <a:latin typeface="Segoe UI" panose="020B0502040204020203" pitchFamily="34" charset="0"/>
                <a:ea typeface="Calibri" panose="020F0502020204030204" pitchFamily="34" charset="0"/>
                <a:cs typeface="Segoe UI" panose="020B0502040204020203" pitchFamily="34" charset="0"/>
              </a:rPr>
              <a:t>B</a:t>
            </a:r>
            <a:r>
              <a:rPr lang="en-US" sz="5200" dirty="0" err="1">
                <a:solidFill>
                  <a:srgbClr val="000000"/>
                </a:solidFill>
                <a:latin typeface="Segoe UI" panose="020B0502040204020203" pitchFamily="34" charset="0"/>
                <a:ea typeface="Calibri" panose="020F0502020204030204" pitchFamily="34" charset="0"/>
                <a:cs typeface="Segoe UI" panose="020B0502040204020203" pitchFamily="34" charset="0"/>
              </a:rPr>
              <a:t>akım</a:t>
            </a:r>
            <a:r>
              <a:rPr lang="en-US" sz="5200" dirty="0">
                <a:solidFill>
                  <a:srgbClr val="000000"/>
                </a:solidFill>
                <a:latin typeface="Segoe UI" panose="020B0502040204020203" pitchFamily="34" charset="0"/>
                <a:ea typeface="Calibri" panose="020F0502020204030204" pitchFamily="34" charset="0"/>
                <a:cs typeface="Segoe UI" panose="020B0502040204020203" pitchFamily="34" charset="0"/>
              </a:rPr>
              <a:t> </a:t>
            </a:r>
            <a:r>
              <a:rPr lang="en-US" sz="5200" dirty="0" err="1">
                <a:solidFill>
                  <a:srgbClr val="000000"/>
                </a:solidFill>
                <a:latin typeface="Segoe UI" panose="020B0502040204020203" pitchFamily="34" charset="0"/>
                <a:ea typeface="Calibri" panose="020F0502020204030204" pitchFamily="34" charset="0"/>
                <a:cs typeface="Segoe UI" panose="020B0502040204020203" pitchFamily="34" charset="0"/>
              </a:rPr>
              <a:t>tedbirinin</a:t>
            </a:r>
            <a:r>
              <a:rPr lang="en-US" sz="5200" dirty="0">
                <a:solidFill>
                  <a:srgbClr val="000000"/>
                </a:solidFill>
                <a:latin typeface="Segoe UI" panose="020B0502040204020203" pitchFamily="34" charset="0"/>
                <a:ea typeface="Calibri" panose="020F0502020204030204" pitchFamily="34" charset="0"/>
                <a:cs typeface="Segoe UI" panose="020B0502040204020203" pitchFamily="34" charset="0"/>
              </a:rPr>
              <a:t> </a:t>
            </a:r>
            <a:r>
              <a:rPr lang="en-US" sz="5200" dirty="0" err="1">
                <a:solidFill>
                  <a:srgbClr val="000000"/>
                </a:solidFill>
                <a:latin typeface="Segoe UI" panose="020B0502040204020203" pitchFamily="34" charset="0"/>
                <a:ea typeface="Calibri" panose="020F0502020204030204" pitchFamily="34" charset="0"/>
                <a:cs typeface="Segoe UI" panose="020B0502040204020203" pitchFamily="34" charset="0"/>
              </a:rPr>
              <a:t>devamına</a:t>
            </a:r>
            <a:r>
              <a:rPr lang="en-US" sz="5200" dirty="0">
                <a:solidFill>
                  <a:srgbClr val="000000"/>
                </a:solidFill>
                <a:latin typeface="Segoe UI" panose="020B0502040204020203" pitchFamily="34" charset="0"/>
                <a:ea typeface="Calibri" panose="020F0502020204030204" pitchFamily="34" charset="0"/>
                <a:cs typeface="Segoe UI" panose="020B0502040204020203" pitchFamily="34" charset="0"/>
              </a:rPr>
              <a:t> </a:t>
            </a:r>
            <a:r>
              <a:rPr lang="en-US" sz="5200" dirty="0" err="1">
                <a:solidFill>
                  <a:srgbClr val="000000"/>
                </a:solidFill>
                <a:latin typeface="Segoe UI" panose="020B0502040204020203" pitchFamily="34" charset="0"/>
                <a:ea typeface="Calibri" panose="020F0502020204030204" pitchFamily="34" charset="0"/>
                <a:cs typeface="Segoe UI" panose="020B0502040204020203" pitchFamily="34" charset="0"/>
              </a:rPr>
              <a:t>ihtiyaç</a:t>
            </a:r>
            <a:r>
              <a:rPr lang="en-US" sz="5200" dirty="0">
                <a:solidFill>
                  <a:srgbClr val="000000"/>
                </a:solidFill>
                <a:latin typeface="Segoe UI" panose="020B0502040204020203" pitchFamily="34" charset="0"/>
                <a:ea typeface="Calibri" panose="020F0502020204030204" pitchFamily="34" charset="0"/>
                <a:cs typeface="Segoe UI" panose="020B0502040204020203" pitchFamily="34" charset="0"/>
              </a:rPr>
              <a:t> </a:t>
            </a:r>
            <a:r>
              <a:rPr lang="en-US" sz="5200" dirty="0" err="1">
                <a:solidFill>
                  <a:srgbClr val="000000"/>
                </a:solidFill>
                <a:latin typeface="Segoe UI" panose="020B0502040204020203" pitchFamily="34" charset="0"/>
                <a:ea typeface="Calibri" panose="020F0502020204030204" pitchFamily="34" charset="0"/>
                <a:cs typeface="Segoe UI" panose="020B0502040204020203" pitchFamily="34" charset="0"/>
              </a:rPr>
              <a:t>duyulan</a:t>
            </a:r>
            <a:r>
              <a:rPr lang="en-US" sz="5200" dirty="0">
                <a:solidFill>
                  <a:srgbClr val="000000"/>
                </a:solidFill>
                <a:latin typeface="Segoe UI" panose="020B0502040204020203" pitchFamily="34" charset="0"/>
                <a:ea typeface="Calibri" panose="020F0502020204030204" pitchFamily="34" charset="0"/>
                <a:cs typeface="Segoe UI" panose="020B0502040204020203" pitchFamily="34" charset="0"/>
              </a:rPr>
              <a:t> çocukların </a:t>
            </a:r>
            <a:r>
              <a:rPr lang="en-US" sz="5200" dirty="0" err="1">
                <a:solidFill>
                  <a:srgbClr val="000000"/>
                </a:solidFill>
                <a:latin typeface="Segoe UI" panose="020B0502040204020203" pitchFamily="34" charset="0"/>
                <a:ea typeface="Calibri" panose="020F0502020204030204" pitchFamily="34" charset="0"/>
                <a:cs typeface="Segoe UI" panose="020B0502040204020203" pitchFamily="34" charset="0"/>
              </a:rPr>
              <a:t>durumları</a:t>
            </a:r>
            <a:r>
              <a:rPr lang="en-US" sz="5200" dirty="0">
                <a:solidFill>
                  <a:srgbClr val="000000"/>
                </a:solidFill>
                <a:latin typeface="Segoe UI" panose="020B0502040204020203" pitchFamily="34" charset="0"/>
                <a:ea typeface="Calibri" panose="020F0502020204030204" pitchFamily="34" charset="0"/>
                <a:cs typeface="Segoe UI" panose="020B0502040204020203" pitchFamily="34" charset="0"/>
              </a:rPr>
              <a:t> </a:t>
            </a:r>
            <a:r>
              <a:rPr lang="en-US" sz="5200" dirty="0" err="1">
                <a:solidFill>
                  <a:srgbClr val="000000"/>
                </a:solidFill>
                <a:latin typeface="Segoe UI" panose="020B0502040204020203" pitchFamily="34" charset="0"/>
                <a:ea typeface="Calibri" panose="020F0502020204030204" pitchFamily="34" charset="0"/>
                <a:cs typeface="Segoe UI" panose="020B0502040204020203" pitchFamily="34" charset="0"/>
              </a:rPr>
              <a:t>değerlendirilir</a:t>
            </a:r>
            <a:r>
              <a:rPr lang="en-US" sz="5200" dirty="0">
                <a:solidFill>
                  <a:srgbClr val="000000"/>
                </a:solidFill>
                <a:latin typeface="Segoe UI" panose="020B0502040204020203" pitchFamily="34" charset="0"/>
                <a:ea typeface="Calibri" panose="020F0502020204030204" pitchFamily="34" charset="0"/>
                <a:cs typeface="Segoe UI" panose="020B0502040204020203" pitchFamily="34" charset="0"/>
              </a:rPr>
              <a:t> ve </a:t>
            </a:r>
            <a:r>
              <a:rPr lang="en-US" sz="5200" dirty="0" err="1">
                <a:solidFill>
                  <a:srgbClr val="000000"/>
                </a:solidFill>
                <a:latin typeface="Segoe UI" panose="020B0502040204020203" pitchFamily="34" charset="0"/>
                <a:ea typeface="Calibri" panose="020F0502020204030204" pitchFamily="34" charset="0"/>
                <a:cs typeface="Segoe UI" panose="020B0502040204020203" pitchFamily="34" charset="0"/>
              </a:rPr>
              <a:t>il</a:t>
            </a:r>
            <a:r>
              <a:rPr lang="en-US" sz="5200" dirty="0">
                <a:solidFill>
                  <a:srgbClr val="000000"/>
                </a:solidFill>
                <a:latin typeface="Segoe UI" panose="020B0502040204020203" pitchFamily="34" charset="0"/>
                <a:ea typeface="Calibri" panose="020F0502020204030204" pitchFamily="34" charset="0"/>
                <a:cs typeface="Segoe UI" panose="020B0502040204020203" pitchFamily="34" charset="0"/>
              </a:rPr>
              <a:t> </a:t>
            </a:r>
            <a:r>
              <a:rPr lang="en-US" sz="5200" dirty="0" err="1">
                <a:solidFill>
                  <a:srgbClr val="000000"/>
                </a:solidFill>
                <a:latin typeface="Segoe UI" panose="020B0502040204020203" pitchFamily="34" charset="0"/>
                <a:ea typeface="Calibri" panose="020F0502020204030204" pitchFamily="34" charset="0"/>
                <a:cs typeface="Segoe UI" panose="020B0502040204020203" pitchFamily="34" charset="0"/>
              </a:rPr>
              <a:t>değerlendirme</a:t>
            </a:r>
            <a:r>
              <a:rPr lang="en-US" sz="5200" dirty="0">
                <a:solidFill>
                  <a:srgbClr val="000000"/>
                </a:solidFill>
                <a:latin typeface="Segoe UI" panose="020B0502040204020203" pitchFamily="34" charset="0"/>
                <a:ea typeface="Calibri" panose="020F0502020204030204" pitchFamily="34" charset="0"/>
                <a:cs typeface="Segoe UI" panose="020B0502040204020203" pitchFamily="34" charset="0"/>
              </a:rPr>
              <a:t> </a:t>
            </a:r>
            <a:r>
              <a:rPr lang="en-US" sz="5200" dirty="0" err="1">
                <a:solidFill>
                  <a:srgbClr val="000000"/>
                </a:solidFill>
                <a:latin typeface="Segoe UI" panose="020B0502040204020203" pitchFamily="34" charset="0"/>
                <a:ea typeface="Calibri" panose="020F0502020204030204" pitchFamily="34" charset="0"/>
                <a:cs typeface="Segoe UI" panose="020B0502040204020203" pitchFamily="34" charset="0"/>
              </a:rPr>
              <a:t>kurulu</a:t>
            </a:r>
            <a:r>
              <a:rPr lang="en-US" sz="5200" dirty="0">
                <a:solidFill>
                  <a:srgbClr val="000000"/>
                </a:solidFill>
                <a:latin typeface="Segoe UI" panose="020B0502040204020203" pitchFamily="34" charset="0"/>
                <a:ea typeface="Calibri" panose="020F0502020204030204" pitchFamily="34" charset="0"/>
                <a:cs typeface="Segoe UI" panose="020B0502040204020203" pitchFamily="34" charset="0"/>
              </a:rPr>
              <a:t> </a:t>
            </a:r>
            <a:r>
              <a:rPr lang="en-US" sz="5200" dirty="0" err="1">
                <a:solidFill>
                  <a:srgbClr val="000000"/>
                </a:solidFill>
                <a:latin typeface="Segoe UI" panose="020B0502040204020203" pitchFamily="34" charset="0"/>
                <a:ea typeface="Calibri" panose="020F0502020204030204" pitchFamily="34" charset="0"/>
                <a:cs typeface="Segoe UI" panose="020B0502040204020203" pitchFamily="34" charset="0"/>
              </a:rPr>
              <a:t>tarafından</a:t>
            </a:r>
            <a:r>
              <a:rPr lang="en-US" sz="5200" dirty="0">
                <a:solidFill>
                  <a:srgbClr val="000000"/>
                </a:solidFill>
                <a:latin typeface="Segoe UI" panose="020B0502040204020203" pitchFamily="34" charset="0"/>
                <a:ea typeface="Calibri" panose="020F0502020204030204" pitchFamily="34" charset="0"/>
                <a:cs typeface="Segoe UI" panose="020B0502040204020203" pitchFamily="34" charset="0"/>
              </a:rPr>
              <a:t> </a:t>
            </a:r>
            <a:r>
              <a:rPr lang="en-US" sz="5200" dirty="0" err="1">
                <a:solidFill>
                  <a:srgbClr val="000000"/>
                </a:solidFill>
                <a:latin typeface="Segoe UI" panose="020B0502040204020203" pitchFamily="34" charset="0"/>
                <a:ea typeface="Calibri" panose="020F0502020204030204" pitchFamily="34" charset="0"/>
                <a:cs typeface="Segoe UI" panose="020B0502040204020203" pitchFamily="34" charset="0"/>
              </a:rPr>
              <a:t>uygun</a:t>
            </a:r>
            <a:r>
              <a:rPr lang="en-US" sz="5200" dirty="0">
                <a:solidFill>
                  <a:srgbClr val="000000"/>
                </a:solidFill>
                <a:latin typeface="Segoe UI" panose="020B0502040204020203" pitchFamily="34" charset="0"/>
                <a:ea typeface="Calibri" panose="020F0502020204030204" pitchFamily="34" charset="0"/>
                <a:cs typeface="Segoe UI" panose="020B0502040204020203" pitchFamily="34" charset="0"/>
              </a:rPr>
              <a:t> sosyal </a:t>
            </a:r>
            <a:r>
              <a:rPr lang="en-US" sz="5200" dirty="0" err="1">
                <a:solidFill>
                  <a:srgbClr val="000000"/>
                </a:solidFill>
                <a:latin typeface="Segoe UI" panose="020B0502040204020203" pitchFamily="34" charset="0"/>
                <a:ea typeface="Calibri" panose="020F0502020204030204" pitchFamily="34" charset="0"/>
                <a:cs typeface="Segoe UI" panose="020B0502040204020203" pitchFamily="34" charset="0"/>
              </a:rPr>
              <a:t>hizmet</a:t>
            </a:r>
            <a:r>
              <a:rPr lang="en-US" sz="5200" dirty="0">
                <a:solidFill>
                  <a:srgbClr val="000000"/>
                </a:solidFill>
                <a:latin typeface="Segoe UI" panose="020B0502040204020203" pitchFamily="34" charset="0"/>
                <a:ea typeface="Calibri" panose="020F0502020204030204" pitchFamily="34" charset="0"/>
                <a:cs typeface="Segoe UI" panose="020B0502040204020203" pitchFamily="34" charset="0"/>
              </a:rPr>
              <a:t> </a:t>
            </a:r>
            <a:r>
              <a:rPr lang="en-US" sz="5200" dirty="0" err="1">
                <a:solidFill>
                  <a:srgbClr val="000000"/>
                </a:solidFill>
                <a:latin typeface="Segoe UI" panose="020B0502040204020203" pitchFamily="34" charset="0"/>
                <a:ea typeface="Calibri" panose="020F0502020204030204" pitchFamily="34" charset="0"/>
                <a:cs typeface="Segoe UI" panose="020B0502040204020203" pitchFamily="34" charset="0"/>
              </a:rPr>
              <a:t>modeli</a:t>
            </a:r>
            <a:r>
              <a:rPr lang="en-US" sz="5200" dirty="0">
                <a:solidFill>
                  <a:srgbClr val="000000"/>
                </a:solidFill>
                <a:latin typeface="Segoe UI" panose="020B0502040204020203" pitchFamily="34" charset="0"/>
                <a:ea typeface="Calibri" panose="020F0502020204030204" pitchFamily="34" charset="0"/>
                <a:cs typeface="Segoe UI" panose="020B0502040204020203" pitchFamily="34" charset="0"/>
              </a:rPr>
              <a:t> </a:t>
            </a:r>
            <a:r>
              <a:rPr lang="en-US" sz="5200" dirty="0" err="1">
                <a:solidFill>
                  <a:srgbClr val="000000"/>
                </a:solidFill>
                <a:latin typeface="Segoe UI" panose="020B0502040204020203" pitchFamily="34" charset="0"/>
                <a:ea typeface="Calibri" panose="020F0502020204030204" pitchFamily="34" charset="0"/>
                <a:cs typeface="Segoe UI" panose="020B0502040204020203" pitchFamily="34" charset="0"/>
              </a:rPr>
              <a:t>veya</a:t>
            </a:r>
            <a:r>
              <a:rPr lang="en-US" sz="5200" dirty="0">
                <a:solidFill>
                  <a:srgbClr val="000000"/>
                </a:solidFill>
                <a:latin typeface="Segoe UI" panose="020B0502040204020203" pitchFamily="34" charset="0"/>
                <a:ea typeface="Calibri" panose="020F0502020204030204" pitchFamily="34" charset="0"/>
                <a:cs typeface="Segoe UI" panose="020B0502040204020203" pitchFamily="34" charset="0"/>
              </a:rPr>
              <a:t> </a:t>
            </a:r>
            <a:r>
              <a:rPr lang="en-US" sz="5200" dirty="0" err="1">
                <a:solidFill>
                  <a:srgbClr val="000000"/>
                </a:solidFill>
                <a:latin typeface="Segoe UI" panose="020B0502040204020203" pitchFamily="34" charset="0"/>
                <a:ea typeface="Calibri" panose="020F0502020204030204" pitchFamily="34" charset="0"/>
                <a:cs typeface="Segoe UI" panose="020B0502040204020203" pitchFamily="34" charset="0"/>
              </a:rPr>
              <a:t>yerleştirileceği</a:t>
            </a:r>
            <a:r>
              <a:rPr lang="en-US" sz="5200" dirty="0">
                <a:solidFill>
                  <a:srgbClr val="000000"/>
                </a:solidFill>
                <a:latin typeface="Segoe UI" panose="020B0502040204020203" pitchFamily="34" charset="0"/>
                <a:ea typeface="Calibri" panose="020F0502020204030204" pitchFamily="34" charset="0"/>
                <a:cs typeface="Segoe UI" panose="020B0502040204020203" pitchFamily="34" charset="0"/>
              </a:rPr>
              <a:t> çocuk </a:t>
            </a:r>
            <a:r>
              <a:rPr lang="en-US" sz="5200" dirty="0" err="1">
                <a:solidFill>
                  <a:srgbClr val="000000"/>
                </a:solidFill>
                <a:latin typeface="Segoe UI" panose="020B0502040204020203" pitchFamily="34" charset="0"/>
                <a:ea typeface="Calibri" panose="020F0502020204030204" pitchFamily="34" charset="0"/>
                <a:cs typeface="Segoe UI" panose="020B0502040204020203" pitchFamily="34" charset="0"/>
              </a:rPr>
              <a:t>hizmet</a:t>
            </a:r>
            <a:r>
              <a:rPr lang="en-US" sz="5200" dirty="0">
                <a:solidFill>
                  <a:srgbClr val="000000"/>
                </a:solidFill>
                <a:latin typeface="Segoe UI" panose="020B0502040204020203" pitchFamily="34" charset="0"/>
                <a:ea typeface="Calibri" panose="020F0502020204030204" pitchFamily="34" charset="0"/>
                <a:cs typeface="Segoe UI" panose="020B0502040204020203" pitchFamily="34" charset="0"/>
              </a:rPr>
              <a:t> </a:t>
            </a:r>
            <a:r>
              <a:rPr lang="en-US" sz="5200" dirty="0" err="1">
                <a:solidFill>
                  <a:srgbClr val="000000"/>
                </a:solidFill>
                <a:latin typeface="Segoe UI" panose="020B0502040204020203" pitchFamily="34" charset="0"/>
                <a:ea typeface="Calibri" panose="020F0502020204030204" pitchFamily="34" charset="0"/>
                <a:cs typeface="Segoe UI" panose="020B0502040204020203" pitchFamily="34" charset="0"/>
              </a:rPr>
              <a:t>birimi</a:t>
            </a:r>
            <a:r>
              <a:rPr lang="en-US" sz="5200" dirty="0">
                <a:solidFill>
                  <a:srgbClr val="000000"/>
                </a:solidFill>
                <a:latin typeface="Segoe UI" panose="020B0502040204020203" pitchFamily="34" charset="0"/>
                <a:ea typeface="Calibri" panose="020F0502020204030204" pitchFamily="34" charset="0"/>
                <a:cs typeface="Segoe UI" panose="020B0502040204020203" pitchFamily="34" charset="0"/>
              </a:rPr>
              <a:t> </a:t>
            </a:r>
            <a:r>
              <a:rPr lang="en-US" sz="5200" dirty="0" err="1">
                <a:solidFill>
                  <a:srgbClr val="000000"/>
                </a:solidFill>
                <a:latin typeface="Segoe UI" panose="020B0502040204020203" pitchFamily="34" charset="0"/>
                <a:ea typeface="Calibri" panose="020F0502020204030204" pitchFamily="34" charset="0"/>
                <a:cs typeface="Segoe UI" panose="020B0502040204020203" pitchFamily="34" charset="0"/>
              </a:rPr>
              <a:t>belirlenir</a:t>
            </a:r>
            <a:r>
              <a:rPr lang="en-US" sz="5200" dirty="0">
                <a:solidFill>
                  <a:srgbClr val="000000"/>
                </a:solidFill>
                <a:latin typeface="Segoe UI" panose="020B0502040204020203" pitchFamily="34" charset="0"/>
                <a:ea typeface="Calibri" panose="020F0502020204030204" pitchFamily="34" charset="0"/>
                <a:cs typeface="Segoe UI" panose="020B0502040204020203" pitchFamily="34" charset="0"/>
              </a:rPr>
              <a:t>.</a:t>
            </a:r>
            <a:endParaRPr lang="tr-TR" sz="5200" dirty="0">
              <a:latin typeface="Segoe UI" panose="020B0502040204020203" pitchFamily="34" charset="0"/>
              <a:ea typeface="Calibri" panose="020F0502020204030204" pitchFamily="34" charset="0"/>
              <a:cs typeface="Times New Roman" panose="02020603050405020304" pitchFamily="18" charset="0"/>
            </a:endParaRPr>
          </a:p>
          <a:p>
            <a:pPr marL="800100" lvl="1" indent="-342900" algn="just">
              <a:lnSpc>
                <a:spcPct val="120000"/>
              </a:lnSpc>
              <a:spcBef>
                <a:spcPts val="0"/>
              </a:spcBef>
              <a:spcAft>
                <a:spcPts val="600"/>
              </a:spcAft>
              <a:buClr>
                <a:srgbClr val="0070C0"/>
              </a:buClr>
              <a:buSzPts val="1200"/>
              <a:buFont typeface="Courier New" panose="02070309020205020404" pitchFamily="49" charset="0"/>
              <a:buChar char="o"/>
            </a:pPr>
            <a:r>
              <a:rPr lang="en-US" sz="5200" dirty="0" err="1">
                <a:solidFill>
                  <a:srgbClr val="000000"/>
                </a:solidFill>
                <a:latin typeface="Segoe UI" panose="020B0502040204020203" pitchFamily="34" charset="0"/>
                <a:ea typeface="Calibri" panose="020F0502020204030204" pitchFamily="34" charset="0"/>
                <a:cs typeface="Segoe UI" panose="020B0502040204020203" pitchFamily="34" charset="0"/>
              </a:rPr>
              <a:t>Çocuğun</a:t>
            </a:r>
            <a:r>
              <a:rPr lang="en-US" sz="5200" dirty="0">
                <a:solidFill>
                  <a:srgbClr val="000000"/>
                </a:solidFill>
                <a:latin typeface="Segoe UI" panose="020B0502040204020203" pitchFamily="34" charset="0"/>
                <a:ea typeface="Calibri" panose="020F0502020204030204" pitchFamily="34" charset="0"/>
                <a:cs typeface="Segoe UI" panose="020B0502040204020203" pitchFamily="34" charset="0"/>
              </a:rPr>
              <a:t> </a:t>
            </a:r>
            <a:r>
              <a:rPr lang="en-US" sz="5200" dirty="0" err="1">
                <a:solidFill>
                  <a:srgbClr val="000000"/>
                </a:solidFill>
                <a:latin typeface="Segoe UI" panose="020B0502040204020203" pitchFamily="34" charset="0"/>
                <a:ea typeface="Calibri" panose="020F0502020204030204" pitchFamily="34" charset="0"/>
                <a:cs typeface="Segoe UI" panose="020B0502040204020203" pitchFamily="34" charset="0"/>
              </a:rPr>
              <a:t>koruyucu</a:t>
            </a:r>
            <a:r>
              <a:rPr lang="en-US" sz="5200" dirty="0">
                <a:solidFill>
                  <a:srgbClr val="000000"/>
                </a:solidFill>
                <a:latin typeface="Segoe UI" panose="020B0502040204020203" pitchFamily="34" charset="0"/>
                <a:ea typeface="Calibri" panose="020F0502020204030204" pitchFamily="34" charset="0"/>
                <a:cs typeface="Segoe UI" panose="020B0502040204020203" pitchFamily="34" charset="0"/>
              </a:rPr>
              <a:t> </a:t>
            </a:r>
            <a:r>
              <a:rPr lang="en-US" sz="5200" dirty="0" err="1">
                <a:solidFill>
                  <a:srgbClr val="000000"/>
                </a:solidFill>
                <a:latin typeface="Segoe UI" panose="020B0502040204020203" pitchFamily="34" charset="0"/>
                <a:ea typeface="Calibri" panose="020F0502020204030204" pitchFamily="34" charset="0"/>
                <a:cs typeface="Segoe UI" panose="020B0502040204020203" pitchFamily="34" charset="0"/>
              </a:rPr>
              <a:t>aile</a:t>
            </a:r>
            <a:r>
              <a:rPr lang="en-US" sz="5200" dirty="0">
                <a:solidFill>
                  <a:srgbClr val="000000"/>
                </a:solidFill>
                <a:latin typeface="Segoe UI" panose="020B0502040204020203" pitchFamily="34" charset="0"/>
                <a:ea typeface="Calibri" panose="020F0502020204030204" pitchFamily="34" charset="0"/>
                <a:cs typeface="Segoe UI" panose="020B0502040204020203" pitchFamily="34" charset="0"/>
              </a:rPr>
              <a:t>/</a:t>
            </a:r>
            <a:r>
              <a:rPr lang="en-US" sz="5200" dirty="0" err="1">
                <a:solidFill>
                  <a:srgbClr val="000000"/>
                </a:solidFill>
                <a:latin typeface="Segoe UI" panose="020B0502040204020203" pitchFamily="34" charset="0"/>
                <a:ea typeface="Calibri" panose="020F0502020204030204" pitchFamily="34" charset="0"/>
                <a:cs typeface="Segoe UI" panose="020B0502040204020203" pitchFamily="34" charset="0"/>
              </a:rPr>
              <a:t>evlat</a:t>
            </a:r>
            <a:r>
              <a:rPr lang="en-US" sz="5200" dirty="0">
                <a:solidFill>
                  <a:srgbClr val="000000"/>
                </a:solidFill>
                <a:latin typeface="Segoe UI" panose="020B0502040204020203" pitchFamily="34" charset="0"/>
                <a:ea typeface="Calibri" panose="020F0502020204030204" pitchFamily="34" charset="0"/>
                <a:cs typeface="Segoe UI" panose="020B0502040204020203" pitchFamily="34" charset="0"/>
              </a:rPr>
              <a:t> </a:t>
            </a:r>
            <a:r>
              <a:rPr lang="en-US" sz="5200" dirty="0" err="1">
                <a:solidFill>
                  <a:srgbClr val="000000"/>
                </a:solidFill>
                <a:latin typeface="Segoe UI" panose="020B0502040204020203" pitchFamily="34" charset="0"/>
                <a:ea typeface="Calibri" panose="020F0502020204030204" pitchFamily="34" charset="0"/>
                <a:cs typeface="Segoe UI" panose="020B0502040204020203" pitchFamily="34" charset="0"/>
              </a:rPr>
              <a:t>edindirme</a:t>
            </a:r>
            <a:r>
              <a:rPr lang="en-US" sz="5200" dirty="0">
                <a:solidFill>
                  <a:srgbClr val="000000"/>
                </a:solidFill>
                <a:latin typeface="Segoe UI" panose="020B0502040204020203" pitchFamily="34" charset="0"/>
                <a:ea typeface="Calibri" panose="020F0502020204030204" pitchFamily="34" charset="0"/>
                <a:cs typeface="Segoe UI" panose="020B0502040204020203" pitchFamily="34" charset="0"/>
              </a:rPr>
              <a:t> </a:t>
            </a:r>
            <a:r>
              <a:rPr lang="en-US" sz="5200" dirty="0" err="1">
                <a:solidFill>
                  <a:srgbClr val="000000"/>
                </a:solidFill>
                <a:latin typeface="Segoe UI" panose="020B0502040204020203" pitchFamily="34" charset="0"/>
                <a:ea typeface="Calibri" panose="020F0502020204030204" pitchFamily="34" charset="0"/>
                <a:cs typeface="Segoe UI" panose="020B0502040204020203" pitchFamily="34" charset="0"/>
              </a:rPr>
              <a:t>hizmetinden</a:t>
            </a:r>
            <a:r>
              <a:rPr lang="en-US" sz="5200" dirty="0">
                <a:solidFill>
                  <a:srgbClr val="000000"/>
                </a:solidFill>
                <a:latin typeface="Segoe UI" panose="020B0502040204020203" pitchFamily="34" charset="0"/>
                <a:ea typeface="Calibri" panose="020F0502020204030204" pitchFamily="34" charset="0"/>
                <a:cs typeface="Segoe UI" panose="020B0502040204020203" pitchFamily="34" charset="0"/>
              </a:rPr>
              <a:t> </a:t>
            </a:r>
            <a:r>
              <a:rPr lang="en-US" sz="5200" dirty="0" err="1">
                <a:solidFill>
                  <a:srgbClr val="000000"/>
                </a:solidFill>
                <a:latin typeface="Segoe UI" panose="020B0502040204020203" pitchFamily="34" charset="0"/>
                <a:ea typeface="Calibri" panose="020F0502020204030204" pitchFamily="34" charset="0"/>
                <a:cs typeface="Segoe UI" panose="020B0502040204020203" pitchFamily="34" charset="0"/>
              </a:rPr>
              <a:t>yararlandırılarak</a:t>
            </a:r>
            <a:r>
              <a:rPr lang="en-US" sz="5200" dirty="0">
                <a:solidFill>
                  <a:srgbClr val="000000"/>
                </a:solidFill>
                <a:latin typeface="Segoe UI" panose="020B0502040204020203" pitchFamily="34" charset="0"/>
                <a:ea typeface="Calibri" panose="020F0502020204030204" pitchFamily="34" charset="0"/>
                <a:cs typeface="Segoe UI" panose="020B0502040204020203" pitchFamily="34" charset="0"/>
              </a:rPr>
              <a:t> </a:t>
            </a:r>
            <a:r>
              <a:rPr lang="en-US" sz="5200" dirty="0" err="1">
                <a:solidFill>
                  <a:srgbClr val="000000"/>
                </a:solidFill>
                <a:latin typeface="Segoe UI" panose="020B0502040204020203" pitchFamily="34" charset="0"/>
                <a:ea typeface="Calibri" panose="020F0502020204030204" pitchFamily="34" charset="0"/>
                <a:cs typeface="Segoe UI" panose="020B0502040204020203" pitchFamily="34" charset="0"/>
              </a:rPr>
              <a:t>ayrılması</a:t>
            </a:r>
            <a:r>
              <a:rPr lang="en-US" sz="5200" dirty="0">
                <a:solidFill>
                  <a:srgbClr val="000000"/>
                </a:solidFill>
                <a:latin typeface="Segoe UI" panose="020B0502040204020203" pitchFamily="34" charset="0"/>
                <a:ea typeface="Calibri" panose="020F0502020204030204" pitchFamily="34" charset="0"/>
                <a:cs typeface="Segoe UI" panose="020B0502040204020203" pitchFamily="34" charset="0"/>
              </a:rPr>
              <a:t> </a:t>
            </a:r>
            <a:r>
              <a:rPr lang="en-US" sz="5200" dirty="0" err="1">
                <a:solidFill>
                  <a:srgbClr val="000000"/>
                </a:solidFill>
                <a:latin typeface="Segoe UI" panose="020B0502040204020203" pitchFamily="34" charset="0"/>
                <a:ea typeface="Calibri" panose="020F0502020204030204" pitchFamily="34" charset="0"/>
                <a:cs typeface="Segoe UI" panose="020B0502040204020203" pitchFamily="34" charset="0"/>
              </a:rPr>
              <a:t>halinde</a:t>
            </a:r>
            <a:r>
              <a:rPr lang="en-US" sz="5200" dirty="0">
                <a:solidFill>
                  <a:srgbClr val="000000"/>
                </a:solidFill>
                <a:latin typeface="Segoe UI" panose="020B0502040204020203" pitchFamily="34" charset="0"/>
                <a:ea typeface="Calibri" panose="020F0502020204030204" pitchFamily="34" charset="0"/>
                <a:cs typeface="Segoe UI" panose="020B0502040204020203" pitchFamily="34" charset="0"/>
              </a:rPr>
              <a:t> </a:t>
            </a:r>
            <a:r>
              <a:rPr lang="en-US" sz="5200" dirty="0" err="1">
                <a:solidFill>
                  <a:srgbClr val="000000"/>
                </a:solidFill>
                <a:latin typeface="Segoe UI" panose="020B0502040204020203" pitchFamily="34" charset="0"/>
                <a:ea typeface="Calibri" panose="020F0502020204030204" pitchFamily="34" charset="0"/>
                <a:cs typeface="Segoe UI" panose="020B0502040204020203" pitchFamily="34" charset="0"/>
              </a:rPr>
              <a:t>çocukla</a:t>
            </a:r>
            <a:r>
              <a:rPr lang="en-US" sz="5200" dirty="0">
                <a:solidFill>
                  <a:srgbClr val="000000"/>
                </a:solidFill>
                <a:latin typeface="Segoe UI" panose="020B0502040204020203" pitchFamily="34" charset="0"/>
                <a:ea typeface="Calibri" panose="020F0502020204030204" pitchFamily="34" charset="0"/>
                <a:cs typeface="Segoe UI" panose="020B0502040204020203" pitchFamily="34" charset="0"/>
              </a:rPr>
              <a:t> </a:t>
            </a:r>
            <a:r>
              <a:rPr lang="en-US" sz="5200" dirty="0" err="1">
                <a:solidFill>
                  <a:srgbClr val="000000"/>
                </a:solidFill>
                <a:latin typeface="Segoe UI" panose="020B0502040204020203" pitchFamily="34" charset="0"/>
                <a:ea typeface="Calibri" panose="020F0502020204030204" pitchFamily="34" charset="0"/>
                <a:cs typeface="Segoe UI" panose="020B0502040204020203" pitchFamily="34" charset="0"/>
              </a:rPr>
              <a:t>ilgili</a:t>
            </a:r>
            <a:r>
              <a:rPr lang="en-US" sz="5200" dirty="0">
                <a:solidFill>
                  <a:srgbClr val="000000"/>
                </a:solidFill>
                <a:latin typeface="Segoe UI" panose="020B0502040204020203" pitchFamily="34" charset="0"/>
                <a:ea typeface="Calibri" panose="020F0502020204030204" pitchFamily="34" charset="0"/>
                <a:cs typeface="Segoe UI" panose="020B0502040204020203" pitchFamily="34" charset="0"/>
              </a:rPr>
              <a:t> her </a:t>
            </a:r>
            <a:r>
              <a:rPr lang="en-US" sz="5200" dirty="0" err="1">
                <a:solidFill>
                  <a:srgbClr val="000000"/>
                </a:solidFill>
                <a:latin typeface="Segoe UI" panose="020B0502040204020203" pitchFamily="34" charset="0"/>
                <a:ea typeface="Calibri" panose="020F0502020204030204" pitchFamily="34" charset="0"/>
                <a:cs typeface="Segoe UI" panose="020B0502040204020203" pitchFamily="34" charset="0"/>
              </a:rPr>
              <a:t>türlü</a:t>
            </a:r>
            <a:r>
              <a:rPr lang="en-US" sz="5200" dirty="0">
                <a:solidFill>
                  <a:srgbClr val="000000"/>
                </a:solidFill>
                <a:latin typeface="Segoe UI" panose="020B0502040204020203" pitchFamily="34" charset="0"/>
                <a:ea typeface="Calibri" panose="020F0502020204030204" pitchFamily="34" charset="0"/>
                <a:cs typeface="Segoe UI" panose="020B0502040204020203" pitchFamily="34" charset="0"/>
              </a:rPr>
              <a:t> </a:t>
            </a:r>
            <a:r>
              <a:rPr lang="en-US" sz="5200" dirty="0" err="1">
                <a:solidFill>
                  <a:srgbClr val="000000"/>
                </a:solidFill>
                <a:latin typeface="Segoe UI" panose="020B0502040204020203" pitchFamily="34" charset="0"/>
                <a:ea typeface="Calibri" panose="020F0502020204030204" pitchFamily="34" charset="0"/>
                <a:cs typeface="Segoe UI" panose="020B0502040204020203" pitchFamily="34" charset="0"/>
              </a:rPr>
              <a:t>iş</a:t>
            </a:r>
            <a:r>
              <a:rPr lang="en-US" sz="5200" dirty="0">
                <a:solidFill>
                  <a:srgbClr val="000000"/>
                </a:solidFill>
                <a:latin typeface="Segoe UI" panose="020B0502040204020203" pitchFamily="34" charset="0"/>
                <a:ea typeface="Calibri" panose="020F0502020204030204" pitchFamily="34" charset="0"/>
                <a:cs typeface="Segoe UI" panose="020B0502040204020203" pitchFamily="34" charset="0"/>
              </a:rPr>
              <a:t> </a:t>
            </a:r>
            <a:r>
              <a:rPr lang="en-US" sz="5200" dirty="0" err="1">
                <a:solidFill>
                  <a:srgbClr val="000000"/>
                </a:solidFill>
                <a:latin typeface="Segoe UI" panose="020B0502040204020203" pitchFamily="34" charset="0"/>
                <a:ea typeface="Calibri" panose="020F0502020204030204" pitchFamily="34" charset="0"/>
                <a:cs typeface="Segoe UI" panose="020B0502040204020203" pitchFamily="34" charset="0"/>
              </a:rPr>
              <a:t>ve</a:t>
            </a:r>
            <a:r>
              <a:rPr lang="en-US" sz="5200" dirty="0">
                <a:solidFill>
                  <a:srgbClr val="000000"/>
                </a:solidFill>
                <a:latin typeface="Segoe UI" panose="020B0502040204020203" pitchFamily="34" charset="0"/>
                <a:ea typeface="Calibri" panose="020F0502020204030204" pitchFamily="34" charset="0"/>
                <a:cs typeface="Segoe UI" panose="020B0502040204020203" pitchFamily="34" charset="0"/>
              </a:rPr>
              <a:t> </a:t>
            </a:r>
            <a:r>
              <a:rPr lang="en-US" sz="5200" dirty="0" err="1">
                <a:solidFill>
                  <a:srgbClr val="000000"/>
                </a:solidFill>
                <a:latin typeface="Segoe UI" panose="020B0502040204020203" pitchFamily="34" charset="0"/>
                <a:ea typeface="Calibri" panose="020F0502020204030204" pitchFamily="34" charset="0"/>
                <a:cs typeface="Segoe UI" panose="020B0502040204020203" pitchFamily="34" charset="0"/>
              </a:rPr>
              <a:t>işlem</a:t>
            </a:r>
            <a:r>
              <a:rPr lang="en-US" sz="5200" dirty="0">
                <a:solidFill>
                  <a:srgbClr val="000000"/>
                </a:solidFill>
                <a:latin typeface="Segoe UI" panose="020B0502040204020203" pitchFamily="34" charset="0"/>
                <a:ea typeface="Calibri" panose="020F0502020204030204" pitchFamily="34" charset="0"/>
                <a:cs typeface="Segoe UI" panose="020B0502040204020203" pitchFamily="34" charset="0"/>
              </a:rPr>
              <a:t> </a:t>
            </a:r>
            <a:r>
              <a:rPr lang="en-US" sz="5200" dirty="0" err="1">
                <a:solidFill>
                  <a:srgbClr val="000000"/>
                </a:solidFill>
                <a:latin typeface="Segoe UI" panose="020B0502040204020203" pitchFamily="34" charset="0"/>
                <a:ea typeface="Calibri" panose="020F0502020204030204" pitchFamily="34" charset="0"/>
                <a:cs typeface="Segoe UI" panose="020B0502040204020203" pitchFamily="34" charset="0"/>
              </a:rPr>
              <a:t>ile</a:t>
            </a:r>
            <a:r>
              <a:rPr lang="en-US" sz="5200" dirty="0">
                <a:solidFill>
                  <a:srgbClr val="000000"/>
                </a:solidFill>
                <a:latin typeface="Segoe UI" panose="020B0502040204020203" pitchFamily="34" charset="0"/>
                <a:ea typeface="Calibri" panose="020F0502020204030204" pitchFamily="34" charset="0"/>
                <a:cs typeface="Segoe UI" panose="020B0502040204020203" pitchFamily="34" charset="0"/>
              </a:rPr>
              <a:t> </a:t>
            </a:r>
            <a:r>
              <a:rPr lang="en-US" sz="5200" dirty="0" err="1">
                <a:solidFill>
                  <a:srgbClr val="000000"/>
                </a:solidFill>
                <a:latin typeface="Segoe UI" panose="020B0502040204020203" pitchFamily="34" charset="0"/>
                <a:ea typeface="Calibri" panose="020F0502020204030204" pitchFamily="34" charset="0"/>
                <a:cs typeface="Segoe UI" panose="020B0502040204020203" pitchFamily="34" charset="0"/>
              </a:rPr>
              <a:t>çocuğun</a:t>
            </a:r>
            <a:r>
              <a:rPr lang="en-US" sz="5200" dirty="0">
                <a:solidFill>
                  <a:srgbClr val="000000"/>
                </a:solidFill>
                <a:latin typeface="Segoe UI" panose="020B0502040204020203" pitchFamily="34" charset="0"/>
                <a:ea typeface="Calibri" panose="020F0502020204030204" pitchFamily="34" charset="0"/>
                <a:cs typeface="Segoe UI" panose="020B0502040204020203" pitchFamily="34" charset="0"/>
              </a:rPr>
              <a:t> </a:t>
            </a:r>
            <a:r>
              <a:rPr lang="en-US" sz="5200" dirty="0" err="1">
                <a:solidFill>
                  <a:srgbClr val="000000"/>
                </a:solidFill>
                <a:latin typeface="Segoe UI" panose="020B0502040204020203" pitchFamily="34" charset="0"/>
                <a:ea typeface="Calibri" panose="020F0502020204030204" pitchFamily="34" charset="0"/>
                <a:cs typeface="Segoe UI" panose="020B0502040204020203" pitchFamily="34" charset="0"/>
              </a:rPr>
              <a:t>aile</a:t>
            </a:r>
            <a:r>
              <a:rPr lang="en-US" sz="5200" dirty="0">
                <a:solidFill>
                  <a:srgbClr val="000000"/>
                </a:solidFill>
                <a:latin typeface="Segoe UI" panose="020B0502040204020203" pitchFamily="34" charset="0"/>
                <a:ea typeface="Calibri" panose="020F0502020204030204" pitchFamily="34" charset="0"/>
                <a:cs typeface="Segoe UI" panose="020B0502040204020203" pitchFamily="34" charset="0"/>
              </a:rPr>
              <a:t> </a:t>
            </a:r>
            <a:r>
              <a:rPr lang="en-US" sz="5200" dirty="0" err="1">
                <a:solidFill>
                  <a:srgbClr val="000000"/>
                </a:solidFill>
                <a:latin typeface="Segoe UI" panose="020B0502040204020203" pitchFamily="34" charset="0"/>
                <a:ea typeface="Calibri" panose="020F0502020204030204" pitchFamily="34" charset="0"/>
                <a:cs typeface="Segoe UI" panose="020B0502040204020203" pitchFamily="34" charset="0"/>
              </a:rPr>
              <a:t>yanında</a:t>
            </a:r>
            <a:r>
              <a:rPr lang="en-US" sz="5200" dirty="0">
                <a:solidFill>
                  <a:srgbClr val="000000"/>
                </a:solidFill>
                <a:latin typeface="Segoe UI" panose="020B0502040204020203" pitchFamily="34" charset="0"/>
                <a:ea typeface="Calibri" panose="020F0502020204030204" pitchFamily="34" charset="0"/>
                <a:cs typeface="Segoe UI" panose="020B0502040204020203" pitchFamily="34" charset="0"/>
              </a:rPr>
              <a:t> </a:t>
            </a:r>
            <a:r>
              <a:rPr lang="en-US" sz="5200" dirty="0" err="1">
                <a:solidFill>
                  <a:srgbClr val="000000"/>
                </a:solidFill>
                <a:latin typeface="Segoe UI" panose="020B0502040204020203" pitchFamily="34" charset="0"/>
                <a:ea typeface="Calibri" panose="020F0502020204030204" pitchFamily="34" charset="0"/>
                <a:cs typeface="Segoe UI" panose="020B0502040204020203" pitchFamily="34" charset="0"/>
              </a:rPr>
              <a:t>izlenmesi</a:t>
            </a:r>
            <a:r>
              <a:rPr lang="en-US" sz="5200" dirty="0">
                <a:solidFill>
                  <a:srgbClr val="000000"/>
                </a:solidFill>
                <a:latin typeface="Segoe UI" panose="020B0502040204020203" pitchFamily="34" charset="0"/>
                <a:ea typeface="Calibri" panose="020F0502020204030204" pitchFamily="34" charset="0"/>
                <a:cs typeface="Segoe UI" panose="020B0502040204020203" pitchFamily="34" charset="0"/>
              </a:rPr>
              <a:t>, </a:t>
            </a:r>
            <a:r>
              <a:rPr lang="en-US" sz="5200" dirty="0" err="1">
                <a:solidFill>
                  <a:srgbClr val="000000"/>
                </a:solidFill>
                <a:latin typeface="Segoe UI" panose="020B0502040204020203" pitchFamily="34" charset="0"/>
                <a:ea typeface="Calibri" panose="020F0502020204030204" pitchFamily="34" charset="0"/>
                <a:cs typeface="Segoe UI" panose="020B0502040204020203" pitchFamily="34" charset="0"/>
              </a:rPr>
              <a:t>çocuğun</a:t>
            </a:r>
            <a:r>
              <a:rPr lang="en-US" sz="5200" dirty="0">
                <a:solidFill>
                  <a:srgbClr val="000000"/>
                </a:solidFill>
                <a:latin typeface="Segoe UI" panose="020B0502040204020203" pitchFamily="34" charset="0"/>
                <a:ea typeface="Calibri" panose="020F0502020204030204" pitchFamily="34" charset="0"/>
                <a:cs typeface="Segoe UI" panose="020B0502040204020203" pitchFamily="34" charset="0"/>
              </a:rPr>
              <a:t> </a:t>
            </a:r>
            <a:r>
              <a:rPr lang="en-US" sz="5200" dirty="0" err="1">
                <a:solidFill>
                  <a:srgbClr val="000000"/>
                </a:solidFill>
                <a:latin typeface="Segoe UI" panose="020B0502040204020203" pitchFamily="34" charset="0"/>
                <a:ea typeface="Calibri" panose="020F0502020204030204" pitchFamily="34" charset="0"/>
                <a:cs typeface="Segoe UI" panose="020B0502040204020203" pitchFamily="34" charset="0"/>
              </a:rPr>
              <a:t>hizmetten</a:t>
            </a:r>
            <a:r>
              <a:rPr lang="en-US" sz="5200" dirty="0">
                <a:solidFill>
                  <a:srgbClr val="000000"/>
                </a:solidFill>
                <a:latin typeface="Segoe UI" panose="020B0502040204020203" pitchFamily="34" charset="0"/>
                <a:ea typeface="Calibri" panose="020F0502020204030204" pitchFamily="34" charset="0"/>
                <a:cs typeface="Segoe UI" panose="020B0502040204020203" pitchFamily="34" charset="0"/>
              </a:rPr>
              <a:t> </a:t>
            </a:r>
            <a:r>
              <a:rPr lang="en-US" sz="5200" dirty="0" err="1">
                <a:solidFill>
                  <a:srgbClr val="000000"/>
                </a:solidFill>
                <a:latin typeface="Segoe UI" panose="020B0502040204020203" pitchFamily="34" charset="0"/>
                <a:ea typeface="Calibri" panose="020F0502020204030204" pitchFamily="34" charset="0"/>
                <a:cs typeface="Segoe UI" panose="020B0502040204020203" pitchFamily="34" charset="0"/>
              </a:rPr>
              <a:t>yararlandırıldığı</a:t>
            </a:r>
            <a:r>
              <a:rPr lang="en-US" sz="5200" dirty="0">
                <a:solidFill>
                  <a:srgbClr val="000000"/>
                </a:solidFill>
                <a:latin typeface="Segoe UI" panose="020B0502040204020203" pitchFamily="34" charset="0"/>
                <a:ea typeface="Calibri" panose="020F0502020204030204" pitchFamily="34" charset="0"/>
                <a:cs typeface="Segoe UI" panose="020B0502040204020203" pitchFamily="34" charset="0"/>
              </a:rPr>
              <a:t> </a:t>
            </a:r>
            <a:r>
              <a:rPr lang="en-US" sz="5200" dirty="0" err="1">
                <a:solidFill>
                  <a:srgbClr val="000000"/>
                </a:solidFill>
                <a:latin typeface="Segoe UI" panose="020B0502040204020203" pitchFamily="34" charset="0"/>
                <a:ea typeface="Calibri" panose="020F0502020204030204" pitchFamily="34" charset="0"/>
                <a:cs typeface="Segoe UI" panose="020B0502040204020203" pitchFamily="34" charset="0"/>
              </a:rPr>
              <a:t>ilin</a:t>
            </a:r>
            <a:r>
              <a:rPr lang="en-US" sz="5200" dirty="0">
                <a:solidFill>
                  <a:srgbClr val="000000"/>
                </a:solidFill>
                <a:latin typeface="Segoe UI" panose="020B0502040204020203" pitchFamily="34" charset="0"/>
                <a:ea typeface="Calibri" panose="020F0502020204030204" pitchFamily="34" charset="0"/>
                <a:cs typeface="Segoe UI" panose="020B0502040204020203" pitchFamily="34" charset="0"/>
              </a:rPr>
              <a:t> </a:t>
            </a:r>
            <a:r>
              <a:rPr lang="en-US" sz="5200" dirty="0" err="1">
                <a:solidFill>
                  <a:srgbClr val="000000"/>
                </a:solidFill>
                <a:latin typeface="Segoe UI" panose="020B0502040204020203" pitchFamily="34" charset="0"/>
                <a:ea typeface="Calibri" panose="020F0502020204030204" pitchFamily="34" charset="0"/>
                <a:cs typeface="Segoe UI" panose="020B0502040204020203" pitchFamily="34" charset="0"/>
              </a:rPr>
              <a:t>il</a:t>
            </a:r>
            <a:r>
              <a:rPr lang="en-US" sz="5200" dirty="0">
                <a:solidFill>
                  <a:srgbClr val="000000"/>
                </a:solidFill>
                <a:latin typeface="Segoe UI" panose="020B0502040204020203" pitchFamily="34" charset="0"/>
                <a:ea typeface="Calibri" panose="020F0502020204030204" pitchFamily="34" charset="0"/>
                <a:cs typeface="Segoe UI" panose="020B0502040204020203" pitchFamily="34" charset="0"/>
              </a:rPr>
              <a:t> </a:t>
            </a:r>
            <a:r>
              <a:rPr lang="en-US" sz="5200" dirty="0" err="1">
                <a:solidFill>
                  <a:srgbClr val="000000"/>
                </a:solidFill>
                <a:latin typeface="Segoe UI" panose="020B0502040204020203" pitchFamily="34" charset="0"/>
                <a:ea typeface="Calibri" panose="020F0502020204030204" pitchFamily="34" charset="0"/>
                <a:cs typeface="Segoe UI" panose="020B0502040204020203" pitchFamily="34" charset="0"/>
              </a:rPr>
              <a:t>müdürlüğü</a:t>
            </a:r>
            <a:r>
              <a:rPr lang="en-US" sz="5200" dirty="0">
                <a:solidFill>
                  <a:srgbClr val="000000"/>
                </a:solidFill>
                <a:latin typeface="Segoe UI" panose="020B0502040204020203" pitchFamily="34" charset="0"/>
                <a:ea typeface="Calibri" panose="020F0502020204030204" pitchFamily="34" charset="0"/>
                <a:cs typeface="Segoe UI" panose="020B0502040204020203" pitchFamily="34" charset="0"/>
              </a:rPr>
              <a:t> </a:t>
            </a:r>
            <a:r>
              <a:rPr lang="en-US" sz="5200" dirty="0" err="1">
                <a:solidFill>
                  <a:srgbClr val="000000"/>
                </a:solidFill>
                <a:latin typeface="Segoe UI" panose="020B0502040204020203" pitchFamily="34" charset="0"/>
                <a:ea typeface="Calibri" panose="020F0502020204030204" pitchFamily="34" charset="0"/>
                <a:cs typeface="Segoe UI" panose="020B0502040204020203" pitchFamily="34" charset="0"/>
              </a:rPr>
              <a:t>tarafından</a:t>
            </a:r>
            <a:r>
              <a:rPr lang="en-US" sz="5200" dirty="0">
                <a:solidFill>
                  <a:srgbClr val="000000"/>
                </a:solidFill>
                <a:latin typeface="Segoe UI" panose="020B0502040204020203" pitchFamily="34" charset="0"/>
                <a:ea typeface="Calibri" panose="020F0502020204030204" pitchFamily="34" charset="0"/>
                <a:cs typeface="Segoe UI" panose="020B0502040204020203" pitchFamily="34" charset="0"/>
              </a:rPr>
              <a:t> </a:t>
            </a:r>
            <a:r>
              <a:rPr lang="en-US" sz="5200" dirty="0" err="1">
                <a:solidFill>
                  <a:srgbClr val="000000"/>
                </a:solidFill>
                <a:latin typeface="Segoe UI" panose="020B0502040204020203" pitchFamily="34" charset="0"/>
                <a:ea typeface="Calibri" panose="020F0502020204030204" pitchFamily="34" charset="0"/>
                <a:cs typeface="Segoe UI" panose="020B0502040204020203" pitchFamily="34" charset="0"/>
              </a:rPr>
              <a:t>gerçekleştirilir</a:t>
            </a:r>
            <a:r>
              <a:rPr lang="en-US" sz="5200" dirty="0">
                <a:solidFill>
                  <a:srgbClr val="000000"/>
                </a:solidFill>
                <a:latin typeface="Segoe UI" panose="020B0502040204020203" pitchFamily="34" charset="0"/>
                <a:ea typeface="Calibri" panose="020F0502020204030204" pitchFamily="34" charset="0"/>
                <a:cs typeface="Segoe UI" panose="020B0502040204020203" pitchFamily="34" charset="0"/>
              </a:rPr>
              <a:t>.</a:t>
            </a:r>
            <a:endParaRPr lang="tr-TR" sz="5200" dirty="0">
              <a:latin typeface="Segoe UI" panose="020B0502040204020203" pitchFamily="34" charset="0"/>
              <a:ea typeface="Calibri" panose="020F0502020204030204" pitchFamily="34" charset="0"/>
              <a:cs typeface="Times New Roman" panose="02020603050405020304" pitchFamily="18" charset="0"/>
            </a:endParaRPr>
          </a:p>
          <a:p>
            <a:pPr marL="800100" lvl="1" indent="-342900" algn="just">
              <a:lnSpc>
                <a:spcPct val="120000"/>
              </a:lnSpc>
              <a:spcBef>
                <a:spcPts val="0"/>
              </a:spcBef>
              <a:spcAft>
                <a:spcPts val="600"/>
              </a:spcAft>
              <a:buClr>
                <a:srgbClr val="0070C0"/>
              </a:buClr>
              <a:buSzPts val="1200"/>
              <a:buFont typeface="Courier New" panose="02070309020205020404" pitchFamily="49" charset="0"/>
              <a:buChar char="o"/>
            </a:pPr>
            <a:r>
              <a:rPr lang="en-US" sz="5200" dirty="0" err="1">
                <a:solidFill>
                  <a:srgbClr val="000000"/>
                </a:solidFill>
                <a:latin typeface="Segoe UI" panose="020B0502040204020203" pitchFamily="34" charset="0"/>
                <a:ea typeface="Calibri" panose="020F0502020204030204" pitchFamily="34" charset="0"/>
                <a:cs typeface="Segoe UI" panose="020B0502040204020203" pitchFamily="34" charset="0"/>
              </a:rPr>
              <a:t>Koruma</a:t>
            </a:r>
            <a:r>
              <a:rPr lang="en-US" sz="5200" dirty="0">
                <a:solidFill>
                  <a:srgbClr val="000000"/>
                </a:solidFill>
                <a:latin typeface="Segoe UI" panose="020B0502040204020203" pitchFamily="34" charset="0"/>
                <a:ea typeface="Calibri" panose="020F0502020204030204" pitchFamily="34" charset="0"/>
                <a:cs typeface="Segoe UI" panose="020B0502040204020203" pitchFamily="34" charset="0"/>
              </a:rPr>
              <a:t> ve </a:t>
            </a:r>
            <a:r>
              <a:rPr lang="en-US" sz="5200" dirty="0" err="1">
                <a:solidFill>
                  <a:srgbClr val="000000"/>
                </a:solidFill>
                <a:latin typeface="Segoe UI" panose="020B0502040204020203" pitchFamily="34" charset="0"/>
                <a:ea typeface="Calibri" panose="020F0502020204030204" pitchFamily="34" charset="0"/>
                <a:cs typeface="Segoe UI" panose="020B0502040204020203" pitchFamily="34" charset="0"/>
              </a:rPr>
              <a:t>bakım</a:t>
            </a:r>
            <a:r>
              <a:rPr lang="en-US" sz="5200" dirty="0">
                <a:solidFill>
                  <a:srgbClr val="000000"/>
                </a:solidFill>
                <a:latin typeface="Segoe UI" panose="020B0502040204020203" pitchFamily="34" charset="0"/>
                <a:ea typeface="Calibri" panose="020F0502020204030204" pitchFamily="34" charset="0"/>
                <a:cs typeface="Segoe UI" panose="020B0502040204020203" pitchFamily="34" charset="0"/>
              </a:rPr>
              <a:t> </a:t>
            </a:r>
            <a:r>
              <a:rPr lang="en-US" sz="5200" dirty="0" err="1">
                <a:solidFill>
                  <a:srgbClr val="000000"/>
                </a:solidFill>
                <a:latin typeface="Segoe UI" panose="020B0502040204020203" pitchFamily="34" charset="0"/>
                <a:ea typeface="Calibri" panose="020F0502020204030204" pitchFamily="34" charset="0"/>
                <a:cs typeface="Segoe UI" panose="020B0502040204020203" pitchFamily="34" charset="0"/>
              </a:rPr>
              <a:t>tedbiri</a:t>
            </a:r>
            <a:r>
              <a:rPr lang="en-US" sz="5200" dirty="0">
                <a:solidFill>
                  <a:srgbClr val="000000"/>
                </a:solidFill>
                <a:latin typeface="Segoe UI" panose="020B0502040204020203" pitchFamily="34" charset="0"/>
                <a:ea typeface="Calibri" panose="020F0502020204030204" pitchFamily="34" charset="0"/>
                <a:cs typeface="Segoe UI" panose="020B0502040204020203" pitchFamily="34" charset="0"/>
              </a:rPr>
              <a:t> </a:t>
            </a:r>
            <a:r>
              <a:rPr lang="en-US" sz="5200" dirty="0" err="1">
                <a:solidFill>
                  <a:srgbClr val="000000"/>
                </a:solidFill>
                <a:latin typeface="Segoe UI" panose="020B0502040204020203" pitchFamily="34" charset="0"/>
                <a:ea typeface="Calibri" panose="020F0502020204030204" pitchFamily="34" charset="0"/>
                <a:cs typeface="Segoe UI" panose="020B0502040204020203" pitchFamily="34" charset="0"/>
              </a:rPr>
              <a:t>kararı</a:t>
            </a:r>
            <a:r>
              <a:rPr lang="en-US" sz="5200" dirty="0">
                <a:solidFill>
                  <a:srgbClr val="000000"/>
                </a:solidFill>
                <a:latin typeface="Segoe UI" panose="020B0502040204020203" pitchFamily="34" charset="0"/>
                <a:ea typeface="Calibri" panose="020F0502020204030204" pitchFamily="34" charset="0"/>
                <a:cs typeface="Segoe UI" panose="020B0502040204020203" pitchFamily="34" charset="0"/>
              </a:rPr>
              <a:t> </a:t>
            </a:r>
            <a:r>
              <a:rPr lang="en-US" sz="5200" dirty="0" err="1">
                <a:solidFill>
                  <a:srgbClr val="000000"/>
                </a:solidFill>
                <a:latin typeface="Segoe UI" panose="020B0502040204020203" pitchFamily="34" charset="0"/>
                <a:ea typeface="Calibri" panose="020F0502020204030204" pitchFamily="34" charset="0"/>
                <a:cs typeface="Segoe UI" panose="020B0502040204020203" pitchFamily="34" charset="0"/>
              </a:rPr>
              <a:t>sona</a:t>
            </a:r>
            <a:r>
              <a:rPr lang="en-US" sz="5200" dirty="0">
                <a:solidFill>
                  <a:srgbClr val="000000"/>
                </a:solidFill>
                <a:latin typeface="Segoe UI" panose="020B0502040204020203" pitchFamily="34" charset="0"/>
                <a:ea typeface="Calibri" panose="020F0502020204030204" pitchFamily="34" charset="0"/>
                <a:cs typeface="Segoe UI" panose="020B0502040204020203" pitchFamily="34" charset="0"/>
              </a:rPr>
              <a:t> </a:t>
            </a:r>
            <a:r>
              <a:rPr lang="en-US" sz="5200" dirty="0" err="1">
                <a:solidFill>
                  <a:srgbClr val="000000"/>
                </a:solidFill>
                <a:latin typeface="Segoe UI" panose="020B0502040204020203" pitchFamily="34" charset="0"/>
                <a:ea typeface="Calibri" panose="020F0502020204030204" pitchFamily="34" charset="0"/>
                <a:cs typeface="Segoe UI" panose="020B0502040204020203" pitchFamily="34" charset="0"/>
              </a:rPr>
              <a:t>ererek</a:t>
            </a:r>
            <a:r>
              <a:rPr lang="en-US" sz="5200" dirty="0">
                <a:solidFill>
                  <a:srgbClr val="000000"/>
                </a:solidFill>
                <a:latin typeface="Segoe UI" panose="020B0502040204020203" pitchFamily="34" charset="0"/>
                <a:ea typeface="Calibri" panose="020F0502020204030204" pitchFamily="34" charset="0"/>
                <a:cs typeface="Segoe UI" panose="020B0502040204020203" pitchFamily="34" charset="0"/>
              </a:rPr>
              <a:t> </a:t>
            </a:r>
            <a:r>
              <a:rPr lang="en-US" sz="5200" dirty="0" err="1">
                <a:solidFill>
                  <a:srgbClr val="000000"/>
                </a:solidFill>
                <a:latin typeface="Segoe UI" panose="020B0502040204020203" pitchFamily="34" charset="0"/>
                <a:ea typeface="Calibri" panose="020F0502020204030204" pitchFamily="34" charset="0"/>
                <a:cs typeface="Segoe UI" panose="020B0502040204020203" pitchFamily="34" charset="0"/>
              </a:rPr>
              <a:t>reşit</a:t>
            </a:r>
            <a:r>
              <a:rPr lang="en-US" sz="5200" dirty="0">
                <a:solidFill>
                  <a:srgbClr val="000000"/>
                </a:solidFill>
                <a:latin typeface="Segoe UI" panose="020B0502040204020203" pitchFamily="34" charset="0"/>
                <a:ea typeface="Calibri" panose="020F0502020204030204" pitchFamily="34" charset="0"/>
                <a:cs typeface="Segoe UI" panose="020B0502040204020203" pitchFamily="34" charset="0"/>
              </a:rPr>
              <a:t> olarak </a:t>
            </a:r>
            <a:r>
              <a:rPr lang="en-US" sz="5200" dirty="0" err="1">
                <a:solidFill>
                  <a:srgbClr val="000000"/>
                </a:solidFill>
                <a:latin typeface="Segoe UI" panose="020B0502040204020203" pitchFamily="34" charset="0"/>
                <a:ea typeface="Calibri" panose="020F0502020204030204" pitchFamily="34" charset="0"/>
                <a:cs typeface="Segoe UI" panose="020B0502040204020203" pitchFamily="34" charset="0"/>
              </a:rPr>
              <a:t>ayrılan</a:t>
            </a:r>
            <a:r>
              <a:rPr lang="en-US" sz="5200" dirty="0">
                <a:solidFill>
                  <a:srgbClr val="000000"/>
                </a:solidFill>
                <a:latin typeface="Segoe UI" panose="020B0502040204020203" pitchFamily="34" charset="0"/>
                <a:ea typeface="Calibri" panose="020F0502020204030204" pitchFamily="34" charset="0"/>
                <a:cs typeface="Segoe UI" panose="020B0502040204020203" pitchFamily="34" charset="0"/>
              </a:rPr>
              <a:t> </a:t>
            </a:r>
            <a:r>
              <a:rPr lang="en-US" sz="5200" dirty="0" err="1">
                <a:solidFill>
                  <a:srgbClr val="000000"/>
                </a:solidFill>
                <a:latin typeface="Segoe UI" panose="020B0502040204020203" pitchFamily="34" charset="0"/>
                <a:ea typeface="Calibri" panose="020F0502020204030204" pitchFamily="34" charset="0"/>
                <a:cs typeface="Segoe UI" panose="020B0502040204020203" pitchFamily="34" charset="0"/>
              </a:rPr>
              <a:t>gençlere</a:t>
            </a:r>
            <a:r>
              <a:rPr lang="en-US" sz="5200" dirty="0">
                <a:solidFill>
                  <a:srgbClr val="000000"/>
                </a:solidFill>
                <a:latin typeface="Segoe UI" panose="020B0502040204020203" pitchFamily="34" charset="0"/>
                <a:ea typeface="Calibri" panose="020F0502020204030204" pitchFamily="34" charset="0"/>
                <a:cs typeface="Segoe UI" panose="020B0502040204020203" pitchFamily="34" charset="0"/>
              </a:rPr>
              <a:t> </a:t>
            </a:r>
            <a:r>
              <a:rPr lang="en-US" sz="5200" dirty="0" err="1">
                <a:solidFill>
                  <a:srgbClr val="000000"/>
                </a:solidFill>
                <a:latin typeface="Segoe UI" panose="020B0502040204020203" pitchFamily="34" charset="0"/>
                <a:ea typeface="Calibri" panose="020F0502020204030204" pitchFamily="34" charset="0"/>
                <a:cs typeface="Segoe UI" panose="020B0502040204020203" pitchFamily="34" charset="0"/>
              </a:rPr>
              <a:t>istihdam</a:t>
            </a:r>
            <a:r>
              <a:rPr lang="en-US" sz="5200" dirty="0">
                <a:solidFill>
                  <a:srgbClr val="000000"/>
                </a:solidFill>
                <a:latin typeface="Segoe UI" panose="020B0502040204020203" pitchFamily="34" charset="0"/>
                <a:ea typeface="Calibri" panose="020F0502020204030204" pitchFamily="34" charset="0"/>
                <a:cs typeface="Segoe UI" panose="020B0502040204020203" pitchFamily="34" charset="0"/>
              </a:rPr>
              <a:t> </a:t>
            </a:r>
            <a:r>
              <a:rPr lang="en-US" sz="5200" dirty="0" err="1">
                <a:solidFill>
                  <a:srgbClr val="000000"/>
                </a:solidFill>
                <a:latin typeface="Segoe UI" panose="020B0502040204020203" pitchFamily="34" charset="0"/>
                <a:ea typeface="Calibri" panose="020F0502020204030204" pitchFamily="34" charset="0"/>
                <a:cs typeface="Segoe UI" panose="020B0502040204020203" pitchFamily="34" charset="0"/>
              </a:rPr>
              <a:t>hakkı</a:t>
            </a:r>
            <a:r>
              <a:rPr lang="en-US" sz="5200" dirty="0">
                <a:solidFill>
                  <a:srgbClr val="000000"/>
                </a:solidFill>
                <a:latin typeface="Segoe UI" panose="020B0502040204020203" pitchFamily="34" charset="0"/>
                <a:ea typeface="Calibri" panose="020F0502020204030204" pitchFamily="34" charset="0"/>
                <a:cs typeface="Segoe UI" panose="020B0502040204020203" pitchFamily="34" charset="0"/>
              </a:rPr>
              <a:t>, bu </a:t>
            </a:r>
            <a:r>
              <a:rPr lang="en-US" sz="5200" dirty="0" err="1">
                <a:solidFill>
                  <a:srgbClr val="000000"/>
                </a:solidFill>
                <a:latin typeface="Segoe UI" panose="020B0502040204020203" pitchFamily="34" charset="0"/>
                <a:ea typeface="Calibri" panose="020F0502020204030204" pitchFamily="34" charset="0"/>
                <a:cs typeface="Segoe UI" panose="020B0502040204020203" pitchFamily="34" charset="0"/>
              </a:rPr>
              <a:t>hakkı</a:t>
            </a:r>
            <a:r>
              <a:rPr lang="en-US" sz="5200" dirty="0">
                <a:solidFill>
                  <a:srgbClr val="000000"/>
                </a:solidFill>
                <a:latin typeface="Segoe UI" panose="020B0502040204020203" pitchFamily="34" charset="0"/>
                <a:ea typeface="Calibri" panose="020F0502020204030204" pitchFamily="34" charset="0"/>
                <a:cs typeface="Segoe UI" panose="020B0502040204020203" pitchFamily="34" charset="0"/>
              </a:rPr>
              <a:t> </a:t>
            </a:r>
            <a:r>
              <a:rPr lang="en-US" sz="5200" dirty="0" err="1">
                <a:solidFill>
                  <a:srgbClr val="000000"/>
                </a:solidFill>
                <a:latin typeface="Segoe UI" panose="020B0502040204020203" pitchFamily="34" charset="0"/>
                <a:ea typeface="Calibri" panose="020F0502020204030204" pitchFamily="34" charset="0"/>
                <a:cs typeface="Segoe UI" panose="020B0502040204020203" pitchFamily="34" charset="0"/>
              </a:rPr>
              <a:t>kullanma</a:t>
            </a:r>
            <a:r>
              <a:rPr lang="en-US" sz="5200" dirty="0">
                <a:solidFill>
                  <a:srgbClr val="000000"/>
                </a:solidFill>
                <a:latin typeface="Segoe UI" panose="020B0502040204020203" pitchFamily="34" charset="0"/>
                <a:ea typeface="Calibri" panose="020F0502020204030204" pitchFamily="34" charset="0"/>
                <a:cs typeface="Segoe UI" panose="020B0502040204020203" pitchFamily="34" charset="0"/>
              </a:rPr>
              <a:t> </a:t>
            </a:r>
            <a:r>
              <a:rPr lang="en-US" sz="5200" dirty="0" err="1">
                <a:solidFill>
                  <a:srgbClr val="000000"/>
                </a:solidFill>
                <a:latin typeface="Segoe UI" panose="020B0502040204020203" pitchFamily="34" charset="0"/>
                <a:ea typeface="Calibri" panose="020F0502020204030204" pitchFamily="34" charset="0"/>
                <a:cs typeface="Segoe UI" panose="020B0502040204020203" pitchFamily="34" charset="0"/>
              </a:rPr>
              <a:t>süresi</a:t>
            </a:r>
            <a:r>
              <a:rPr lang="en-US" sz="5200" dirty="0">
                <a:solidFill>
                  <a:srgbClr val="000000"/>
                </a:solidFill>
                <a:latin typeface="Segoe UI" panose="020B0502040204020203" pitchFamily="34" charset="0"/>
                <a:ea typeface="Calibri" panose="020F0502020204030204" pitchFamily="34" charset="0"/>
                <a:cs typeface="Segoe UI" panose="020B0502040204020203" pitchFamily="34" charset="0"/>
              </a:rPr>
              <a:t> ile </a:t>
            </a:r>
            <a:r>
              <a:rPr lang="en-US" sz="5200" dirty="0" err="1">
                <a:solidFill>
                  <a:srgbClr val="000000"/>
                </a:solidFill>
                <a:latin typeface="Segoe UI" panose="020B0502040204020203" pitchFamily="34" charset="0"/>
                <a:ea typeface="Calibri" panose="020F0502020204030204" pitchFamily="34" charset="0"/>
                <a:cs typeface="Segoe UI" panose="020B0502040204020203" pitchFamily="34" charset="0"/>
              </a:rPr>
              <a:t>hak</a:t>
            </a:r>
            <a:r>
              <a:rPr lang="en-US" sz="5200" dirty="0">
                <a:solidFill>
                  <a:srgbClr val="000000"/>
                </a:solidFill>
                <a:latin typeface="Segoe UI" panose="020B0502040204020203" pitchFamily="34" charset="0"/>
                <a:ea typeface="Calibri" panose="020F0502020204030204" pitchFamily="34" charset="0"/>
                <a:cs typeface="Segoe UI" panose="020B0502040204020203" pitchFamily="34" charset="0"/>
              </a:rPr>
              <a:t> </a:t>
            </a:r>
            <a:r>
              <a:rPr lang="en-US" sz="5200" dirty="0" err="1">
                <a:solidFill>
                  <a:srgbClr val="000000"/>
                </a:solidFill>
                <a:latin typeface="Segoe UI" panose="020B0502040204020203" pitchFamily="34" charset="0"/>
                <a:ea typeface="Calibri" panose="020F0502020204030204" pitchFamily="34" charset="0"/>
                <a:cs typeface="Segoe UI" panose="020B0502040204020203" pitchFamily="34" charset="0"/>
              </a:rPr>
              <a:t>sahibinin</a:t>
            </a:r>
            <a:r>
              <a:rPr lang="en-US" sz="5200" dirty="0">
                <a:solidFill>
                  <a:srgbClr val="000000"/>
                </a:solidFill>
                <a:latin typeface="Segoe UI" panose="020B0502040204020203" pitchFamily="34" charset="0"/>
                <a:ea typeface="Calibri" panose="020F0502020204030204" pitchFamily="34" charset="0"/>
                <a:cs typeface="Segoe UI" panose="020B0502040204020203" pitchFamily="34" charset="0"/>
              </a:rPr>
              <a:t> </a:t>
            </a:r>
            <a:r>
              <a:rPr lang="en-US" sz="5200" dirty="0" err="1">
                <a:solidFill>
                  <a:srgbClr val="000000"/>
                </a:solidFill>
                <a:latin typeface="Segoe UI" panose="020B0502040204020203" pitchFamily="34" charset="0"/>
                <a:ea typeface="Calibri" panose="020F0502020204030204" pitchFamily="34" charset="0"/>
                <a:cs typeface="Segoe UI" panose="020B0502040204020203" pitchFamily="34" charset="0"/>
              </a:rPr>
              <a:t>kimler</a:t>
            </a:r>
            <a:r>
              <a:rPr lang="en-US" sz="5200" dirty="0">
                <a:solidFill>
                  <a:srgbClr val="000000"/>
                </a:solidFill>
                <a:latin typeface="Segoe UI" panose="020B0502040204020203" pitchFamily="34" charset="0"/>
                <a:ea typeface="Calibri" panose="020F0502020204030204" pitchFamily="34" charset="0"/>
                <a:cs typeface="Segoe UI" panose="020B0502040204020203" pitchFamily="34" charset="0"/>
              </a:rPr>
              <a:t> </a:t>
            </a:r>
            <a:r>
              <a:rPr lang="en-US" sz="5200" dirty="0" err="1">
                <a:solidFill>
                  <a:srgbClr val="000000"/>
                </a:solidFill>
                <a:latin typeface="Segoe UI" panose="020B0502040204020203" pitchFamily="34" charset="0"/>
                <a:ea typeface="Calibri" panose="020F0502020204030204" pitchFamily="34" charset="0"/>
                <a:cs typeface="Segoe UI" panose="020B0502040204020203" pitchFamily="34" charset="0"/>
              </a:rPr>
              <a:t>olabileceğini</a:t>
            </a:r>
            <a:r>
              <a:rPr lang="en-US" sz="5200" dirty="0">
                <a:solidFill>
                  <a:srgbClr val="000000"/>
                </a:solidFill>
                <a:latin typeface="Segoe UI" panose="020B0502040204020203" pitchFamily="34" charset="0"/>
                <a:ea typeface="Calibri" panose="020F0502020204030204" pitchFamily="34" charset="0"/>
                <a:cs typeface="Segoe UI" panose="020B0502040204020203" pitchFamily="34" charset="0"/>
              </a:rPr>
              <a:t> </a:t>
            </a:r>
            <a:r>
              <a:rPr lang="en-US" sz="5200" dirty="0" err="1">
                <a:solidFill>
                  <a:srgbClr val="000000"/>
                </a:solidFill>
                <a:latin typeface="Segoe UI" panose="020B0502040204020203" pitchFamily="34" charset="0"/>
                <a:ea typeface="Calibri" panose="020F0502020204030204" pitchFamily="34" charset="0"/>
                <a:cs typeface="Segoe UI" panose="020B0502040204020203" pitchFamily="34" charset="0"/>
              </a:rPr>
              <a:t>gösteren</a:t>
            </a:r>
            <a:r>
              <a:rPr lang="en-US" sz="5200" dirty="0">
                <a:solidFill>
                  <a:srgbClr val="000000"/>
                </a:solidFill>
                <a:latin typeface="Segoe UI" panose="020B0502040204020203" pitchFamily="34" charset="0"/>
                <a:ea typeface="Calibri" panose="020F0502020204030204" pitchFamily="34" charset="0"/>
                <a:cs typeface="Segoe UI" panose="020B0502040204020203" pitchFamily="34" charset="0"/>
              </a:rPr>
              <a:t> ve </a:t>
            </a:r>
            <a:r>
              <a:rPr lang="en-US" sz="5200" dirty="0" err="1">
                <a:solidFill>
                  <a:srgbClr val="000000"/>
                </a:solidFill>
                <a:latin typeface="Segoe UI" panose="020B0502040204020203" pitchFamily="34" charset="0"/>
                <a:ea typeface="Calibri" panose="020F0502020204030204" pitchFamily="34" charset="0"/>
                <a:cs typeface="Segoe UI" panose="020B0502040204020203" pitchFamily="34" charset="0"/>
              </a:rPr>
              <a:t>Bakanlık</a:t>
            </a:r>
            <a:r>
              <a:rPr lang="en-US" sz="5200" dirty="0">
                <a:solidFill>
                  <a:srgbClr val="000000"/>
                </a:solidFill>
                <a:latin typeface="Segoe UI" panose="020B0502040204020203" pitchFamily="34" charset="0"/>
                <a:ea typeface="Calibri" panose="020F0502020204030204" pitchFamily="34" charset="0"/>
                <a:cs typeface="Segoe UI" panose="020B0502040204020203" pitchFamily="34" charset="0"/>
              </a:rPr>
              <a:t> </a:t>
            </a:r>
            <a:r>
              <a:rPr lang="en-US" sz="5200" dirty="0" err="1">
                <a:solidFill>
                  <a:srgbClr val="000000"/>
                </a:solidFill>
                <a:latin typeface="Segoe UI" panose="020B0502040204020203" pitchFamily="34" charset="0"/>
                <a:ea typeface="Calibri" panose="020F0502020204030204" pitchFamily="34" charset="0"/>
                <a:cs typeface="Segoe UI" panose="020B0502040204020203" pitchFamily="34" charset="0"/>
              </a:rPr>
              <a:t>tarafından</a:t>
            </a:r>
            <a:r>
              <a:rPr lang="en-US" sz="5200" dirty="0">
                <a:solidFill>
                  <a:srgbClr val="000000"/>
                </a:solidFill>
                <a:latin typeface="Segoe UI" panose="020B0502040204020203" pitchFamily="34" charset="0"/>
                <a:ea typeface="Calibri" panose="020F0502020204030204" pitchFamily="34" charset="0"/>
                <a:cs typeface="Segoe UI" panose="020B0502040204020203" pitchFamily="34" charset="0"/>
              </a:rPr>
              <a:t> </a:t>
            </a:r>
            <a:r>
              <a:rPr lang="en-US" sz="5200" dirty="0" err="1">
                <a:solidFill>
                  <a:srgbClr val="000000"/>
                </a:solidFill>
                <a:latin typeface="Segoe UI" panose="020B0502040204020203" pitchFamily="34" charset="0"/>
                <a:ea typeface="Calibri" panose="020F0502020204030204" pitchFamily="34" charset="0"/>
                <a:cs typeface="Segoe UI" panose="020B0502040204020203" pitchFamily="34" charset="0"/>
              </a:rPr>
              <a:t>hazırlanan</a:t>
            </a:r>
            <a:r>
              <a:rPr lang="en-US" sz="5200" dirty="0">
                <a:solidFill>
                  <a:srgbClr val="000000"/>
                </a:solidFill>
                <a:latin typeface="Segoe UI" panose="020B0502040204020203" pitchFamily="34" charset="0"/>
                <a:ea typeface="Calibri" panose="020F0502020204030204" pitchFamily="34" charset="0"/>
                <a:cs typeface="Segoe UI" panose="020B0502040204020203" pitchFamily="34" charset="0"/>
              </a:rPr>
              <a:t> </a:t>
            </a:r>
            <a:r>
              <a:rPr lang="en-US" sz="5200" dirty="0" err="1">
                <a:solidFill>
                  <a:srgbClr val="000000"/>
                </a:solidFill>
                <a:latin typeface="Segoe UI" panose="020B0502040204020203" pitchFamily="34" charset="0"/>
                <a:ea typeface="Calibri" panose="020F0502020204030204" pitchFamily="34" charset="0"/>
                <a:cs typeface="Segoe UI" panose="020B0502040204020203" pitchFamily="34" charset="0"/>
              </a:rPr>
              <a:t>belge</a:t>
            </a:r>
            <a:r>
              <a:rPr lang="en-US" sz="5200" dirty="0">
                <a:solidFill>
                  <a:srgbClr val="000000"/>
                </a:solidFill>
                <a:latin typeface="Segoe UI" panose="020B0502040204020203" pitchFamily="34" charset="0"/>
                <a:ea typeface="Calibri" panose="020F0502020204030204" pitchFamily="34" charset="0"/>
                <a:cs typeface="Segoe UI" panose="020B0502040204020203" pitchFamily="34" charset="0"/>
              </a:rPr>
              <a:t>, </a:t>
            </a:r>
            <a:r>
              <a:rPr lang="en-US" sz="5200" dirty="0" err="1">
                <a:solidFill>
                  <a:srgbClr val="000000"/>
                </a:solidFill>
                <a:latin typeface="Segoe UI" panose="020B0502040204020203" pitchFamily="34" charset="0"/>
                <a:ea typeface="Calibri" panose="020F0502020204030204" pitchFamily="34" charset="0"/>
                <a:cs typeface="Segoe UI" panose="020B0502040204020203" pitchFamily="34" charset="0"/>
              </a:rPr>
              <a:t>imzalamaları</a:t>
            </a:r>
            <a:r>
              <a:rPr lang="en-US" sz="5200" dirty="0">
                <a:solidFill>
                  <a:srgbClr val="000000"/>
                </a:solidFill>
                <a:latin typeface="Segoe UI" panose="020B0502040204020203" pitchFamily="34" charset="0"/>
                <a:ea typeface="Calibri" panose="020F0502020204030204" pitchFamily="34" charset="0"/>
                <a:cs typeface="Segoe UI" panose="020B0502040204020203" pitchFamily="34" charset="0"/>
              </a:rPr>
              <a:t> için </a:t>
            </a:r>
            <a:r>
              <a:rPr lang="en-US" sz="5200" dirty="0" err="1">
                <a:solidFill>
                  <a:srgbClr val="000000"/>
                </a:solidFill>
                <a:latin typeface="Segoe UI" panose="020B0502040204020203" pitchFamily="34" charset="0"/>
                <a:ea typeface="Calibri" panose="020F0502020204030204" pitchFamily="34" charset="0"/>
                <a:cs typeface="Segoe UI" panose="020B0502040204020203" pitchFamily="34" charset="0"/>
              </a:rPr>
              <a:t>sunulur</a:t>
            </a:r>
            <a:r>
              <a:rPr lang="en-US" sz="5200" dirty="0">
                <a:solidFill>
                  <a:srgbClr val="000000"/>
                </a:solidFill>
                <a:latin typeface="Segoe UI" panose="020B0502040204020203" pitchFamily="34" charset="0"/>
                <a:ea typeface="Calibri" panose="020F0502020204030204" pitchFamily="34" charset="0"/>
                <a:cs typeface="Segoe UI" panose="020B0502040204020203" pitchFamily="34" charset="0"/>
              </a:rPr>
              <a:t>. </a:t>
            </a:r>
            <a:endParaRPr lang="tr-TR" sz="5200" dirty="0">
              <a:latin typeface="Segoe UI" panose="020B0502040204020203" pitchFamily="34" charset="0"/>
              <a:ea typeface="Calibri" panose="020F0502020204030204" pitchFamily="34" charset="0"/>
              <a:cs typeface="Times New Roman" panose="02020603050405020304" pitchFamily="18" charset="0"/>
            </a:endParaRPr>
          </a:p>
          <a:p>
            <a:pPr marL="800100" lvl="1" indent="-342900" algn="just">
              <a:lnSpc>
                <a:spcPct val="120000"/>
              </a:lnSpc>
              <a:spcBef>
                <a:spcPts val="0"/>
              </a:spcBef>
              <a:spcAft>
                <a:spcPts val="600"/>
              </a:spcAft>
              <a:buClr>
                <a:srgbClr val="0070C0"/>
              </a:buClr>
              <a:buSzPts val="1200"/>
              <a:buFont typeface="Courier New" panose="02070309020205020404" pitchFamily="49" charset="0"/>
              <a:buChar char="o"/>
            </a:pPr>
            <a:r>
              <a:rPr lang="en-US" sz="5200" dirty="0" err="1">
                <a:solidFill>
                  <a:srgbClr val="000000"/>
                </a:solidFill>
                <a:latin typeface="Segoe UI" panose="020B0502040204020203" pitchFamily="34" charset="0"/>
                <a:ea typeface="Calibri" panose="020F0502020204030204" pitchFamily="34" charset="0"/>
                <a:cs typeface="Segoe UI" panose="020B0502040204020203" pitchFamily="34" charset="0"/>
              </a:rPr>
              <a:t>Refakatsiz</a:t>
            </a:r>
            <a:r>
              <a:rPr lang="en-US" sz="5200" dirty="0">
                <a:solidFill>
                  <a:srgbClr val="000000"/>
                </a:solidFill>
                <a:latin typeface="Segoe UI" panose="020B0502040204020203" pitchFamily="34" charset="0"/>
                <a:ea typeface="Calibri" panose="020F0502020204030204" pitchFamily="34" charset="0"/>
                <a:cs typeface="Segoe UI" panose="020B0502040204020203" pitchFamily="34" charset="0"/>
              </a:rPr>
              <a:t> çocukların </a:t>
            </a:r>
            <a:r>
              <a:rPr lang="en-US" sz="5200" dirty="0" err="1">
                <a:solidFill>
                  <a:srgbClr val="000000"/>
                </a:solidFill>
                <a:latin typeface="Segoe UI" panose="020B0502040204020203" pitchFamily="34" charset="0"/>
                <a:ea typeface="Calibri" panose="020F0502020204030204" pitchFamily="34" charset="0"/>
                <a:cs typeface="Segoe UI" panose="020B0502040204020203" pitchFamily="34" charset="0"/>
              </a:rPr>
              <a:t>kurumdan</a:t>
            </a:r>
            <a:r>
              <a:rPr lang="en-US" sz="5200" dirty="0">
                <a:solidFill>
                  <a:srgbClr val="000000"/>
                </a:solidFill>
                <a:latin typeface="Segoe UI" panose="020B0502040204020203" pitchFamily="34" charset="0"/>
                <a:ea typeface="Calibri" panose="020F0502020204030204" pitchFamily="34" charset="0"/>
                <a:cs typeface="Segoe UI" panose="020B0502040204020203" pitchFamily="34" charset="0"/>
              </a:rPr>
              <a:t> </a:t>
            </a:r>
            <a:r>
              <a:rPr lang="en-US" sz="5200" dirty="0" err="1">
                <a:solidFill>
                  <a:srgbClr val="000000"/>
                </a:solidFill>
                <a:latin typeface="Segoe UI" panose="020B0502040204020203" pitchFamily="34" charset="0"/>
                <a:ea typeface="Calibri" panose="020F0502020204030204" pitchFamily="34" charset="0"/>
                <a:cs typeface="Segoe UI" panose="020B0502040204020203" pitchFamily="34" charset="0"/>
              </a:rPr>
              <a:t>ayrılışı</a:t>
            </a:r>
            <a:r>
              <a:rPr lang="en-US" sz="5200" dirty="0">
                <a:solidFill>
                  <a:srgbClr val="000000"/>
                </a:solidFill>
                <a:latin typeface="Segoe UI" panose="020B0502040204020203" pitchFamily="34" charset="0"/>
                <a:ea typeface="Calibri" panose="020F0502020204030204" pitchFamily="34" charset="0"/>
                <a:cs typeface="Segoe UI" panose="020B0502040204020203" pitchFamily="34" charset="0"/>
              </a:rPr>
              <a:t> ve </a:t>
            </a:r>
            <a:r>
              <a:rPr lang="en-US" sz="5200" dirty="0" err="1">
                <a:solidFill>
                  <a:srgbClr val="000000"/>
                </a:solidFill>
                <a:latin typeface="Segoe UI" panose="020B0502040204020203" pitchFamily="34" charset="0"/>
                <a:ea typeface="Calibri" panose="020F0502020204030204" pitchFamily="34" charset="0"/>
                <a:cs typeface="Segoe UI" panose="020B0502040204020203" pitchFamily="34" charset="0"/>
              </a:rPr>
              <a:t>ayrılış</a:t>
            </a:r>
            <a:r>
              <a:rPr lang="en-US" sz="5200" dirty="0">
                <a:solidFill>
                  <a:srgbClr val="000000"/>
                </a:solidFill>
                <a:latin typeface="Segoe UI" panose="020B0502040204020203" pitchFamily="34" charset="0"/>
                <a:ea typeface="Calibri" panose="020F0502020204030204" pitchFamily="34" charset="0"/>
                <a:cs typeface="Segoe UI" panose="020B0502040204020203" pitchFamily="34" charset="0"/>
              </a:rPr>
              <a:t> </a:t>
            </a:r>
            <a:r>
              <a:rPr lang="en-US" sz="5200" dirty="0" err="1">
                <a:solidFill>
                  <a:srgbClr val="000000"/>
                </a:solidFill>
                <a:latin typeface="Segoe UI" panose="020B0502040204020203" pitchFamily="34" charset="0"/>
                <a:ea typeface="Calibri" panose="020F0502020204030204" pitchFamily="34" charset="0"/>
                <a:cs typeface="Segoe UI" panose="020B0502040204020203" pitchFamily="34" charset="0"/>
              </a:rPr>
              <a:t>nedeni</a:t>
            </a:r>
            <a:r>
              <a:rPr lang="en-US" sz="5200" dirty="0">
                <a:solidFill>
                  <a:srgbClr val="000000"/>
                </a:solidFill>
                <a:latin typeface="Segoe UI" panose="020B0502040204020203" pitchFamily="34" charset="0"/>
                <a:ea typeface="Calibri" panose="020F0502020204030204" pitchFamily="34" charset="0"/>
                <a:cs typeface="Segoe UI" panose="020B0502040204020203" pitchFamily="34" charset="0"/>
              </a:rPr>
              <a:t>, </a:t>
            </a:r>
            <a:r>
              <a:rPr lang="en-US" sz="5200" dirty="0" err="1">
                <a:solidFill>
                  <a:srgbClr val="000000"/>
                </a:solidFill>
                <a:latin typeface="Segoe UI" panose="020B0502040204020203" pitchFamily="34" charset="0"/>
                <a:ea typeface="Calibri" panose="020F0502020204030204" pitchFamily="34" charset="0"/>
                <a:cs typeface="Segoe UI" panose="020B0502040204020203" pitchFamily="34" charset="0"/>
              </a:rPr>
              <a:t>il</a:t>
            </a:r>
            <a:r>
              <a:rPr lang="en-US" sz="5200" dirty="0">
                <a:solidFill>
                  <a:srgbClr val="000000"/>
                </a:solidFill>
                <a:latin typeface="Segoe UI" panose="020B0502040204020203" pitchFamily="34" charset="0"/>
                <a:ea typeface="Calibri" panose="020F0502020204030204" pitchFamily="34" charset="0"/>
                <a:cs typeface="Segoe UI" panose="020B0502040204020203" pitchFamily="34" charset="0"/>
              </a:rPr>
              <a:t> </a:t>
            </a:r>
            <a:r>
              <a:rPr lang="en-US" sz="5200" dirty="0" err="1">
                <a:solidFill>
                  <a:srgbClr val="000000"/>
                </a:solidFill>
                <a:latin typeface="Segoe UI" panose="020B0502040204020203" pitchFamily="34" charset="0"/>
                <a:ea typeface="Calibri" panose="020F0502020204030204" pitchFamily="34" charset="0"/>
                <a:cs typeface="Segoe UI" panose="020B0502040204020203" pitchFamily="34" charset="0"/>
              </a:rPr>
              <a:t>göç</a:t>
            </a:r>
            <a:r>
              <a:rPr lang="en-US" sz="5200" dirty="0">
                <a:solidFill>
                  <a:srgbClr val="000000"/>
                </a:solidFill>
                <a:latin typeface="Segoe UI" panose="020B0502040204020203" pitchFamily="34" charset="0"/>
                <a:ea typeface="Calibri" panose="020F0502020204030204" pitchFamily="34" charset="0"/>
                <a:cs typeface="Segoe UI" panose="020B0502040204020203" pitchFamily="34" charset="0"/>
              </a:rPr>
              <a:t> </a:t>
            </a:r>
            <a:r>
              <a:rPr lang="en-US" sz="5200" dirty="0" err="1">
                <a:solidFill>
                  <a:srgbClr val="000000"/>
                </a:solidFill>
                <a:latin typeface="Segoe UI" panose="020B0502040204020203" pitchFamily="34" charset="0"/>
                <a:ea typeface="Calibri" panose="020F0502020204030204" pitchFamily="34" charset="0"/>
                <a:cs typeface="Segoe UI" panose="020B0502040204020203" pitchFamily="34" charset="0"/>
              </a:rPr>
              <a:t>idaresi</a:t>
            </a:r>
            <a:r>
              <a:rPr lang="en-US" sz="5200" dirty="0">
                <a:solidFill>
                  <a:srgbClr val="000000"/>
                </a:solidFill>
                <a:latin typeface="Segoe UI" panose="020B0502040204020203" pitchFamily="34" charset="0"/>
                <a:ea typeface="Calibri" panose="020F0502020204030204" pitchFamily="34" charset="0"/>
                <a:cs typeface="Segoe UI" panose="020B0502040204020203" pitchFamily="34" charset="0"/>
              </a:rPr>
              <a:t> </a:t>
            </a:r>
            <a:r>
              <a:rPr lang="en-US" sz="5200" dirty="0" err="1">
                <a:solidFill>
                  <a:srgbClr val="000000"/>
                </a:solidFill>
                <a:latin typeface="Segoe UI" panose="020B0502040204020203" pitchFamily="34" charset="0"/>
                <a:ea typeface="Calibri" panose="020F0502020204030204" pitchFamily="34" charset="0"/>
                <a:cs typeface="Segoe UI" panose="020B0502040204020203" pitchFamily="34" charset="0"/>
              </a:rPr>
              <a:t>müdürlüğüne</a:t>
            </a:r>
            <a:r>
              <a:rPr lang="en-US" sz="5200" dirty="0">
                <a:solidFill>
                  <a:srgbClr val="000000"/>
                </a:solidFill>
                <a:latin typeface="Segoe UI" panose="020B0502040204020203" pitchFamily="34" charset="0"/>
                <a:ea typeface="Calibri" panose="020F0502020204030204" pitchFamily="34" charset="0"/>
                <a:cs typeface="Segoe UI" panose="020B0502040204020203" pitchFamily="34" charset="0"/>
              </a:rPr>
              <a:t> </a:t>
            </a:r>
            <a:r>
              <a:rPr lang="en-US" sz="5200" dirty="0" err="1">
                <a:solidFill>
                  <a:srgbClr val="000000"/>
                </a:solidFill>
                <a:latin typeface="Segoe UI" panose="020B0502040204020203" pitchFamily="34" charset="0"/>
                <a:ea typeface="Calibri" panose="020F0502020204030204" pitchFamily="34" charset="0"/>
                <a:cs typeface="Segoe UI" panose="020B0502040204020203" pitchFamily="34" charset="0"/>
              </a:rPr>
              <a:t>yazılı</a:t>
            </a:r>
            <a:r>
              <a:rPr lang="en-US" sz="5200" dirty="0">
                <a:solidFill>
                  <a:srgbClr val="000000"/>
                </a:solidFill>
                <a:latin typeface="Segoe UI" panose="020B0502040204020203" pitchFamily="34" charset="0"/>
                <a:ea typeface="Calibri" panose="020F0502020204030204" pitchFamily="34" charset="0"/>
                <a:cs typeface="Segoe UI" panose="020B0502040204020203" pitchFamily="34" charset="0"/>
              </a:rPr>
              <a:t> olarak </a:t>
            </a:r>
            <a:r>
              <a:rPr lang="en-US" sz="5200" dirty="0" err="1">
                <a:solidFill>
                  <a:srgbClr val="000000"/>
                </a:solidFill>
                <a:latin typeface="Segoe UI" panose="020B0502040204020203" pitchFamily="34" charset="0"/>
                <a:ea typeface="Calibri" panose="020F0502020204030204" pitchFamily="34" charset="0"/>
                <a:cs typeface="Segoe UI" panose="020B0502040204020203" pitchFamily="34" charset="0"/>
              </a:rPr>
              <a:t>bildirilir</a:t>
            </a:r>
            <a:r>
              <a:rPr lang="en-US" sz="5200" dirty="0">
                <a:solidFill>
                  <a:srgbClr val="000000"/>
                </a:solidFill>
                <a:latin typeface="Segoe UI" panose="020B0502040204020203" pitchFamily="34" charset="0"/>
                <a:ea typeface="Calibri" panose="020F0502020204030204" pitchFamily="34" charset="0"/>
                <a:cs typeface="Segoe UI" panose="020B0502040204020203" pitchFamily="34" charset="0"/>
              </a:rPr>
              <a:t>.</a:t>
            </a:r>
            <a:endParaRPr lang="tr-TR" sz="5200" dirty="0">
              <a:latin typeface="Segoe UI" panose="020B0502040204020203" pitchFamily="34" charset="0"/>
              <a:ea typeface="Calibri" panose="020F0502020204030204" pitchFamily="34" charset="0"/>
              <a:cs typeface="Times New Roman" panose="02020603050405020304" pitchFamily="18" charset="0"/>
            </a:endParaRPr>
          </a:p>
          <a:p>
            <a:endParaRPr lang="en-US" sz="4800" dirty="0"/>
          </a:p>
        </p:txBody>
      </p:sp>
      <p:sp>
        <p:nvSpPr>
          <p:cNvPr id="4" name="Slide Number Placeholder 3">
            <a:extLst>
              <a:ext uri="{FF2B5EF4-FFF2-40B4-BE49-F238E27FC236}">
                <a16:creationId xmlns:a16="http://schemas.microsoft.com/office/drawing/2014/main" id="{EC7E6259-EEA2-0568-1010-16FCDC814634}"/>
              </a:ext>
            </a:extLst>
          </p:cNvPr>
          <p:cNvSpPr>
            <a:spLocks noGrp="1"/>
          </p:cNvSpPr>
          <p:nvPr>
            <p:ph type="sldNum" sz="quarter" idx="12"/>
          </p:nvPr>
        </p:nvSpPr>
        <p:spPr/>
        <p:txBody>
          <a:bodyPr/>
          <a:lstStyle/>
          <a:p>
            <a:fld id="{0BE68271-D1D7-4240-9CAF-7A57D75CD8A1}" type="slidenum">
              <a:rPr lang="en-US" smtClean="0"/>
              <a:t>31</a:t>
            </a:fld>
            <a:endParaRPr lang="en-US"/>
          </a:p>
        </p:txBody>
      </p:sp>
    </p:spTree>
    <p:extLst>
      <p:ext uri="{BB962C8B-B14F-4D97-AF65-F5344CB8AC3E}">
        <p14:creationId xmlns:p14="http://schemas.microsoft.com/office/powerpoint/2010/main" val="41031486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411934"/>
            <a:ext cx="10515600" cy="1136073"/>
          </a:xfrm>
        </p:spPr>
        <p:txBody>
          <a:bodyPr>
            <a:normAutofit/>
          </a:bodyPr>
          <a:lstStyle/>
          <a:p>
            <a:pPr marL="0" indent="0" algn="ctr">
              <a:lnSpc>
                <a:spcPct val="150000"/>
              </a:lnSpc>
              <a:buNone/>
            </a:pPr>
            <a:r>
              <a:rPr lang="tr-TR" sz="1600" dirty="0">
                <a:latin typeface="+mj-lt"/>
              </a:rPr>
              <a:t>“Bu doküman Avrupa Birliği mali desteği ile oluşturulmuştur. Bu yayının içeriğinden yalnızca </a:t>
            </a:r>
            <a:r>
              <a:rPr lang="tr-TR" sz="1600" dirty="0" err="1">
                <a:latin typeface="+mj-lt"/>
              </a:rPr>
              <a:t>WEglobal</a:t>
            </a:r>
            <a:r>
              <a:rPr lang="tr-TR" sz="1600" dirty="0">
                <a:latin typeface="+mj-lt"/>
              </a:rPr>
              <a:t> liderliğindeki konsorsiyum sorumludur ve hiçbir şekilde Avrupa Birliğinin görüşlerini yansıtmamaktadır.”</a:t>
            </a:r>
          </a:p>
          <a:p>
            <a:pPr algn="ctr">
              <a:lnSpc>
                <a:spcPct val="150000"/>
              </a:lnSpc>
            </a:pPr>
            <a:endParaRPr lang="tr-TR" sz="1600" dirty="0">
              <a:latin typeface="+mj-lt"/>
            </a:endParaRPr>
          </a:p>
        </p:txBody>
      </p:sp>
      <p:sp>
        <p:nvSpPr>
          <p:cNvPr id="2" name="Slayt Numarası Yer Tutucusu 1">
            <a:extLst>
              <a:ext uri="{FF2B5EF4-FFF2-40B4-BE49-F238E27FC236}">
                <a16:creationId xmlns:a16="http://schemas.microsoft.com/office/drawing/2014/main" id="{60E1F64F-A0A5-FB73-17B5-655946603D09}"/>
              </a:ext>
            </a:extLst>
          </p:cNvPr>
          <p:cNvSpPr>
            <a:spLocks noGrp="1"/>
          </p:cNvSpPr>
          <p:nvPr>
            <p:ph type="sldNum" sz="quarter" idx="12"/>
          </p:nvPr>
        </p:nvSpPr>
        <p:spPr/>
        <p:txBody>
          <a:bodyPr/>
          <a:lstStyle/>
          <a:p>
            <a:fld id="{0BE68271-D1D7-4240-9CAF-7A57D75CD8A1}" type="slidenum">
              <a:rPr lang="en-US" smtClean="0"/>
              <a:t>32</a:t>
            </a:fld>
            <a:endParaRPr lang="en-US"/>
          </a:p>
        </p:txBody>
      </p:sp>
      <p:sp>
        <p:nvSpPr>
          <p:cNvPr id="4" name="TextBox 3">
            <a:extLst>
              <a:ext uri="{FF2B5EF4-FFF2-40B4-BE49-F238E27FC236}">
                <a16:creationId xmlns:a16="http://schemas.microsoft.com/office/drawing/2014/main" id="{B9CCDA61-085C-15C7-99C5-690B494C8E15}"/>
              </a:ext>
            </a:extLst>
          </p:cNvPr>
          <p:cNvSpPr txBox="1"/>
          <p:nvPr/>
        </p:nvSpPr>
        <p:spPr>
          <a:xfrm>
            <a:off x="4645891" y="3059668"/>
            <a:ext cx="2647904" cy="738664"/>
          </a:xfrm>
          <a:prstGeom prst="rect">
            <a:avLst/>
          </a:prstGeom>
          <a:noFill/>
        </p:spPr>
        <p:txBody>
          <a:bodyPr wrap="none" rtlCol="0">
            <a:spAutoFit/>
          </a:bodyPr>
          <a:lstStyle/>
          <a:p>
            <a:r>
              <a:rPr lang="tr-TR" sz="4200" dirty="0">
                <a:latin typeface="+mj-lt"/>
              </a:rPr>
              <a:t>Teşekkürler</a:t>
            </a:r>
          </a:p>
        </p:txBody>
      </p:sp>
    </p:spTree>
    <p:extLst>
      <p:ext uri="{BB962C8B-B14F-4D97-AF65-F5344CB8AC3E}">
        <p14:creationId xmlns:p14="http://schemas.microsoft.com/office/powerpoint/2010/main" val="21392131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48652" y="1049479"/>
            <a:ext cx="10515600" cy="1325563"/>
          </a:xfrm>
        </p:spPr>
        <p:txBody>
          <a:bodyPr>
            <a:normAutofit/>
          </a:bodyPr>
          <a:lstStyle/>
          <a:p>
            <a:pPr>
              <a:lnSpc>
                <a:spcPct val="150000"/>
              </a:lnSpc>
              <a:spcAft>
                <a:spcPts val="0"/>
              </a:spcAft>
            </a:pPr>
            <a:r>
              <a:rPr lang="en-US" sz="3200" b="1" kern="0" cap="all" dirty="0">
                <a:solidFill>
                  <a:srgbClr val="002060"/>
                </a:solidFill>
                <a:latin typeface="Segoe UI" panose="020B0502040204020203" pitchFamily="34" charset="0"/>
                <a:ea typeface="Times New Roman" panose="02020603050405020304" pitchFamily="18" charset="0"/>
                <a:cs typeface="Times New Roman (Headings CS)"/>
              </a:rPr>
              <a:t>ÇOCUK BAKIM KURULUŞLARI</a:t>
            </a:r>
            <a:endParaRPr lang="en-US" sz="3200" dirty="0"/>
          </a:p>
        </p:txBody>
      </p:sp>
      <p:sp>
        <p:nvSpPr>
          <p:cNvPr id="5" name="Content Placeholder 4"/>
          <p:cNvSpPr>
            <a:spLocks noGrp="1"/>
          </p:cNvSpPr>
          <p:nvPr>
            <p:ph idx="1"/>
          </p:nvPr>
        </p:nvSpPr>
        <p:spPr>
          <a:xfrm>
            <a:off x="788702" y="2352843"/>
            <a:ext cx="7778289" cy="3319988"/>
          </a:xfrm>
        </p:spPr>
        <p:txBody>
          <a:bodyPr>
            <a:normAutofit/>
          </a:bodyPr>
          <a:lstStyle/>
          <a:p>
            <a:pPr algn="just">
              <a:lnSpc>
                <a:spcPct val="115000"/>
              </a:lnSpc>
              <a:spcAft>
                <a:spcPts val="0"/>
              </a:spcAft>
            </a:pPr>
            <a:r>
              <a:rPr lang="tr-TR" sz="1600" dirty="0">
                <a:latin typeface="Segoe UI" panose="020B0502040204020203" pitchFamily="34" charset="0"/>
                <a:ea typeface="Calibri" panose="020F0502020204030204" pitchFamily="34" charset="0"/>
                <a:cs typeface="Segoe UI" panose="020B0502040204020203" pitchFamily="34" charset="0"/>
              </a:rPr>
              <a:t>Bu bölümde çocuk bakım kuruluşlarının tanımlarına yer verilirken Çocuk Koruma İlk Müdahale Ve Değerlendirme Merkezleri (ÇOKİM) bir başka dersin konusu olduğu için </a:t>
            </a:r>
            <a:r>
              <a:rPr lang="tr-TR" sz="1600" dirty="0" err="1">
                <a:latin typeface="Segoe UI" panose="020B0502040204020203" pitchFamily="34" charset="0"/>
                <a:ea typeface="Calibri" panose="020F0502020204030204" pitchFamily="34" charset="0"/>
                <a:cs typeface="Segoe UI" panose="020B0502040204020203" pitchFamily="34" charset="0"/>
              </a:rPr>
              <a:t>ÇOKİM’lere</a:t>
            </a:r>
            <a:r>
              <a:rPr lang="tr-TR" sz="1600" dirty="0">
                <a:latin typeface="Segoe UI" panose="020B0502040204020203" pitchFamily="34" charset="0"/>
                <a:ea typeface="Calibri" panose="020F0502020204030204" pitchFamily="34" charset="0"/>
                <a:cs typeface="Segoe UI" panose="020B0502040204020203" pitchFamily="34" charset="0"/>
              </a:rPr>
              <a:t> ayrıca bir başlık altında yer verilmemiştir (Bkz. Ders: İnceleme, Tespit ve İlk Müdahale).</a:t>
            </a:r>
            <a:endParaRPr lang="tr-TR" sz="1600" dirty="0">
              <a:latin typeface="Segoe UI" panose="020B0502040204020203"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tr-TR" sz="1600" dirty="0">
                <a:latin typeface="Segoe UI" panose="020B0502040204020203" pitchFamily="34" charset="0"/>
                <a:ea typeface="Calibri" panose="020F0502020204030204" pitchFamily="34" charset="0"/>
                <a:cs typeface="Segoe UI" panose="020B0502040204020203" pitchFamily="34" charset="0"/>
              </a:rPr>
              <a:t>İlk Müdahale ve Değerlendirme aşamasından sonrası çocuk hakkında uygun hizmet modelinin belirlenmesi gerekmektedir. Kuruluş bakımı hizmetlerinden yararlanması uygun görülen çocuklar, </a:t>
            </a:r>
            <a:r>
              <a:rPr lang="tr-TR" sz="1600" b="1" dirty="0">
                <a:solidFill>
                  <a:schemeClr val="accent1">
                    <a:lumMod val="50000"/>
                  </a:schemeClr>
                </a:solidFill>
                <a:latin typeface="Segoe UI" panose="020B0502040204020203" pitchFamily="34" charset="0"/>
                <a:ea typeface="Calibri" panose="020F0502020204030204" pitchFamily="34" charset="0"/>
                <a:cs typeface="Segoe UI" panose="020B0502040204020203" pitchFamily="34" charset="0"/>
              </a:rPr>
              <a:t>çocuk evleri, çocuk evleri sitesi veya ihtisaslaştırılmış çocuk evleri sitelerinde </a:t>
            </a:r>
            <a:r>
              <a:rPr lang="tr-TR" sz="1600" dirty="0">
                <a:latin typeface="Segoe UI" panose="020B0502040204020203" pitchFamily="34" charset="0"/>
                <a:ea typeface="Calibri" panose="020F0502020204030204" pitchFamily="34" charset="0"/>
                <a:cs typeface="Segoe UI" panose="020B0502040204020203" pitchFamily="34" charset="0"/>
              </a:rPr>
              <a:t>koruma ve bakım altına alınabilmektedir</a:t>
            </a:r>
            <a:r>
              <a:rPr lang="tr-TR" sz="2000" dirty="0">
                <a:latin typeface="Segoe UI" panose="020B0502040204020203" pitchFamily="34" charset="0"/>
                <a:ea typeface="Calibri" panose="020F0502020204030204" pitchFamily="34" charset="0"/>
                <a:cs typeface="Segoe UI" panose="020B0502040204020203" pitchFamily="34" charset="0"/>
              </a:rPr>
              <a:t>. </a:t>
            </a:r>
            <a:endParaRPr lang="tr-TR" sz="2000" dirty="0">
              <a:latin typeface="Segoe UI" panose="020B0502040204020203" pitchFamily="34" charset="0"/>
              <a:ea typeface="Calibri" panose="020F0502020204030204" pitchFamily="34" charset="0"/>
              <a:cs typeface="Times New Roman" panose="02020603050405020304" pitchFamily="18" charset="0"/>
            </a:endParaRPr>
          </a:p>
          <a:p>
            <a:endParaRPr lang="en-US" sz="3200" dirty="0"/>
          </a:p>
        </p:txBody>
      </p:sp>
      <p:pic>
        <p:nvPicPr>
          <p:cNvPr id="6" name="Picture 41"/>
          <p:cNvPicPr/>
          <p:nvPr/>
        </p:nvPicPr>
        <p:blipFill>
          <a:blip r:embed="rId2" cstate="print">
            <a:extLst>
              <a:ext uri="{28A0092B-C50C-407E-A947-70E740481C1C}">
                <a14:useLocalDpi xmlns:a14="http://schemas.microsoft.com/office/drawing/2010/main" val="0"/>
              </a:ext>
            </a:extLst>
          </a:blip>
          <a:stretch>
            <a:fillRect/>
          </a:stretch>
        </p:blipFill>
        <p:spPr>
          <a:xfrm>
            <a:off x="8566991" y="2485193"/>
            <a:ext cx="3003945" cy="2667913"/>
          </a:xfrm>
          <a:prstGeom prst="rect">
            <a:avLst/>
          </a:prstGeom>
        </p:spPr>
      </p:pic>
      <p:sp>
        <p:nvSpPr>
          <p:cNvPr id="2" name="Slide Number Placeholder 1">
            <a:extLst>
              <a:ext uri="{FF2B5EF4-FFF2-40B4-BE49-F238E27FC236}">
                <a16:creationId xmlns:a16="http://schemas.microsoft.com/office/drawing/2014/main" id="{43379E6B-2F94-5F3F-3279-4FD863D2B439}"/>
              </a:ext>
            </a:extLst>
          </p:cNvPr>
          <p:cNvSpPr>
            <a:spLocks noGrp="1"/>
          </p:cNvSpPr>
          <p:nvPr>
            <p:ph type="sldNum" sz="quarter" idx="12"/>
          </p:nvPr>
        </p:nvSpPr>
        <p:spPr/>
        <p:txBody>
          <a:bodyPr/>
          <a:lstStyle/>
          <a:p>
            <a:fld id="{0BE68271-D1D7-4240-9CAF-7A57D75CD8A1}" type="slidenum">
              <a:rPr lang="en-US" smtClean="0"/>
              <a:t>4</a:t>
            </a:fld>
            <a:endParaRPr lang="en-US"/>
          </a:p>
        </p:txBody>
      </p:sp>
    </p:spTree>
    <p:extLst>
      <p:ext uri="{BB962C8B-B14F-4D97-AF65-F5344CB8AC3E}">
        <p14:creationId xmlns:p14="http://schemas.microsoft.com/office/powerpoint/2010/main" val="36535204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23429" y="2216394"/>
            <a:ext cx="10777340" cy="3298014"/>
          </a:xfrm>
        </p:spPr>
        <p:txBody>
          <a:bodyPr>
            <a:normAutofit fontScale="92500" lnSpcReduction="10000"/>
          </a:bodyPr>
          <a:lstStyle/>
          <a:p>
            <a:pPr marL="0" indent="0" algn="just">
              <a:lnSpc>
                <a:spcPct val="117000"/>
              </a:lnSpc>
              <a:spcBef>
                <a:spcPts val="200"/>
              </a:spcBef>
              <a:spcAft>
                <a:spcPts val="0"/>
              </a:spcAft>
              <a:buNone/>
            </a:pPr>
            <a:r>
              <a:rPr lang="en-US" sz="2000" b="1" dirty="0" err="1">
                <a:solidFill>
                  <a:srgbClr val="5B9BD5"/>
                </a:solidFill>
                <a:latin typeface="Segoe UI" panose="020B0502040204020203" pitchFamily="34" charset="0"/>
                <a:ea typeface="Times New Roman" panose="02020603050405020304" pitchFamily="18" charset="0"/>
                <a:cs typeface="Times New Roman" panose="02020603050405020304" pitchFamily="18" charset="0"/>
              </a:rPr>
              <a:t>Çocuk</a:t>
            </a:r>
            <a:r>
              <a:rPr lang="en-US" sz="2000" b="1" dirty="0">
                <a:solidFill>
                  <a:srgbClr val="5B9BD5"/>
                </a:solidFill>
                <a:latin typeface="Segoe UI" panose="020B0502040204020203" pitchFamily="34" charset="0"/>
                <a:ea typeface="Times New Roman" panose="02020603050405020304" pitchFamily="18" charset="0"/>
                <a:cs typeface="Times New Roman" panose="02020603050405020304" pitchFamily="18" charset="0"/>
              </a:rPr>
              <a:t> </a:t>
            </a:r>
            <a:r>
              <a:rPr lang="en-US" sz="2000" b="1" dirty="0" err="1">
                <a:solidFill>
                  <a:srgbClr val="5B9BD5"/>
                </a:solidFill>
                <a:latin typeface="Segoe UI" panose="020B0502040204020203" pitchFamily="34" charset="0"/>
                <a:ea typeface="Times New Roman" panose="02020603050405020304" pitchFamily="18" charset="0"/>
                <a:cs typeface="Times New Roman" panose="02020603050405020304" pitchFamily="18" charset="0"/>
              </a:rPr>
              <a:t>Evleri</a:t>
            </a:r>
            <a:r>
              <a:rPr lang="en-US" sz="2000" b="1" dirty="0">
                <a:solidFill>
                  <a:srgbClr val="5B9BD5"/>
                </a:solidFill>
                <a:latin typeface="Segoe UI" panose="020B0502040204020203" pitchFamily="34" charset="0"/>
                <a:ea typeface="Times New Roman" panose="02020603050405020304" pitchFamily="18" charset="0"/>
                <a:cs typeface="Times New Roman" panose="02020603050405020304" pitchFamily="18" charset="0"/>
              </a:rPr>
              <a:t> </a:t>
            </a:r>
            <a:r>
              <a:rPr lang="en-US" sz="2000" b="1" dirty="0" err="1">
                <a:solidFill>
                  <a:srgbClr val="5B9BD5"/>
                </a:solidFill>
                <a:latin typeface="Segoe UI" panose="020B0502040204020203" pitchFamily="34" charset="0"/>
                <a:ea typeface="Times New Roman" panose="02020603050405020304" pitchFamily="18" charset="0"/>
                <a:cs typeface="Times New Roman" panose="02020603050405020304" pitchFamily="18" charset="0"/>
              </a:rPr>
              <a:t>Koordinasyon</a:t>
            </a:r>
            <a:r>
              <a:rPr lang="en-US" sz="2000" b="1" dirty="0">
                <a:solidFill>
                  <a:srgbClr val="5B9BD5"/>
                </a:solidFill>
                <a:latin typeface="Segoe UI" panose="020B0502040204020203" pitchFamily="34" charset="0"/>
                <a:ea typeface="Times New Roman" panose="02020603050405020304" pitchFamily="18" charset="0"/>
                <a:cs typeface="Times New Roman" panose="02020603050405020304" pitchFamily="18" charset="0"/>
              </a:rPr>
              <a:t> </a:t>
            </a:r>
            <a:r>
              <a:rPr lang="en-US" sz="2000" b="1" dirty="0" err="1">
                <a:solidFill>
                  <a:srgbClr val="5B9BD5"/>
                </a:solidFill>
                <a:latin typeface="Segoe UI" panose="020B0502040204020203" pitchFamily="34" charset="0"/>
                <a:ea typeface="Times New Roman" panose="02020603050405020304" pitchFamily="18" charset="0"/>
                <a:cs typeface="Times New Roman" panose="02020603050405020304" pitchFamily="18" charset="0"/>
              </a:rPr>
              <a:t>Merkezi</a:t>
            </a:r>
            <a:r>
              <a:rPr lang="en-US" sz="2000" b="1" dirty="0">
                <a:solidFill>
                  <a:srgbClr val="5B9BD5"/>
                </a:solidFill>
                <a:latin typeface="Segoe UI" panose="020B0502040204020203" pitchFamily="34" charset="0"/>
                <a:ea typeface="Times New Roman" panose="02020603050405020304" pitchFamily="18" charset="0"/>
                <a:cs typeface="Times New Roman" panose="02020603050405020304" pitchFamily="18" charset="0"/>
              </a:rPr>
              <a:t> (ÇEKOM)</a:t>
            </a:r>
            <a:endParaRPr lang="tr-TR" sz="2000" b="1" dirty="0">
              <a:solidFill>
                <a:srgbClr val="5B9BD5"/>
              </a:solidFill>
              <a:latin typeface="Segoe UI" panose="020B0502040204020203" pitchFamily="34" charset="0"/>
              <a:ea typeface="Times New Roman" panose="02020603050405020304" pitchFamily="18" charset="0"/>
              <a:cs typeface="Times New Roman" panose="02020603050405020304" pitchFamily="18" charset="0"/>
            </a:endParaRPr>
          </a:p>
          <a:p>
            <a:pPr marL="0" indent="0" algn="just">
              <a:lnSpc>
                <a:spcPct val="117000"/>
              </a:lnSpc>
              <a:spcAft>
                <a:spcPts val="0"/>
              </a:spcAft>
              <a:buNone/>
            </a:pPr>
            <a:endParaRPr lang="tr-TR" sz="1800" dirty="0">
              <a:latin typeface="Segoe UI" panose="020B0502040204020203" pitchFamily="34" charset="0"/>
              <a:ea typeface="Calibri" panose="020F0502020204030204" pitchFamily="34" charset="0"/>
              <a:cs typeface="Times New Roman" panose="02020603050405020304" pitchFamily="18" charset="0"/>
            </a:endParaRPr>
          </a:p>
          <a:p>
            <a:pPr lvl="1" algn="just">
              <a:lnSpc>
                <a:spcPct val="117000"/>
              </a:lnSpc>
            </a:pPr>
            <a:r>
              <a:rPr lang="tr-TR" sz="1800" dirty="0">
                <a:latin typeface="Segoe UI" panose="020B0502040204020203" pitchFamily="34" charset="0"/>
                <a:ea typeface="Calibri" panose="020F0502020204030204" pitchFamily="34" charset="0"/>
                <a:cs typeface="Segoe UI" panose="020B0502040204020203" pitchFamily="34" charset="0"/>
              </a:rPr>
              <a:t>Çocuk Koruma Hizmetleri Planlama ve Çocuk Bakım Kuruluşlarının Çalışma Usul ve Esasları Hakkında Yönetmelik’in 3’üncü maddesi, (ı) bendi uyarınca, çocuk evlerinin illerde planlanması, açılış ve işleyişine ilişkin her türlü işlem ile harcamaların yapılması, takibi, denetlenmesi, çocuk evine kabulü yapılacak çocukların belirlenmesi ve uyumuna yönelik çalışmalar ile çocuk evleri arasındaki koordinasyonun sağlanması amacıyla oluşturulan merkezlerdir.</a:t>
            </a:r>
          </a:p>
          <a:p>
            <a:pPr marL="457200" lvl="1" indent="0" algn="just">
              <a:lnSpc>
                <a:spcPct val="117000"/>
              </a:lnSpc>
              <a:buNone/>
            </a:pPr>
            <a:endParaRPr lang="tr-TR" sz="1800" dirty="0">
              <a:latin typeface="Segoe UI" panose="020B0502040204020203" pitchFamily="34" charset="0"/>
              <a:ea typeface="Calibri" panose="020F0502020204030204" pitchFamily="34" charset="0"/>
              <a:cs typeface="Segoe UI" panose="020B0502040204020203" pitchFamily="34" charset="0"/>
            </a:endParaRPr>
          </a:p>
          <a:p>
            <a:pPr lvl="1" algn="just">
              <a:lnSpc>
                <a:spcPct val="117000"/>
              </a:lnSpc>
            </a:pPr>
            <a:r>
              <a:rPr lang="tr-TR" sz="1800" dirty="0">
                <a:latin typeface="Segoe UI" panose="020B0502040204020203" pitchFamily="34" charset="0"/>
                <a:ea typeface="Calibri" panose="020F0502020204030204" pitchFamily="34" charset="0"/>
                <a:cs typeface="Segoe UI" panose="020B0502040204020203" pitchFamily="34" charset="0"/>
              </a:rPr>
              <a:t>Bu merkezler idari bir birim olarak yapılandırılmıştır ve bu merkezde kalan çocuklar bulunmamaktadır. İdari bir merkez olarak kendisine bağlı çocuk evlerinin koordinasyonunu sağlamaktadır.</a:t>
            </a:r>
            <a:endParaRPr lang="tr-TR" sz="1800" dirty="0">
              <a:latin typeface="Segoe UI" panose="020B0502040204020203" pitchFamily="34" charset="0"/>
              <a:ea typeface="Calibri" panose="020F0502020204030204" pitchFamily="34" charset="0"/>
              <a:cs typeface="Times New Roman" panose="02020603050405020304" pitchFamily="18" charset="0"/>
            </a:endParaRPr>
          </a:p>
          <a:p>
            <a:endParaRPr lang="en-US" sz="2000" dirty="0"/>
          </a:p>
        </p:txBody>
      </p:sp>
      <p:sp>
        <p:nvSpPr>
          <p:cNvPr id="4" name="Title 3"/>
          <p:cNvSpPr>
            <a:spLocks noGrp="1"/>
          </p:cNvSpPr>
          <p:nvPr>
            <p:ph type="title"/>
          </p:nvPr>
        </p:nvSpPr>
        <p:spPr>
          <a:xfrm>
            <a:off x="709108" y="1343592"/>
            <a:ext cx="10515600" cy="1325563"/>
          </a:xfrm>
        </p:spPr>
        <p:txBody>
          <a:bodyPr>
            <a:noAutofit/>
          </a:bodyPr>
          <a:lstStyle/>
          <a:p>
            <a:r>
              <a:rPr lang="en-US" sz="2400" b="1" dirty="0" err="1">
                <a:solidFill>
                  <a:srgbClr val="4472C4"/>
                </a:solidFill>
                <a:latin typeface="Segoe UI" panose="020B0502040204020203" pitchFamily="34" charset="0"/>
                <a:ea typeface="Times New Roman" panose="02020603050405020304" pitchFamily="18" charset="0"/>
                <a:cs typeface="Times New Roman" panose="02020603050405020304" pitchFamily="18" charset="0"/>
              </a:rPr>
              <a:t>Çocuk</a:t>
            </a:r>
            <a:r>
              <a:rPr lang="en-US" sz="2400" b="1" dirty="0">
                <a:solidFill>
                  <a:srgbClr val="4472C4"/>
                </a:solidFill>
                <a:latin typeface="Segoe UI" panose="020B0502040204020203" pitchFamily="34" charset="0"/>
                <a:ea typeface="Times New Roman" panose="02020603050405020304" pitchFamily="18" charset="0"/>
                <a:cs typeface="Times New Roman" panose="02020603050405020304" pitchFamily="18" charset="0"/>
              </a:rPr>
              <a:t> </a:t>
            </a:r>
            <a:r>
              <a:rPr lang="en-US" sz="2400" b="1" dirty="0" err="1">
                <a:solidFill>
                  <a:srgbClr val="4472C4"/>
                </a:solidFill>
                <a:latin typeface="Segoe UI" panose="020B0502040204020203" pitchFamily="34" charset="0"/>
                <a:ea typeface="Times New Roman" panose="02020603050405020304" pitchFamily="18" charset="0"/>
                <a:cs typeface="Times New Roman" panose="02020603050405020304" pitchFamily="18" charset="0"/>
              </a:rPr>
              <a:t>Evleri</a:t>
            </a:r>
            <a:r>
              <a:rPr lang="en-US" sz="2400" b="1" dirty="0">
                <a:solidFill>
                  <a:srgbClr val="4472C4"/>
                </a:solidFill>
                <a:latin typeface="Segoe UI" panose="020B0502040204020203" pitchFamily="34" charset="0"/>
                <a:ea typeface="Times New Roman" panose="02020603050405020304" pitchFamily="18" charset="0"/>
                <a:cs typeface="Times New Roman" panose="02020603050405020304" pitchFamily="18" charset="0"/>
              </a:rPr>
              <a:t> </a:t>
            </a:r>
            <a:r>
              <a:rPr lang="en-US" sz="2400" b="1" dirty="0" err="1">
                <a:solidFill>
                  <a:srgbClr val="4472C4"/>
                </a:solidFill>
                <a:latin typeface="Segoe UI" panose="020B0502040204020203" pitchFamily="34" charset="0"/>
                <a:ea typeface="Times New Roman" panose="02020603050405020304" pitchFamily="18" charset="0"/>
                <a:cs typeface="Times New Roman" panose="02020603050405020304" pitchFamily="18" charset="0"/>
              </a:rPr>
              <a:t>Koordinasyon</a:t>
            </a:r>
            <a:r>
              <a:rPr lang="en-US" sz="2400" b="1" dirty="0">
                <a:solidFill>
                  <a:srgbClr val="4472C4"/>
                </a:solidFill>
                <a:latin typeface="Segoe UI" panose="020B0502040204020203" pitchFamily="34" charset="0"/>
                <a:ea typeface="Times New Roman" panose="02020603050405020304" pitchFamily="18" charset="0"/>
                <a:cs typeface="Times New Roman" panose="02020603050405020304" pitchFamily="18" charset="0"/>
              </a:rPr>
              <a:t> </a:t>
            </a:r>
            <a:r>
              <a:rPr lang="en-US" sz="2400" b="1" dirty="0" err="1">
                <a:solidFill>
                  <a:srgbClr val="4472C4"/>
                </a:solidFill>
                <a:latin typeface="Segoe UI" panose="020B0502040204020203" pitchFamily="34" charset="0"/>
                <a:ea typeface="Times New Roman" panose="02020603050405020304" pitchFamily="18" charset="0"/>
                <a:cs typeface="Times New Roman" panose="02020603050405020304" pitchFamily="18" charset="0"/>
              </a:rPr>
              <a:t>Merkezi</a:t>
            </a:r>
            <a:r>
              <a:rPr lang="en-US" sz="2400" b="1" dirty="0">
                <a:solidFill>
                  <a:srgbClr val="4472C4"/>
                </a:solidFill>
                <a:latin typeface="Segoe UI" panose="020B0502040204020203" pitchFamily="34" charset="0"/>
                <a:ea typeface="Times New Roman" panose="02020603050405020304" pitchFamily="18" charset="0"/>
                <a:cs typeface="Times New Roman" panose="02020603050405020304" pitchFamily="18" charset="0"/>
              </a:rPr>
              <a:t> (ÇEKOM) </a:t>
            </a:r>
            <a:r>
              <a:rPr lang="en-US" sz="2400" b="1" dirty="0" err="1">
                <a:solidFill>
                  <a:srgbClr val="4472C4"/>
                </a:solidFill>
                <a:latin typeface="Segoe UI" panose="020B0502040204020203" pitchFamily="34" charset="0"/>
                <a:ea typeface="Times New Roman" panose="02020603050405020304" pitchFamily="18" charset="0"/>
                <a:cs typeface="Times New Roman" panose="02020603050405020304" pitchFamily="18" charset="0"/>
              </a:rPr>
              <a:t>ve</a:t>
            </a:r>
            <a:r>
              <a:rPr lang="en-US" sz="2400" b="1" dirty="0">
                <a:solidFill>
                  <a:srgbClr val="4472C4"/>
                </a:solidFill>
                <a:latin typeface="Segoe UI" panose="020B0502040204020203" pitchFamily="34" charset="0"/>
                <a:ea typeface="Times New Roman" panose="02020603050405020304" pitchFamily="18" charset="0"/>
                <a:cs typeface="Times New Roman" panose="02020603050405020304" pitchFamily="18" charset="0"/>
              </a:rPr>
              <a:t> </a:t>
            </a:r>
            <a:r>
              <a:rPr lang="en-US" sz="2400" b="1" dirty="0" err="1">
                <a:solidFill>
                  <a:srgbClr val="4472C4"/>
                </a:solidFill>
                <a:latin typeface="Segoe UI" panose="020B0502040204020203" pitchFamily="34" charset="0"/>
                <a:ea typeface="Times New Roman" panose="02020603050405020304" pitchFamily="18" charset="0"/>
                <a:cs typeface="Times New Roman" panose="02020603050405020304" pitchFamily="18" charset="0"/>
              </a:rPr>
              <a:t>Bağlı</a:t>
            </a:r>
            <a:r>
              <a:rPr lang="en-US" sz="2400" b="1" dirty="0">
                <a:solidFill>
                  <a:srgbClr val="4472C4"/>
                </a:solidFill>
                <a:latin typeface="Segoe UI" panose="020B0502040204020203" pitchFamily="34" charset="0"/>
                <a:ea typeface="Times New Roman" panose="02020603050405020304" pitchFamily="18" charset="0"/>
                <a:cs typeface="Times New Roman" panose="02020603050405020304" pitchFamily="18" charset="0"/>
              </a:rPr>
              <a:t> </a:t>
            </a:r>
            <a:r>
              <a:rPr lang="en-US" sz="2400" b="1" dirty="0" err="1">
                <a:solidFill>
                  <a:srgbClr val="4472C4"/>
                </a:solidFill>
                <a:latin typeface="Segoe UI" panose="020B0502040204020203" pitchFamily="34" charset="0"/>
                <a:ea typeface="Times New Roman" panose="02020603050405020304" pitchFamily="18" charset="0"/>
                <a:cs typeface="Times New Roman" panose="02020603050405020304" pitchFamily="18" charset="0"/>
              </a:rPr>
              <a:t>Çocuk</a:t>
            </a:r>
            <a:r>
              <a:rPr lang="en-US" sz="2400" b="1" dirty="0">
                <a:solidFill>
                  <a:srgbClr val="4472C4"/>
                </a:solidFill>
                <a:latin typeface="Segoe UI" panose="020B0502040204020203" pitchFamily="34" charset="0"/>
                <a:ea typeface="Times New Roman" panose="02020603050405020304" pitchFamily="18" charset="0"/>
                <a:cs typeface="Times New Roman" panose="02020603050405020304" pitchFamily="18" charset="0"/>
              </a:rPr>
              <a:t> </a:t>
            </a:r>
            <a:r>
              <a:rPr lang="en-US" sz="2400" b="1" dirty="0" err="1">
                <a:solidFill>
                  <a:srgbClr val="4472C4"/>
                </a:solidFill>
                <a:latin typeface="Segoe UI" panose="020B0502040204020203" pitchFamily="34" charset="0"/>
                <a:ea typeface="Times New Roman" panose="02020603050405020304" pitchFamily="18" charset="0"/>
                <a:cs typeface="Times New Roman" panose="02020603050405020304" pitchFamily="18" charset="0"/>
              </a:rPr>
              <a:t>Evleri</a:t>
            </a:r>
            <a:r>
              <a:rPr lang="en-US" sz="2400" b="1" dirty="0">
                <a:solidFill>
                  <a:srgbClr val="4472C4"/>
                </a:solidFill>
                <a:latin typeface="Segoe UI" panose="020B0502040204020203" pitchFamily="34" charset="0"/>
                <a:ea typeface="Times New Roman" panose="02020603050405020304" pitchFamily="18" charset="0"/>
                <a:cs typeface="Times New Roman" panose="02020603050405020304" pitchFamily="18" charset="0"/>
              </a:rPr>
              <a:t> </a:t>
            </a:r>
            <a:br>
              <a:rPr lang="tr-TR" sz="2400" b="1" dirty="0">
                <a:solidFill>
                  <a:srgbClr val="4472C4"/>
                </a:solidFill>
                <a:latin typeface="Segoe UI" panose="020B0502040204020203" pitchFamily="34" charset="0"/>
                <a:ea typeface="Times New Roman" panose="02020603050405020304" pitchFamily="18" charset="0"/>
                <a:cs typeface="Times New Roman" panose="02020603050405020304" pitchFamily="18" charset="0"/>
              </a:rPr>
            </a:br>
            <a:endParaRPr lang="en-US" sz="2400" dirty="0"/>
          </a:p>
        </p:txBody>
      </p:sp>
      <p:sp>
        <p:nvSpPr>
          <p:cNvPr id="3" name="Slide Number Placeholder 2">
            <a:extLst>
              <a:ext uri="{FF2B5EF4-FFF2-40B4-BE49-F238E27FC236}">
                <a16:creationId xmlns:a16="http://schemas.microsoft.com/office/drawing/2014/main" id="{3785A842-9FCB-FD1E-A33D-5833FC479B4B}"/>
              </a:ext>
            </a:extLst>
          </p:cNvPr>
          <p:cNvSpPr>
            <a:spLocks noGrp="1"/>
          </p:cNvSpPr>
          <p:nvPr>
            <p:ph type="sldNum" sz="quarter" idx="12"/>
          </p:nvPr>
        </p:nvSpPr>
        <p:spPr/>
        <p:txBody>
          <a:bodyPr/>
          <a:lstStyle/>
          <a:p>
            <a:fld id="{0BE68271-D1D7-4240-9CAF-7A57D75CD8A1}" type="slidenum">
              <a:rPr lang="en-US" smtClean="0"/>
              <a:t>5</a:t>
            </a:fld>
            <a:endParaRPr lang="en-US"/>
          </a:p>
        </p:txBody>
      </p:sp>
    </p:spTree>
    <p:extLst>
      <p:ext uri="{BB962C8B-B14F-4D97-AF65-F5344CB8AC3E}">
        <p14:creationId xmlns:p14="http://schemas.microsoft.com/office/powerpoint/2010/main" val="19191274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09220" y="2244317"/>
            <a:ext cx="10437003" cy="3174270"/>
          </a:xfrm>
        </p:spPr>
        <p:txBody>
          <a:bodyPr>
            <a:normAutofit lnSpcReduction="10000"/>
          </a:bodyPr>
          <a:lstStyle/>
          <a:p>
            <a:pPr marL="0" indent="0" algn="just">
              <a:lnSpc>
                <a:spcPct val="117000"/>
              </a:lnSpc>
              <a:spcBef>
                <a:spcPts val="200"/>
              </a:spcBef>
              <a:spcAft>
                <a:spcPts val="0"/>
              </a:spcAft>
              <a:buNone/>
            </a:pPr>
            <a:r>
              <a:rPr lang="en-US" sz="2300" b="1" dirty="0" err="1">
                <a:solidFill>
                  <a:srgbClr val="5B9BD5"/>
                </a:solidFill>
                <a:latin typeface="Segoe UI" panose="020B0502040204020203" pitchFamily="34" charset="0"/>
                <a:ea typeface="Times New Roman" panose="02020603050405020304" pitchFamily="18" charset="0"/>
                <a:cs typeface="Times New Roman" panose="02020603050405020304" pitchFamily="18" charset="0"/>
              </a:rPr>
              <a:t>Çocuk</a:t>
            </a:r>
            <a:r>
              <a:rPr lang="en-US" sz="2300" b="1" dirty="0">
                <a:solidFill>
                  <a:srgbClr val="5B9BD5"/>
                </a:solidFill>
                <a:latin typeface="Segoe UI" panose="020B0502040204020203" pitchFamily="34" charset="0"/>
                <a:ea typeface="Times New Roman" panose="02020603050405020304" pitchFamily="18" charset="0"/>
                <a:cs typeface="Times New Roman" panose="02020603050405020304" pitchFamily="18" charset="0"/>
              </a:rPr>
              <a:t> </a:t>
            </a:r>
            <a:r>
              <a:rPr lang="en-US" sz="2300" b="1" dirty="0" err="1">
                <a:solidFill>
                  <a:srgbClr val="5B9BD5"/>
                </a:solidFill>
                <a:latin typeface="Segoe UI" panose="020B0502040204020203" pitchFamily="34" charset="0"/>
                <a:ea typeface="Times New Roman" panose="02020603050405020304" pitchFamily="18" charset="0"/>
                <a:cs typeface="Times New Roman" panose="02020603050405020304" pitchFamily="18" charset="0"/>
              </a:rPr>
              <a:t>Evi</a:t>
            </a:r>
            <a:r>
              <a:rPr lang="en-US" sz="2300" b="1" dirty="0">
                <a:solidFill>
                  <a:srgbClr val="5B9BD5"/>
                </a:solidFill>
                <a:latin typeface="Segoe UI" panose="020B0502040204020203" pitchFamily="34" charset="0"/>
                <a:ea typeface="Times New Roman" panose="02020603050405020304" pitchFamily="18" charset="0"/>
                <a:cs typeface="Times New Roman" panose="02020603050405020304" pitchFamily="18" charset="0"/>
              </a:rPr>
              <a:t> (ÇE)</a:t>
            </a:r>
            <a:endParaRPr lang="tr-TR" sz="2300" b="1" dirty="0">
              <a:solidFill>
                <a:srgbClr val="5B9BD5"/>
              </a:solidFill>
              <a:latin typeface="Segoe UI" panose="020B0502040204020203" pitchFamily="34" charset="0"/>
              <a:ea typeface="Times New Roman" panose="02020603050405020304" pitchFamily="18" charset="0"/>
              <a:cs typeface="Times New Roman" panose="02020603050405020304" pitchFamily="18" charset="0"/>
            </a:endParaRPr>
          </a:p>
          <a:p>
            <a:pPr algn="just">
              <a:lnSpc>
                <a:spcPct val="117000"/>
              </a:lnSpc>
              <a:spcBef>
                <a:spcPts val="200"/>
              </a:spcBef>
              <a:spcAft>
                <a:spcPts val="0"/>
              </a:spcAft>
              <a:buFont typeface="Wingdings" panose="05000000000000000000" pitchFamily="2" charset="2"/>
              <a:buChar char="Ø"/>
            </a:pPr>
            <a:endParaRPr lang="tr-TR" sz="1600" b="1" dirty="0">
              <a:solidFill>
                <a:srgbClr val="5B9BD5"/>
              </a:solidFill>
              <a:latin typeface="Segoe UI" panose="020B0502040204020203" pitchFamily="34" charset="0"/>
              <a:ea typeface="Times New Roman" panose="02020603050405020304" pitchFamily="18" charset="0"/>
              <a:cs typeface="Times New Roman" panose="02020603050405020304" pitchFamily="18" charset="0"/>
            </a:endParaRPr>
          </a:p>
          <a:p>
            <a:pPr lvl="1" algn="just">
              <a:lnSpc>
                <a:spcPct val="120000"/>
              </a:lnSpc>
            </a:pPr>
            <a:r>
              <a:rPr lang="tr-TR" sz="1500" b="1" dirty="0">
                <a:latin typeface="Segoe UI" panose="020B0502040204020203" pitchFamily="34" charset="0"/>
                <a:cs typeface="Segoe UI" panose="020B0502040204020203" pitchFamily="34" charset="0"/>
              </a:rPr>
              <a:t>Çocuk Koruma Hizmetleri Planlama ve Çocuk Bakım Kuruluşlarının Çalışma Usul ve Esasları Hakkında Yönetmelik’in 3 üncü maddesi (h) bendi uyarınca, çocuk evleri, korunma ihtiyacı olan çocukların bakımlarının sağlandığı, mesken niteliğindeki yatılı ev tipi sosyal hizmet birimleri olarak tanımlanmaktadır.</a:t>
            </a:r>
            <a:endParaRPr lang="tr-TR" sz="1500" dirty="0">
              <a:latin typeface="Segoe UI" panose="020B0502040204020203" pitchFamily="34" charset="0"/>
              <a:cs typeface="Segoe UI" panose="020B0502040204020203" pitchFamily="34" charset="0"/>
            </a:endParaRPr>
          </a:p>
          <a:p>
            <a:pPr lvl="1" algn="just">
              <a:lnSpc>
                <a:spcPct val="120000"/>
              </a:lnSpc>
            </a:pPr>
            <a:r>
              <a:rPr lang="tr-TR" sz="1500" dirty="0">
                <a:latin typeface="Segoe UI" panose="020B0502040204020203" pitchFamily="34" charset="0"/>
                <a:ea typeface="Calibri" panose="020F0502020204030204" pitchFamily="34" charset="0"/>
                <a:cs typeface="Segoe UI" panose="020B0502040204020203" pitchFamily="34" charset="0"/>
              </a:rPr>
              <a:t>Çocuk evi hizmet modeli, koruma altında bulunan çocukların daha küçük birimlerde bakımının sağlanması amacıyla her ilin sosyal, kültürel ve fiziksel yapısı göz önünde bulundurularak, çocuk yetiştirmeye uygun bölgelerinde, tercihen il merkezinde, okullara ve hastanelere yakın apartman dairesi veya müstakil dairelerde sunulmaktadır. Bu amaçla oluşturulan çocuk evlerinde, çocukların toplumsal hayattan ayrı kalmadan arkadaşlık, komşuluk ve mahalle gibi kavramlar ile toplumla iç içe yaşamın gereklerinin öğrenmeleri ve toplumsal hayata etkin katılımlarının sağlanması desteklenmektedir.</a:t>
            </a:r>
          </a:p>
          <a:p>
            <a:endParaRPr lang="en-US" sz="1800" dirty="0"/>
          </a:p>
        </p:txBody>
      </p:sp>
      <p:sp>
        <p:nvSpPr>
          <p:cNvPr id="5" name="Title 3"/>
          <p:cNvSpPr>
            <a:spLocks noGrp="1"/>
          </p:cNvSpPr>
          <p:nvPr>
            <p:ph type="title"/>
          </p:nvPr>
        </p:nvSpPr>
        <p:spPr>
          <a:xfrm>
            <a:off x="730624" y="1439413"/>
            <a:ext cx="10515600" cy="1325563"/>
          </a:xfrm>
        </p:spPr>
        <p:txBody>
          <a:bodyPr>
            <a:noAutofit/>
          </a:bodyPr>
          <a:lstStyle/>
          <a:p>
            <a:r>
              <a:rPr lang="en-US" sz="2400" b="1" dirty="0" err="1">
                <a:solidFill>
                  <a:srgbClr val="4472C4"/>
                </a:solidFill>
                <a:latin typeface="Segoe UI" panose="020B0502040204020203" pitchFamily="34" charset="0"/>
                <a:ea typeface="Times New Roman" panose="02020603050405020304" pitchFamily="18" charset="0"/>
                <a:cs typeface="Times New Roman" panose="02020603050405020304" pitchFamily="18" charset="0"/>
              </a:rPr>
              <a:t>Çocuk</a:t>
            </a:r>
            <a:r>
              <a:rPr lang="en-US" sz="2400" b="1" dirty="0">
                <a:solidFill>
                  <a:srgbClr val="4472C4"/>
                </a:solidFill>
                <a:latin typeface="Segoe UI" panose="020B0502040204020203" pitchFamily="34" charset="0"/>
                <a:ea typeface="Times New Roman" panose="02020603050405020304" pitchFamily="18" charset="0"/>
                <a:cs typeface="Times New Roman" panose="02020603050405020304" pitchFamily="18" charset="0"/>
              </a:rPr>
              <a:t> </a:t>
            </a:r>
            <a:r>
              <a:rPr lang="en-US" sz="2400" b="1" dirty="0" err="1">
                <a:solidFill>
                  <a:srgbClr val="4472C4"/>
                </a:solidFill>
                <a:latin typeface="Segoe UI" panose="020B0502040204020203" pitchFamily="34" charset="0"/>
                <a:ea typeface="Times New Roman" panose="02020603050405020304" pitchFamily="18" charset="0"/>
                <a:cs typeface="Times New Roman" panose="02020603050405020304" pitchFamily="18" charset="0"/>
              </a:rPr>
              <a:t>Evleri</a:t>
            </a:r>
            <a:r>
              <a:rPr lang="en-US" sz="2400" b="1" dirty="0">
                <a:solidFill>
                  <a:srgbClr val="4472C4"/>
                </a:solidFill>
                <a:latin typeface="Segoe UI" panose="020B0502040204020203" pitchFamily="34" charset="0"/>
                <a:ea typeface="Times New Roman" panose="02020603050405020304" pitchFamily="18" charset="0"/>
                <a:cs typeface="Times New Roman" panose="02020603050405020304" pitchFamily="18" charset="0"/>
              </a:rPr>
              <a:t> </a:t>
            </a:r>
            <a:r>
              <a:rPr lang="en-US" sz="2400" b="1" dirty="0" err="1">
                <a:solidFill>
                  <a:srgbClr val="4472C4"/>
                </a:solidFill>
                <a:latin typeface="Segoe UI" panose="020B0502040204020203" pitchFamily="34" charset="0"/>
                <a:ea typeface="Times New Roman" panose="02020603050405020304" pitchFamily="18" charset="0"/>
                <a:cs typeface="Times New Roman" panose="02020603050405020304" pitchFamily="18" charset="0"/>
              </a:rPr>
              <a:t>Koordinasyon</a:t>
            </a:r>
            <a:r>
              <a:rPr lang="en-US" sz="2400" b="1" dirty="0">
                <a:solidFill>
                  <a:srgbClr val="4472C4"/>
                </a:solidFill>
                <a:latin typeface="Segoe UI" panose="020B0502040204020203" pitchFamily="34" charset="0"/>
                <a:ea typeface="Times New Roman" panose="02020603050405020304" pitchFamily="18" charset="0"/>
                <a:cs typeface="Times New Roman" panose="02020603050405020304" pitchFamily="18" charset="0"/>
              </a:rPr>
              <a:t> </a:t>
            </a:r>
            <a:r>
              <a:rPr lang="en-US" sz="2400" b="1" dirty="0" err="1">
                <a:solidFill>
                  <a:srgbClr val="4472C4"/>
                </a:solidFill>
                <a:latin typeface="Segoe UI" panose="020B0502040204020203" pitchFamily="34" charset="0"/>
                <a:ea typeface="Times New Roman" panose="02020603050405020304" pitchFamily="18" charset="0"/>
                <a:cs typeface="Times New Roman" panose="02020603050405020304" pitchFamily="18" charset="0"/>
              </a:rPr>
              <a:t>Merkezi</a:t>
            </a:r>
            <a:r>
              <a:rPr lang="en-US" sz="2400" b="1" dirty="0">
                <a:solidFill>
                  <a:srgbClr val="4472C4"/>
                </a:solidFill>
                <a:latin typeface="Segoe UI" panose="020B0502040204020203" pitchFamily="34" charset="0"/>
                <a:ea typeface="Times New Roman" panose="02020603050405020304" pitchFamily="18" charset="0"/>
                <a:cs typeface="Times New Roman" panose="02020603050405020304" pitchFamily="18" charset="0"/>
              </a:rPr>
              <a:t> (ÇEKOM) </a:t>
            </a:r>
            <a:r>
              <a:rPr lang="en-US" sz="2400" b="1" dirty="0" err="1">
                <a:solidFill>
                  <a:srgbClr val="4472C4"/>
                </a:solidFill>
                <a:latin typeface="Segoe UI" panose="020B0502040204020203" pitchFamily="34" charset="0"/>
                <a:ea typeface="Times New Roman" panose="02020603050405020304" pitchFamily="18" charset="0"/>
                <a:cs typeface="Times New Roman" panose="02020603050405020304" pitchFamily="18" charset="0"/>
              </a:rPr>
              <a:t>ve</a:t>
            </a:r>
            <a:r>
              <a:rPr lang="en-US" sz="2400" b="1" dirty="0">
                <a:solidFill>
                  <a:srgbClr val="4472C4"/>
                </a:solidFill>
                <a:latin typeface="Segoe UI" panose="020B0502040204020203" pitchFamily="34" charset="0"/>
                <a:ea typeface="Times New Roman" panose="02020603050405020304" pitchFamily="18" charset="0"/>
                <a:cs typeface="Times New Roman" panose="02020603050405020304" pitchFamily="18" charset="0"/>
              </a:rPr>
              <a:t> </a:t>
            </a:r>
            <a:r>
              <a:rPr lang="en-US" sz="2400" b="1" dirty="0" err="1">
                <a:solidFill>
                  <a:srgbClr val="4472C4"/>
                </a:solidFill>
                <a:latin typeface="Segoe UI" panose="020B0502040204020203" pitchFamily="34" charset="0"/>
                <a:ea typeface="Times New Roman" panose="02020603050405020304" pitchFamily="18" charset="0"/>
                <a:cs typeface="Times New Roman" panose="02020603050405020304" pitchFamily="18" charset="0"/>
              </a:rPr>
              <a:t>Bağlı</a:t>
            </a:r>
            <a:r>
              <a:rPr lang="en-US" sz="2400" b="1" dirty="0">
                <a:solidFill>
                  <a:srgbClr val="4472C4"/>
                </a:solidFill>
                <a:latin typeface="Segoe UI" panose="020B0502040204020203" pitchFamily="34" charset="0"/>
                <a:ea typeface="Times New Roman" panose="02020603050405020304" pitchFamily="18" charset="0"/>
                <a:cs typeface="Times New Roman" panose="02020603050405020304" pitchFamily="18" charset="0"/>
              </a:rPr>
              <a:t> </a:t>
            </a:r>
            <a:r>
              <a:rPr lang="en-US" sz="2400" b="1" dirty="0" err="1">
                <a:solidFill>
                  <a:srgbClr val="4472C4"/>
                </a:solidFill>
                <a:latin typeface="Segoe UI" panose="020B0502040204020203" pitchFamily="34" charset="0"/>
                <a:ea typeface="Times New Roman" panose="02020603050405020304" pitchFamily="18" charset="0"/>
                <a:cs typeface="Times New Roman" panose="02020603050405020304" pitchFamily="18" charset="0"/>
              </a:rPr>
              <a:t>Çocuk</a:t>
            </a:r>
            <a:r>
              <a:rPr lang="en-US" sz="2400" b="1" dirty="0">
                <a:solidFill>
                  <a:srgbClr val="4472C4"/>
                </a:solidFill>
                <a:latin typeface="Segoe UI" panose="020B0502040204020203" pitchFamily="34" charset="0"/>
                <a:ea typeface="Times New Roman" panose="02020603050405020304" pitchFamily="18" charset="0"/>
                <a:cs typeface="Times New Roman" panose="02020603050405020304" pitchFamily="18" charset="0"/>
              </a:rPr>
              <a:t> </a:t>
            </a:r>
            <a:r>
              <a:rPr lang="en-US" sz="2400" b="1" dirty="0" err="1">
                <a:solidFill>
                  <a:srgbClr val="4472C4"/>
                </a:solidFill>
                <a:latin typeface="Segoe UI" panose="020B0502040204020203" pitchFamily="34" charset="0"/>
                <a:ea typeface="Times New Roman" panose="02020603050405020304" pitchFamily="18" charset="0"/>
                <a:cs typeface="Times New Roman" panose="02020603050405020304" pitchFamily="18" charset="0"/>
              </a:rPr>
              <a:t>Evleri</a:t>
            </a:r>
            <a:r>
              <a:rPr lang="en-US" sz="2400" b="1" dirty="0">
                <a:solidFill>
                  <a:srgbClr val="4472C4"/>
                </a:solidFill>
                <a:latin typeface="Segoe UI" panose="020B0502040204020203" pitchFamily="34" charset="0"/>
                <a:ea typeface="Times New Roman" panose="02020603050405020304" pitchFamily="18" charset="0"/>
                <a:cs typeface="Times New Roman" panose="02020603050405020304" pitchFamily="18" charset="0"/>
              </a:rPr>
              <a:t> </a:t>
            </a:r>
            <a:br>
              <a:rPr lang="tr-TR" sz="2400" b="1" dirty="0">
                <a:solidFill>
                  <a:srgbClr val="4472C4"/>
                </a:solidFill>
                <a:latin typeface="Segoe UI" panose="020B0502040204020203" pitchFamily="34" charset="0"/>
                <a:ea typeface="Times New Roman" panose="02020603050405020304" pitchFamily="18" charset="0"/>
                <a:cs typeface="Times New Roman" panose="02020603050405020304" pitchFamily="18" charset="0"/>
              </a:rPr>
            </a:br>
            <a:endParaRPr lang="en-US" sz="2400" dirty="0"/>
          </a:p>
        </p:txBody>
      </p:sp>
      <p:sp>
        <p:nvSpPr>
          <p:cNvPr id="2" name="Slide Number Placeholder 1">
            <a:extLst>
              <a:ext uri="{FF2B5EF4-FFF2-40B4-BE49-F238E27FC236}">
                <a16:creationId xmlns:a16="http://schemas.microsoft.com/office/drawing/2014/main" id="{5DF8CFE4-DF59-8EAA-3B7D-68E9D501AFD4}"/>
              </a:ext>
            </a:extLst>
          </p:cNvPr>
          <p:cNvSpPr>
            <a:spLocks noGrp="1"/>
          </p:cNvSpPr>
          <p:nvPr>
            <p:ph type="sldNum" sz="quarter" idx="12"/>
          </p:nvPr>
        </p:nvSpPr>
        <p:spPr/>
        <p:txBody>
          <a:bodyPr/>
          <a:lstStyle/>
          <a:p>
            <a:fld id="{0BE68271-D1D7-4240-9CAF-7A57D75CD8A1}" type="slidenum">
              <a:rPr lang="en-US" smtClean="0"/>
              <a:t>6</a:t>
            </a:fld>
            <a:endParaRPr lang="en-US"/>
          </a:p>
        </p:txBody>
      </p:sp>
    </p:spTree>
    <p:extLst>
      <p:ext uri="{BB962C8B-B14F-4D97-AF65-F5344CB8AC3E}">
        <p14:creationId xmlns:p14="http://schemas.microsoft.com/office/powerpoint/2010/main" val="19683481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71108" y="2485275"/>
            <a:ext cx="7382691" cy="3332051"/>
          </a:xfrm>
        </p:spPr>
        <p:txBody>
          <a:bodyPr>
            <a:normAutofit/>
          </a:bodyPr>
          <a:lstStyle/>
          <a:p>
            <a:pPr marL="0" indent="0">
              <a:buNone/>
            </a:pPr>
            <a:endParaRPr lang="tr-TR" b="1" dirty="0">
              <a:solidFill>
                <a:srgbClr val="5B9BD5"/>
              </a:solidFill>
              <a:latin typeface="Segoe UI" panose="020B0502040204020203" pitchFamily="34" charset="0"/>
              <a:ea typeface="Times New Roman" panose="02020603050405020304" pitchFamily="18" charset="0"/>
              <a:cs typeface="Times New Roman" panose="02020603050405020304" pitchFamily="18" charset="0"/>
            </a:endParaRPr>
          </a:p>
          <a:p>
            <a:pPr marL="0" indent="0" algn="just">
              <a:lnSpc>
                <a:spcPct val="120000"/>
              </a:lnSpc>
              <a:buNone/>
            </a:pPr>
            <a:r>
              <a:rPr lang="tr-TR" sz="1500" dirty="0">
                <a:latin typeface="Segoe UI" panose="020B0502040204020203" pitchFamily="34" charset="0"/>
                <a:cs typeface="Segoe UI" panose="020B0502040204020203" pitchFamily="34" charset="0"/>
              </a:rPr>
              <a:t>Ç</a:t>
            </a:r>
            <a:r>
              <a:rPr lang="en-US" sz="1500" dirty="0" err="1">
                <a:latin typeface="Segoe UI" panose="020B0502040204020203" pitchFamily="34" charset="0"/>
                <a:cs typeface="Segoe UI" panose="020B0502040204020203" pitchFamily="34" charset="0"/>
              </a:rPr>
              <a:t>ocuk</a:t>
            </a:r>
            <a:r>
              <a:rPr lang="en-US" sz="1500" dirty="0">
                <a:latin typeface="Segoe UI" panose="020B0502040204020203" pitchFamily="34" charset="0"/>
                <a:cs typeface="Segoe UI" panose="020B0502040204020203" pitchFamily="34" charset="0"/>
              </a:rPr>
              <a:t> </a:t>
            </a:r>
            <a:r>
              <a:rPr lang="en-US" sz="1500" dirty="0" err="1">
                <a:latin typeface="Segoe UI" panose="020B0502040204020203" pitchFamily="34" charset="0"/>
                <a:cs typeface="Segoe UI" panose="020B0502040204020203" pitchFamily="34" charset="0"/>
              </a:rPr>
              <a:t>evlerinde</a:t>
            </a:r>
            <a:r>
              <a:rPr lang="en-US" sz="1500" dirty="0">
                <a:latin typeface="Segoe UI" panose="020B0502040204020203" pitchFamily="34" charset="0"/>
                <a:cs typeface="Segoe UI" panose="020B0502040204020203" pitchFamily="34" charset="0"/>
              </a:rPr>
              <a:t> 0-18 </a:t>
            </a:r>
            <a:r>
              <a:rPr lang="en-US" sz="1500" dirty="0" err="1">
                <a:latin typeface="Segoe UI" panose="020B0502040204020203" pitchFamily="34" charset="0"/>
                <a:cs typeface="Segoe UI" panose="020B0502040204020203" pitchFamily="34" charset="0"/>
              </a:rPr>
              <a:t>yaş</a:t>
            </a:r>
            <a:r>
              <a:rPr lang="en-US" sz="1500" dirty="0">
                <a:latin typeface="Segoe UI" panose="020B0502040204020203" pitchFamily="34" charset="0"/>
                <a:cs typeface="Segoe UI" panose="020B0502040204020203" pitchFamily="34" charset="0"/>
              </a:rPr>
              <a:t> </a:t>
            </a:r>
            <a:r>
              <a:rPr lang="en-US" sz="1500" dirty="0" err="1">
                <a:latin typeface="Segoe UI" panose="020B0502040204020203" pitchFamily="34" charset="0"/>
                <a:cs typeface="Segoe UI" panose="020B0502040204020203" pitchFamily="34" charset="0"/>
              </a:rPr>
              <a:t>arasındaki</a:t>
            </a:r>
            <a:r>
              <a:rPr lang="en-US" sz="1500" dirty="0">
                <a:latin typeface="Segoe UI" panose="020B0502040204020203" pitchFamily="34" charset="0"/>
                <a:cs typeface="Segoe UI" panose="020B0502040204020203" pitchFamily="34" charset="0"/>
              </a:rPr>
              <a:t> </a:t>
            </a:r>
            <a:r>
              <a:rPr lang="en-US" sz="1500" dirty="0" err="1">
                <a:latin typeface="Segoe UI" panose="020B0502040204020203" pitchFamily="34" charset="0"/>
                <a:cs typeface="Segoe UI" panose="020B0502040204020203" pitchFamily="34" charset="0"/>
              </a:rPr>
              <a:t>çocuklar</a:t>
            </a:r>
            <a:r>
              <a:rPr lang="en-US" sz="1500" dirty="0">
                <a:latin typeface="Segoe UI" panose="020B0502040204020203" pitchFamily="34" charset="0"/>
                <a:cs typeface="Segoe UI" panose="020B0502040204020203" pitchFamily="34" charset="0"/>
              </a:rPr>
              <a:t> ve </a:t>
            </a:r>
            <a:r>
              <a:rPr lang="en-US" sz="1500" dirty="0" err="1">
                <a:latin typeface="Segoe UI" panose="020B0502040204020203" pitchFamily="34" charset="0"/>
                <a:cs typeface="Segoe UI" panose="020B0502040204020203" pitchFamily="34" charset="0"/>
              </a:rPr>
              <a:t>korunma</a:t>
            </a:r>
            <a:r>
              <a:rPr lang="en-US" sz="1500" dirty="0">
                <a:latin typeface="Segoe UI" panose="020B0502040204020203" pitchFamily="34" charset="0"/>
                <a:cs typeface="Segoe UI" panose="020B0502040204020203" pitchFamily="34" charset="0"/>
              </a:rPr>
              <a:t> </a:t>
            </a:r>
            <a:r>
              <a:rPr lang="en-US" sz="1500" dirty="0" err="1">
                <a:latin typeface="Segoe UI" panose="020B0502040204020203" pitchFamily="34" charset="0"/>
                <a:cs typeface="Segoe UI" panose="020B0502040204020203" pitchFamily="34" charset="0"/>
              </a:rPr>
              <a:t>kararının</a:t>
            </a:r>
            <a:r>
              <a:rPr lang="en-US" sz="1500" dirty="0">
                <a:latin typeface="Segoe UI" panose="020B0502040204020203" pitchFamily="34" charset="0"/>
                <a:cs typeface="Segoe UI" panose="020B0502040204020203" pitchFamily="34" charset="0"/>
              </a:rPr>
              <a:t> </a:t>
            </a:r>
            <a:r>
              <a:rPr lang="en-US" sz="1500" dirty="0" err="1">
                <a:latin typeface="Segoe UI" panose="020B0502040204020203" pitchFamily="34" charset="0"/>
                <a:cs typeface="Segoe UI" panose="020B0502040204020203" pitchFamily="34" charset="0"/>
              </a:rPr>
              <a:t>devamını</a:t>
            </a:r>
            <a:r>
              <a:rPr lang="en-US" sz="1500" dirty="0">
                <a:latin typeface="Segoe UI" panose="020B0502040204020203" pitchFamily="34" charset="0"/>
                <a:cs typeface="Segoe UI" panose="020B0502040204020203" pitchFamily="34" charset="0"/>
              </a:rPr>
              <a:t> </a:t>
            </a:r>
            <a:r>
              <a:rPr lang="en-US" sz="1500" dirty="0" err="1">
                <a:latin typeface="Segoe UI" panose="020B0502040204020203" pitchFamily="34" charset="0"/>
                <a:cs typeface="Segoe UI" panose="020B0502040204020203" pitchFamily="34" charset="0"/>
              </a:rPr>
              <a:t>gerektiren</a:t>
            </a:r>
            <a:r>
              <a:rPr lang="en-US" sz="1500" dirty="0">
                <a:latin typeface="Segoe UI" panose="020B0502040204020203" pitchFamily="34" charset="0"/>
                <a:cs typeface="Segoe UI" panose="020B0502040204020203" pitchFamily="34" charset="0"/>
              </a:rPr>
              <a:t> </a:t>
            </a:r>
            <a:r>
              <a:rPr lang="en-US" sz="1500" dirty="0" err="1">
                <a:latin typeface="Segoe UI" panose="020B0502040204020203" pitchFamily="34" charset="0"/>
                <a:cs typeface="Segoe UI" panose="020B0502040204020203" pitchFamily="34" charset="0"/>
              </a:rPr>
              <a:t>şartları</a:t>
            </a:r>
            <a:r>
              <a:rPr lang="en-US" sz="1500" dirty="0">
                <a:latin typeface="Segoe UI" panose="020B0502040204020203" pitchFamily="34" charset="0"/>
                <a:cs typeface="Segoe UI" panose="020B0502040204020203" pitchFamily="34" charset="0"/>
              </a:rPr>
              <a:t> </a:t>
            </a:r>
            <a:r>
              <a:rPr lang="en-US" sz="1500" dirty="0" err="1">
                <a:latin typeface="Segoe UI" panose="020B0502040204020203" pitchFamily="34" charset="0"/>
                <a:cs typeface="Segoe UI" panose="020B0502040204020203" pitchFamily="34" charset="0"/>
              </a:rPr>
              <a:t>taşıyan</a:t>
            </a:r>
            <a:r>
              <a:rPr lang="en-US" sz="1500" dirty="0">
                <a:latin typeface="Segoe UI" panose="020B0502040204020203" pitchFamily="34" charset="0"/>
                <a:cs typeface="Segoe UI" panose="020B0502040204020203" pitchFamily="34" charset="0"/>
              </a:rPr>
              <a:t> </a:t>
            </a:r>
            <a:r>
              <a:rPr lang="en-US" sz="1500" dirty="0" err="1">
                <a:latin typeface="Segoe UI" panose="020B0502040204020203" pitchFamily="34" charset="0"/>
                <a:cs typeface="Segoe UI" panose="020B0502040204020203" pitchFamily="34" charset="0"/>
              </a:rPr>
              <a:t>gençlere</a:t>
            </a:r>
            <a:r>
              <a:rPr lang="en-US" sz="1500" dirty="0">
                <a:latin typeface="Segoe UI" panose="020B0502040204020203" pitchFamily="34" charset="0"/>
                <a:cs typeface="Segoe UI" panose="020B0502040204020203" pitchFamily="34" charset="0"/>
              </a:rPr>
              <a:t> </a:t>
            </a:r>
            <a:r>
              <a:rPr lang="en-US" sz="1500" dirty="0" err="1">
                <a:latin typeface="Segoe UI" panose="020B0502040204020203" pitchFamily="34" charset="0"/>
                <a:cs typeface="Segoe UI" panose="020B0502040204020203" pitchFamily="34" charset="0"/>
              </a:rPr>
              <a:t>hizmet</a:t>
            </a:r>
            <a:r>
              <a:rPr lang="en-US" sz="1500" dirty="0">
                <a:latin typeface="Segoe UI" panose="020B0502040204020203" pitchFamily="34" charset="0"/>
                <a:cs typeface="Segoe UI" panose="020B0502040204020203" pitchFamily="34" charset="0"/>
              </a:rPr>
              <a:t> </a:t>
            </a:r>
            <a:r>
              <a:rPr lang="en-US" sz="1500" dirty="0" err="1">
                <a:latin typeface="Segoe UI" panose="020B0502040204020203" pitchFamily="34" charset="0"/>
                <a:cs typeface="Segoe UI" panose="020B0502040204020203" pitchFamily="34" charset="0"/>
              </a:rPr>
              <a:t>verilmektedir</a:t>
            </a:r>
            <a:r>
              <a:rPr lang="en-US" sz="1500" dirty="0">
                <a:latin typeface="Segoe UI" panose="020B0502040204020203" pitchFamily="34" charset="0"/>
                <a:cs typeface="Segoe UI" panose="020B0502040204020203" pitchFamily="34" charset="0"/>
              </a:rPr>
              <a:t>. </a:t>
            </a:r>
            <a:r>
              <a:rPr lang="en-US" sz="1500" b="1" dirty="0" err="1">
                <a:latin typeface="Segoe UI" panose="020B0502040204020203" pitchFamily="34" charset="0"/>
                <a:cs typeface="Segoe UI" panose="020B0502040204020203" pitchFamily="34" charset="0"/>
              </a:rPr>
              <a:t>Bir</a:t>
            </a:r>
            <a:r>
              <a:rPr lang="en-US" sz="1500" b="1" dirty="0">
                <a:latin typeface="Segoe UI" panose="020B0502040204020203" pitchFamily="34" charset="0"/>
                <a:cs typeface="Segoe UI" panose="020B0502040204020203" pitchFamily="34" charset="0"/>
              </a:rPr>
              <a:t> </a:t>
            </a:r>
            <a:r>
              <a:rPr lang="en-US" sz="1500" b="1" dirty="0" err="1">
                <a:latin typeface="Segoe UI" panose="020B0502040204020203" pitchFamily="34" charset="0"/>
                <a:cs typeface="Segoe UI" panose="020B0502040204020203" pitchFamily="34" charset="0"/>
              </a:rPr>
              <a:t>çocuk</a:t>
            </a:r>
            <a:r>
              <a:rPr lang="en-US" sz="1500" b="1" dirty="0">
                <a:latin typeface="Segoe UI" panose="020B0502040204020203" pitchFamily="34" charset="0"/>
                <a:cs typeface="Segoe UI" panose="020B0502040204020203" pitchFamily="34" charset="0"/>
              </a:rPr>
              <a:t> </a:t>
            </a:r>
            <a:r>
              <a:rPr lang="en-US" sz="1500" b="1" dirty="0" err="1">
                <a:latin typeface="Segoe UI" panose="020B0502040204020203" pitchFamily="34" charset="0"/>
                <a:cs typeface="Segoe UI" panose="020B0502040204020203" pitchFamily="34" charset="0"/>
              </a:rPr>
              <a:t>evinde</a:t>
            </a:r>
            <a:r>
              <a:rPr lang="en-US" sz="1500" b="1" dirty="0">
                <a:latin typeface="Segoe UI" panose="020B0502040204020203" pitchFamily="34" charset="0"/>
                <a:cs typeface="Segoe UI" panose="020B0502040204020203" pitchFamily="34" charset="0"/>
              </a:rPr>
              <a:t> 5 </a:t>
            </a:r>
            <a:r>
              <a:rPr lang="en-US" sz="1500" b="1" dirty="0" err="1">
                <a:latin typeface="Segoe UI" panose="020B0502040204020203" pitchFamily="34" charset="0"/>
                <a:cs typeface="Segoe UI" panose="020B0502040204020203" pitchFamily="34" charset="0"/>
              </a:rPr>
              <a:t>ila</a:t>
            </a:r>
            <a:r>
              <a:rPr lang="en-US" sz="1500" b="1" dirty="0">
                <a:latin typeface="Segoe UI" panose="020B0502040204020203" pitchFamily="34" charset="0"/>
                <a:cs typeface="Segoe UI" panose="020B0502040204020203" pitchFamily="34" charset="0"/>
              </a:rPr>
              <a:t> 7 </a:t>
            </a:r>
            <a:r>
              <a:rPr lang="en-US" sz="1500" b="1" dirty="0" err="1">
                <a:latin typeface="Segoe UI" panose="020B0502040204020203" pitchFamily="34" charset="0"/>
                <a:cs typeface="Segoe UI" panose="020B0502040204020203" pitchFamily="34" charset="0"/>
              </a:rPr>
              <a:t>çocuk</a:t>
            </a:r>
            <a:r>
              <a:rPr lang="en-US" sz="1500" b="1" dirty="0">
                <a:latin typeface="Segoe UI" panose="020B0502040204020203" pitchFamily="34" charset="0"/>
                <a:cs typeface="Segoe UI" panose="020B0502040204020203" pitchFamily="34" charset="0"/>
              </a:rPr>
              <a:t> </a:t>
            </a:r>
            <a:r>
              <a:rPr lang="en-US" sz="1500" b="1" dirty="0" err="1">
                <a:latin typeface="Segoe UI" panose="020B0502040204020203" pitchFamily="34" charset="0"/>
                <a:cs typeface="Segoe UI" panose="020B0502040204020203" pitchFamily="34" charset="0"/>
              </a:rPr>
              <a:t>kalmaktadır</a:t>
            </a:r>
            <a:r>
              <a:rPr lang="en-US" sz="1500" b="1" dirty="0">
                <a:latin typeface="Segoe UI" panose="020B0502040204020203" pitchFamily="34" charset="0"/>
                <a:cs typeface="Segoe UI" panose="020B0502040204020203" pitchFamily="34" charset="0"/>
              </a:rPr>
              <a:t>.</a:t>
            </a:r>
            <a:r>
              <a:rPr lang="en-US" sz="1500" dirty="0">
                <a:latin typeface="Segoe UI" panose="020B0502040204020203" pitchFamily="34" charset="0"/>
                <a:cs typeface="Segoe UI" panose="020B0502040204020203" pitchFamily="34" charset="0"/>
              </a:rPr>
              <a:t> </a:t>
            </a:r>
            <a:r>
              <a:rPr lang="en-US" sz="1500" dirty="0" err="1">
                <a:latin typeface="Segoe UI" panose="020B0502040204020203" pitchFamily="34" charset="0"/>
                <a:cs typeface="Segoe UI" panose="020B0502040204020203" pitchFamily="34" charset="0"/>
              </a:rPr>
              <a:t>Çocuk</a:t>
            </a:r>
            <a:r>
              <a:rPr lang="en-US" sz="1500" dirty="0">
                <a:latin typeface="Segoe UI" panose="020B0502040204020203" pitchFamily="34" charset="0"/>
                <a:cs typeface="Segoe UI" panose="020B0502040204020203" pitchFamily="34" charset="0"/>
              </a:rPr>
              <a:t> </a:t>
            </a:r>
            <a:r>
              <a:rPr lang="en-US" sz="1500" dirty="0" err="1">
                <a:latin typeface="Segoe UI" panose="020B0502040204020203" pitchFamily="34" charset="0"/>
                <a:cs typeface="Segoe UI" panose="020B0502040204020203" pitchFamily="34" charset="0"/>
              </a:rPr>
              <a:t>evi</a:t>
            </a:r>
            <a:r>
              <a:rPr lang="en-US" sz="1500" dirty="0">
                <a:latin typeface="Segoe UI" panose="020B0502040204020203" pitchFamily="34" charset="0"/>
                <a:cs typeface="Segoe UI" panose="020B0502040204020203" pitchFamily="34" charset="0"/>
              </a:rPr>
              <a:t> </a:t>
            </a:r>
            <a:r>
              <a:rPr lang="en-US" sz="1500" dirty="0" err="1">
                <a:latin typeface="Segoe UI" panose="020B0502040204020203" pitchFamily="34" charset="0"/>
                <a:cs typeface="Segoe UI" panose="020B0502040204020203" pitchFamily="34" charset="0"/>
              </a:rPr>
              <a:t>en</a:t>
            </a:r>
            <a:r>
              <a:rPr lang="en-US" sz="1500" dirty="0">
                <a:latin typeface="Segoe UI" panose="020B0502040204020203" pitchFamily="34" charset="0"/>
                <a:cs typeface="Segoe UI" panose="020B0502040204020203" pitchFamily="34" charset="0"/>
              </a:rPr>
              <a:t> </a:t>
            </a:r>
            <a:r>
              <a:rPr lang="en-US" sz="1500" dirty="0" err="1">
                <a:latin typeface="Segoe UI" panose="020B0502040204020203" pitchFamily="34" charset="0"/>
                <a:cs typeface="Segoe UI" panose="020B0502040204020203" pitchFamily="34" charset="0"/>
              </a:rPr>
              <a:t>fazla</a:t>
            </a:r>
            <a:r>
              <a:rPr lang="en-US" sz="1500" dirty="0">
                <a:latin typeface="Segoe UI" panose="020B0502040204020203" pitchFamily="34" charset="0"/>
                <a:cs typeface="Segoe UI" panose="020B0502040204020203" pitchFamily="34" charset="0"/>
              </a:rPr>
              <a:t> </a:t>
            </a:r>
            <a:r>
              <a:rPr lang="en-US" sz="1500" dirty="0" err="1">
                <a:latin typeface="Segoe UI" panose="020B0502040204020203" pitchFamily="34" charset="0"/>
                <a:cs typeface="Segoe UI" panose="020B0502040204020203" pitchFamily="34" charset="0"/>
              </a:rPr>
              <a:t>yedi</a:t>
            </a:r>
            <a:r>
              <a:rPr lang="en-US" sz="1500" dirty="0">
                <a:latin typeface="Segoe UI" panose="020B0502040204020203" pitchFamily="34" charset="0"/>
                <a:cs typeface="Segoe UI" panose="020B0502040204020203" pitchFamily="34" charset="0"/>
              </a:rPr>
              <a:t> </a:t>
            </a:r>
            <a:r>
              <a:rPr lang="en-US" sz="1500" dirty="0" err="1">
                <a:latin typeface="Segoe UI" panose="020B0502040204020203" pitchFamily="34" charset="0"/>
                <a:cs typeface="Segoe UI" panose="020B0502040204020203" pitchFamily="34" charset="0"/>
              </a:rPr>
              <a:t>çocuk</a:t>
            </a:r>
            <a:r>
              <a:rPr lang="en-US" sz="1500" dirty="0">
                <a:latin typeface="Segoe UI" panose="020B0502040204020203" pitchFamily="34" charset="0"/>
                <a:cs typeface="Segoe UI" panose="020B0502040204020203" pitchFamily="34" charset="0"/>
              </a:rPr>
              <a:t> </a:t>
            </a:r>
            <a:r>
              <a:rPr lang="en-US" sz="1500" dirty="0" err="1">
                <a:latin typeface="Segoe UI" panose="020B0502040204020203" pitchFamily="34" charset="0"/>
                <a:cs typeface="Segoe UI" panose="020B0502040204020203" pitchFamily="34" charset="0"/>
              </a:rPr>
              <a:t>için</a:t>
            </a:r>
            <a:r>
              <a:rPr lang="en-US" sz="1500" dirty="0">
                <a:latin typeface="Segoe UI" panose="020B0502040204020203" pitchFamily="34" charset="0"/>
                <a:cs typeface="Segoe UI" panose="020B0502040204020203" pitchFamily="34" charset="0"/>
              </a:rPr>
              <a:t> </a:t>
            </a:r>
            <a:r>
              <a:rPr lang="en-US" sz="1500" dirty="0" err="1">
                <a:latin typeface="Segoe UI" panose="020B0502040204020203" pitchFamily="34" charset="0"/>
                <a:cs typeface="Segoe UI" panose="020B0502040204020203" pitchFamily="34" charset="0"/>
              </a:rPr>
              <a:t>hizmete</a:t>
            </a:r>
            <a:r>
              <a:rPr lang="en-US" sz="1500" dirty="0">
                <a:latin typeface="Segoe UI" panose="020B0502040204020203" pitchFamily="34" charset="0"/>
                <a:cs typeface="Segoe UI" panose="020B0502040204020203" pitchFamily="34" charset="0"/>
              </a:rPr>
              <a:t> </a:t>
            </a:r>
            <a:r>
              <a:rPr lang="en-US" sz="1500" dirty="0" err="1">
                <a:latin typeface="Segoe UI" panose="020B0502040204020203" pitchFamily="34" charset="0"/>
                <a:cs typeface="Segoe UI" panose="020B0502040204020203" pitchFamily="34" charset="0"/>
              </a:rPr>
              <a:t>açılır</a:t>
            </a:r>
            <a:r>
              <a:rPr lang="en-US" sz="1500" dirty="0">
                <a:latin typeface="Segoe UI" panose="020B0502040204020203" pitchFamily="34" charset="0"/>
                <a:cs typeface="Segoe UI" panose="020B0502040204020203" pitchFamily="34" charset="0"/>
              </a:rPr>
              <a:t>, </a:t>
            </a:r>
            <a:r>
              <a:rPr lang="en-US" sz="1500" dirty="0" err="1">
                <a:latin typeface="Segoe UI" panose="020B0502040204020203" pitchFamily="34" charset="0"/>
                <a:cs typeface="Segoe UI" panose="020B0502040204020203" pitchFamily="34" charset="0"/>
              </a:rPr>
              <a:t>açılışta</a:t>
            </a:r>
            <a:r>
              <a:rPr lang="en-US" sz="1500" dirty="0">
                <a:latin typeface="Segoe UI" panose="020B0502040204020203" pitchFamily="34" charset="0"/>
                <a:cs typeface="Segoe UI" panose="020B0502040204020203" pitchFamily="34" charset="0"/>
              </a:rPr>
              <a:t> </a:t>
            </a:r>
            <a:r>
              <a:rPr lang="en-US" sz="1500" dirty="0" err="1">
                <a:latin typeface="Segoe UI" panose="020B0502040204020203" pitchFamily="34" charset="0"/>
                <a:cs typeface="Segoe UI" panose="020B0502040204020203" pitchFamily="34" charset="0"/>
              </a:rPr>
              <a:t>eksik</a:t>
            </a:r>
            <a:r>
              <a:rPr lang="en-US" sz="1500" dirty="0">
                <a:latin typeface="Segoe UI" panose="020B0502040204020203" pitchFamily="34" charset="0"/>
                <a:cs typeface="Segoe UI" panose="020B0502040204020203" pitchFamily="34" charset="0"/>
              </a:rPr>
              <a:t> </a:t>
            </a:r>
            <a:r>
              <a:rPr lang="en-US" sz="1500" dirty="0" err="1">
                <a:latin typeface="Segoe UI" panose="020B0502040204020203" pitchFamily="34" charset="0"/>
                <a:cs typeface="Segoe UI" panose="020B0502040204020203" pitchFamily="34" charset="0"/>
              </a:rPr>
              <a:t>kalan</a:t>
            </a:r>
            <a:r>
              <a:rPr lang="en-US" sz="1500" dirty="0">
                <a:latin typeface="Segoe UI" panose="020B0502040204020203" pitchFamily="34" charset="0"/>
                <a:cs typeface="Segoe UI" panose="020B0502040204020203" pitchFamily="34" charset="0"/>
              </a:rPr>
              <a:t> </a:t>
            </a:r>
            <a:r>
              <a:rPr lang="en-US" sz="1500" dirty="0" err="1">
                <a:latin typeface="Segoe UI" panose="020B0502040204020203" pitchFamily="34" charset="0"/>
                <a:cs typeface="Segoe UI" panose="020B0502040204020203" pitchFamily="34" charset="0"/>
              </a:rPr>
              <a:t>kapasite</a:t>
            </a:r>
            <a:r>
              <a:rPr lang="en-US" sz="1500" dirty="0">
                <a:latin typeface="Segoe UI" panose="020B0502040204020203" pitchFamily="34" charset="0"/>
                <a:cs typeface="Segoe UI" panose="020B0502040204020203" pitchFamily="34" charset="0"/>
              </a:rPr>
              <a:t> </a:t>
            </a:r>
            <a:r>
              <a:rPr lang="en-US" sz="1500" dirty="0" err="1">
                <a:latin typeface="Segoe UI" panose="020B0502040204020203" pitchFamily="34" charset="0"/>
                <a:cs typeface="Segoe UI" panose="020B0502040204020203" pitchFamily="34" charset="0"/>
              </a:rPr>
              <a:t>takip</a:t>
            </a:r>
            <a:r>
              <a:rPr lang="en-US" sz="1500" dirty="0">
                <a:latin typeface="Segoe UI" panose="020B0502040204020203" pitchFamily="34" charset="0"/>
                <a:cs typeface="Segoe UI" panose="020B0502040204020203" pitchFamily="34" charset="0"/>
              </a:rPr>
              <a:t> </a:t>
            </a:r>
            <a:r>
              <a:rPr lang="en-US" sz="1500" dirty="0" err="1">
                <a:latin typeface="Segoe UI" panose="020B0502040204020203" pitchFamily="34" charset="0"/>
                <a:cs typeface="Segoe UI" panose="020B0502040204020203" pitchFamily="34" charset="0"/>
              </a:rPr>
              <a:t>eden</a:t>
            </a:r>
            <a:r>
              <a:rPr lang="en-US" sz="1500" dirty="0">
                <a:latin typeface="Segoe UI" panose="020B0502040204020203" pitchFamily="34" charset="0"/>
                <a:cs typeface="Segoe UI" panose="020B0502040204020203" pitchFamily="34" charset="0"/>
              </a:rPr>
              <a:t> </a:t>
            </a:r>
            <a:r>
              <a:rPr lang="en-US" sz="1500" dirty="0" err="1">
                <a:latin typeface="Segoe UI" panose="020B0502040204020203" pitchFamily="34" charset="0"/>
                <a:cs typeface="Segoe UI" panose="020B0502040204020203" pitchFamily="34" charset="0"/>
              </a:rPr>
              <a:t>süreçte</a:t>
            </a:r>
            <a:r>
              <a:rPr lang="en-US" sz="1500" dirty="0">
                <a:latin typeface="Segoe UI" panose="020B0502040204020203" pitchFamily="34" charset="0"/>
                <a:cs typeface="Segoe UI" panose="020B0502040204020203" pitchFamily="34" charset="0"/>
              </a:rPr>
              <a:t> </a:t>
            </a:r>
            <a:r>
              <a:rPr lang="en-US" sz="1500" dirty="0" err="1">
                <a:latin typeface="Segoe UI" panose="020B0502040204020203" pitchFamily="34" charset="0"/>
                <a:cs typeface="Segoe UI" panose="020B0502040204020203" pitchFamily="34" charset="0"/>
              </a:rPr>
              <a:t>tamamlanır</a:t>
            </a:r>
            <a:r>
              <a:rPr lang="en-US" sz="1500" dirty="0">
                <a:latin typeface="Segoe UI" panose="020B0502040204020203" pitchFamily="34" charset="0"/>
                <a:cs typeface="Segoe UI" panose="020B0502040204020203" pitchFamily="34" charset="0"/>
              </a:rPr>
              <a:t>. </a:t>
            </a:r>
            <a:r>
              <a:rPr lang="en-US" sz="1500" dirty="0" err="1">
                <a:latin typeface="Segoe UI" panose="020B0502040204020203" pitchFamily="34" charset="0"/>
                <a:cs typeface="Segoe UI" panose="020B0502040204020203" pitchFamily="34" charset="0"/>
              </a:rPr>
              <a:t>Çocukların</a:t>
            </a:r>
            <a:r>
              <a:rPr lang="en-US" sz="1500" dirty="0">
                <a:latin typeface="Segoe UI" panose="020B0502040204020203" pitchFamily="34" charset="0"/>
                <a:cs typeface="Segoe UI" panose="020B0502040204020203" pitchFamily="34" charset="0"/>
              </a:rPr>
              <a:t> </a:t>
            </a:r>
            <a:r>
              <a:rPr lang="en-US" sz="1500" dirty="0" err="1">
                <a:latin typeface="Segoe UI" panose="020B0502040204020203" pitchFamily="34" charset="0"/>
                <a:cs typeface="Segoe UI" panose="020B0502040204020203" pitchFamily="34" charset="0"/>
              </a:rPr>
              <a:t>kardeş</a:t>
            </a:r>
            <a:r>
              <a:rPr lang="en-US" sz="1500" dirty="0">
                <a:latin typeface="Segoe UI" panose="020B0502040204020203" pitchFamily="34" charset="0"/>
                <a:cs typeface="Segoe UI" panose="020B0502040204020203" pitchFamily="34" charset="0"/>
              </a:rPr>
              <a:t> </a:t>
            </a:r>
            <a:r>
              <a:rPr lang="en-US" sz="1500" dirty="0" err="1">
                <a:latin typeface="Segoe UI" panose="020B0502040204020203" pitchFamily="34" charset="0"/>
                <a:cs typeface="Segoe UI" panose="020B0502040204020203" pitchFamily="34" charset="0"/>
              </a:rPr>
              <a:t>olması</a:t>
            </a:r>
            <a:r>
              <a:rPr lang="en-US" sz="1500" dirty="0">
                <a:latin typeface="Segoe UI" panose="020B0502040204020203" pitchFamily="34" charset="0"/>
                <a:cs typeface="Segoe UI" panose="020B0502040204020203" pitchFamily="34" charset="0"/>
              </a:rPr>
              <a:t> </a:t>
            </a:r>
            <a:r>
              <a:rPr lang="en-US" sz="1500" dirty="0" err="1">
                <a:latin typeface="Segoe UI" panose="020B0502040204020203" pitchFamily="34" charset="0"/>
                <a:cs typeface="Segoe UI" panose="020B0502040204020203" pitchFamily="34" charset="0"/>
              </a:rPr>
              <a:t>durumunda</a:t>
            </a:r>
            <a:r>
              <a:rPr lang="en-US" sz="1500" dirty="0">
                <a:latin typeface="Segoe UI" panose="020B0502040204020203" pitchFamily="34" charset="0"/>
                <a:cs typeface="Segoe UI" panose="020B0502040204020203" pitchFamily="34" charset="0"/>
              </a:rPr>
              <a:t>, </a:t>
            </a:r>
            <a:r>
              <a:rPr lang="en-US" sz="1500" dirty="0" err="1">
                <a:latin typeface="Segoe UI" panose="020B0502040204020203" pitchFamily="34" charset="0"/>
                <a:cs typeface="Segoe UI" panose="020B0502040204020203" pitchFamily="34" charset="0"/>
              </a:rPr>
              <a:t>hizmeti</a:t>
            </a:r>
            <a:r>
              <a:rPr lang="en-US" sz="1500" dirty="0">
                <a:latin typeface="Segoe UI" panose="020B0502040204020203" pitchFamily="34" charset="0"/>
                <a:cs typeface="Segoe UI" panose="020B0502040204020203" pitchFamily="34" charset="0"/>
              </a:rPr>
              <a:t> </a:t>
            </a:r>
            <a:r>
              <a:rPr lang="en-US" sz="1500" dirty="0" err="1">
                <a:latin typeface="Segoe UI" panose="020B0502040204020203" pitchFamily="34" charset="0"/>
                <a:cs typeface="Segoe UI" panose="020B0502040204020203" pitchFamily="34" charset="0"/>
              </a:rPr>
              <a:t>aksatmayacak</a:t>
            </a:r>
            <a:r>
              <a:rPr lang="en-US" sz="1500" dirty="0">
                <a:latin typeface="Segoe UI" panose="020B0502040204020203" pitchFamily="34" charset="0"/>
                <a:cs typeface="Segoe UI" panose="020B0502040204020203" pitchFamily="34" charset="0"/>
              </a:rPr>
              <a:t> </a:t>
            </a:r>
            <a:r>
              <a:rPr lang="en-US" sz="1500" dirty="0" err="1">
                <a:latin typeface="Segoe UI" panose="020B0502040204020203" pitchFamily="34" charset="0"/>
                <a:cs typeface="Segoe UI" panose="020B0502040204020203" pitchFamily="34" charset="0"/>
              </a:rPr>
              <a:t>şekilde</a:t>
            </a:r>
            <a:r>
              <a:rPr lang="en-US" sz="1500" dirty="0">
                <a:latin typeface="Segoe UI" panose="020B0502040204020203" pitchFamily="34" charset="0"/>
                <a:cs typeface="Segoe UI" panose="020B0502040204020203" pitchFamily="34" charset="0"/>
              </a:rPr>
              <a:t>, </a:t>
            </a:r>
            <a:r>
              <a:rPr lang="en-US" sz="1500" dirty="0" err="1">
                <a:latin typeface="Segoe UI" panose="020B0502040204020203" pitchFamily="34" charset="0"/>
                <a:cs typeface="Segoe UI" panose="020B0502040204020203" pitchFamily="34" charset="0"/>
              </a:rPr>
              <a:t>kapasite</a:t>
            </a:r>
            <a:r>
              <a:rPr lang="en-US" sz="1500" dirty="0">
                <a:latin typeface="Segoe UI" panose="020B0502040204020203" pitchFamily="34" charset="0"/>
                <a:cs typeface="Segoe UI" panose="020B0502040204020203" pitchFamily="34" charset="0"/>
              </a:rPr>
              <a:t> </a:t>
            </a:r>
            <a:r>
              <a:rPr lang="en-US" sz="1500" dirty="0" err="1">
                <a:latin typeface="Segoe UI" panose="020B0502040204020203" pitchFamily="34" charset="0"/>
                <a:cs typeface="Segoe UI" panose="020B0502040204020203" pitchFamily="34" charset="0"/>
              </a:rPr>
              <a:t>sınırı</a:t>
            </a:r>
            <a:r>
              <a:rPr lang="en-US" sz="1500" dirty="0">
                <a:latin typeface="Segoe UI" panose="020B0502040204020203" pitchFamily="34" charset="0"/>
                <a:cs typeface="Segoe UI" panose="020B0502040204020203" pitchFamily="34" charset="0"/>
              </a:rPr>
              <a:t> </a:t>
            </a:r>
            <a:r>
              <a:rPr lang="en-US" sz="1500" dirty="0" err="1">
                <a:latin typeface="Segoe UI" panose="020B0502040204020203" pitchFamily="34" charset="0"/>
                <a:cs typeface="Segoe UI" panose="020B0502040204020203" pitchFamily="34" charset="0"/>
              </a:rPr>
              <a:t>aranmamaktadır</a:t>
            </a:r>
            <a:r>
              <a:rPr lang="en-US" sz="1500" dirty="0">
                <a:latin typeface="Segoe UI" panose="020B0502040204020203" pitchFamily="34" charset="0"/>
                <a:cs typeface="Segoe UI" panose="020B0502040204020203" pitchFamily="34" charset="0"/>
              </a:rPr>
              <a:t>. </a:t>
            </a:r>
            <a:r>
              <a:rPr lang="en-US" sz="1500" dirty="0" err="1">
                <a:latin typeface="Segoe UI" panose="020B0502040204020203" pitchFamily="34" charset="0"/>
                <a:cs typeface="Segoe UI" panose="020B0502040204020203" pitchFamily="34" charset="0"/>
              </a:rPr>
              <a:t>Çocukların</a:t>
            </a:r>
            <a:r>
              <a:rPr lang="en-US" sz="1500" dirty="0">
                <a:latin typeface="Segoe UI" panose="020B0502040204020203" pitchFamily="34" charset="0"/>
                <a:cs typeface="Segoe UI" panose="020B0502040204020203" pitchFamily="34" charset="0"/>
              </a:rPr>
              <a:t> </a:t>
            </a:r>
            <a:r>
              <a:rPr lang="en-US" sz="1500" dirty="0" err="1">
                <a:latin typeface="Segoe UI" panose="020B0502040204020203" pitchFamily="34" charset="0"/>
                <a:cs typeface="Segoe UI" panose="020B0502040204020203" pitchFamily="34" charset="0"/>
              </a:rPr>
              <a:t>evlere</a:t>
            </a:r>
            <a:r>
              <a:rPr lang="en-US" sz="1500" dirty="0">
                <a:latin typeface="Segoe UI" panose="020B0502040204020203" pitchFamily="34" charset="0"/>
                <a:cs typeface="Segoe UI" panose="020B0502040204020203" pitchFamily="34" charset="0"/>
              </a:rPr>
              <a:t> </a:t>
            </a:r>
            <a:r>
              <a:rPr lang="en-US" sz="1500" dirty="0" err="1">
                <a:latin typeface="Segoe UI" panose="020B0502040204020203" pitchFamily="34" charset="0"/>
                <a:cs typeface="Segoe UI" panose="020B0502040204020203" pitchFamily="34" charset="0"/>
              </a:rPr>
              <a:t>yerleştirilmesinde</a:t>
            </a:r>
            <a:r>
              <a:rPr lang="en-US" sz="1500" dirty="0">
                <a:latin typeface="Segoe UI" panose="020B0502040204020203" pitchFamily="34" charset="0"/>
                <a:cs typeface="Segoe UI" panose="020B0502040204020203" pitchFamily="34" charset="0"/>
              </a:rPr>
              <a:t>, </a:t>
            </a:r>
            <a:r>
              <a:rPr lang="en-US" sz="1500" dirty="0" err="1">
                <a:latin typeface="Segoe UI" panose="020B0502040204020203" pitchFamily="34" charset="0"/>
                <a:cs typeface="Segoe UI" panose="020B0502040204020203" pitchFamily="34" charset="0"/>
              </a:rPr>
              <a:t>aynı</a:t>
            </a:r>
            <a:r>
              <a:rPr lang="en-US" sz="1500" dirty="0">
                <a:latin typeface="Segoe UI" panose="020B0502040204020203" pitchFamily="34" charset="0"/>
                <a:cs typeface="Segoe UI" panose="020B0502040204020203" pitchFamily="34" charset="0"/>
              </a:rPr>
              <a:t> </a:t>
            </a:r>
            <a:r>
              <a:rPr lang="en-US" sz="1500" dirty="0" err="1">
                <a:latin typeface="Segoe UI" panose="020B0502040204020203" pitchFamily="34" charset="0"/>
                <a:cs typeface="Segoe UI" panose="020B0502040204020203" pitchFamily="34" charset="0"/>
              </a:rPr>
              <a:t>evde</a:t>
            </a:r>
            <a:r>
              <a:rPr lang="en-US" sz="1500" dirty="0">
                <a:latin typeface="Segoe UI" panose="020B0502040204020203" pitchFamily="34" charset="0"/>
                <a:cs typeface="Segoe UI" panose="020B0502040204020203" pitchFamily="34" charset="0"/>
              </a:rPr>
              <a:t>/</a:t>
            </a:r>
            <a:r>
              <a:rPr lang="en-US" sz="1500" dirty="0" err="1">
                <a:latin typeface="Segoe UI" panose="020B0502040204020203" pitchFamily="34" charset="0"/>
                <a:cs typeface="Segoe UI" panose="020B0502040204020203" pitchFamily="34" charset="0"/>
              </a:rPr>
              <a:t>yaşam</a:t>
            </a:r>
            <a:r>
              <a:rPr lang="en-US" sz="1500" dirty="0">
                <a:latin typeface="Segoe UI" panose="020B0502040204020203" pitchFamily="34" charset="0"/>
                <a:cs typeface="Segoe UI" panose="020B0502040204020203" pitchFamily="34" charset="0"/>
              </a:rPr>
              <a:t> </a:t>
            </a:r>
            <a:r>
              <a:rPr lang="en-US" sz="1500" dirty="0" err="1">
                <a:latin typeface="Segoe UI" panose="020B0502040204020203" pitchFamily="34" charset="0"/>
                <a:cs typeface="Segoe UI" panose="020B0502040204020203" pitchFamily="34" charset="0"/>
              </a:rPr>
              <a:t>biriminde</a:t>
            </a:r>
            <a:r>
              <a:rPr lang="en-US" sz="1500" dirty="0">
                <a:latin typeface="Segoe UI" panose="020B0502040204020203" pitchFamily="34" charset="0"/>
                <a:cs typeface="Segoe UI" panose="020B0502040204020203" pitchFamily="34" charset="0"/>
              </a:rPr>
              <a:t> </a:t>
            </a:r>
            <a:r>
              <a:rPr lang="en-US" sz="1500" dirty="0" err="1">
                <a:latin typeface="Segoe UI" panose="020B0502040204020203" pitchFamily="34" charset="0"/>
                <a:cs typeface="Segoe UI" panose="020B0502040204020203" pitchFamily="34" charset="0"/>
              </a:rPr>
              <a:t>kalacak</a:t>
            </a:r>
            <a:r>
              <a:rPr lang="en-US" sz="1500" dirty="0">
                <a:latin typeface="Segoe UI" panose="020B0502040204020203" pitchFamily="34" charset="0"/>
                <a:cs typeface="Segoe UI" panose="020B0502040204020203" pitchFamily="34" charset="0"/>
              </a:rPr>
              <a:t> </a:t>
            </a:r>
            <a:r>
              <a:rPr lang="en-US" sz="1500" dirty="0" err="1">
                <a:latin typeface="Segoe UI" panose="020B0502040204020203" pitchFamily="34" charset="0"/>
                <a:cs typeface="Segoe UI" panose="020B0502040204020203" pitchFamily="34" charset="0"/>
              </a:rPr>
              <a:t>yedi</a:t>
            </a:r>
            <a:r>
              <a:rPr lang="en-US" sz="1500" dirty="0">
                <a:latin typeface="Segoe UI" panose="020B0502040204020203" pitchFamily="34" charset="0"/>
                <a:cs typeface="Segoe UI" panose="020B0502040204020203" pitchFamily="34" charset="0"/>
              </a:rPr>
              <a:t> </a:t>
            </a:r>
            <a:r>
              <a:rPr lang="en-US" sz="1500" dirty="0" err="1">
                <a:latin typeface="Segoe UI" panose="020B0502040204020203" pitchFamily="34" charset="0"/>
                <a:cs typeface="Segoe UI" panose="020B0502040204020203" pitchFamily="34" charset="0"/>
              </a:rPr>
              <a:t>yaş</a:t>
            </a:r>
            <a:r>
              <a:rPr lang="en-US" sz="1500" dirty="0">
                <a:latin typeface="Segoe UI" panose="020B0502040204020203" pitchFamily="34" charset="0"/>
                <a:cs typeface="Segoe UI" panose="020B0502040204020203" pitchFamily="34" charset="0"/>
              </a:rPr>
              <a:t> </a:t>
            </a:r>
            <a:r>
              <a:rPr lang="en-US" sz="1500" dirty="0" err="1">
                <a:latin typeface="Segoe UI" panose="020B0502040204020203" pitchFamily="34" charset="0"/>
                <a:cs typeface="Segoe UI" panose="020B0502040204020203" pitchFamily="34" charset="0"/>
              </a:rPr>
              <a:t>ve</a:t>
            </a:r>
            <a:r>
              <a:rPr lang="en-US" sz="1500" dirty="0">
                <a:latin typeface="Segoe UI" panose="020B0502040204020203" pitchFamily="34" charset="0"/>
                <a:cs typeface="Segoe UI" panose="020B0502040204020203" pitchFamily="34" charset="0"/>
              </a:rPr>
              <a:t> </a:t>
            </a:r>
            <a:r>
              <a:rPr lang="en-US" sz="1500" dirty="0" err="1">
                <a:latin typeface="Segoe UI" panose="020B0502040204020203" pitchFamily="34" charset="0"/>
                <a:cs typeface="Segoe UI" panose="020B0502040204020203" pitchFamily="34" charset="0"/>
              </a:rPr>
              <a:t>üzeri</a:t>
            </a:r>
            <a:r>
              <a:rPr lang="en-US" sz="1500" dirty="0">
                <a:latin typeface="Segoe UI" panose="020B0502040204020203" pitchFamily="34" charset="0"/>
                <a:cs typeface="Segoe UI" panose="020B0502040204020203" pitchFamily="34" charset="0"/>
              </a:rPr>
              <a:t> </a:t>
            </a:r>
            <a:r>
              <a:rPr lang="en-US" sz="1500" dirty="0" err="1">
                <a:latin typeface="Segoe UI" panose="020B0502040204020203" pitchFamily="34" charset="0"/>
                <a:cs typeface="Segoe UI" panose="020B0502040204020203" pitchFamily="34" charset="0"/>
              </a:rPr>
              <a:t>çocuklarda</a:t>
            </a:r>
            <a:r>
              <a:rPr lang="en-US" sz="1500" dirty="0">
                <a:latin typeface="Segoe UI" panose="020B0502040204020203" pitchFamily="34" charset="0"/>
                <a:cs typeface="Segoe UI" panose="020B0502040204020203" pitchFamily="34" charset="0"/>
              </a:rPr>
              <a:t> </a:t>
            </a:r>
            <a:r>
              <a:rPr lang="en-US" sz="1500" dirty="0" err="1">
                <a:latin typeface="Segoe UI" panose="020B0502040204020203" pitchFamily="34" charset="0"/>
                <a:cs typeface="Segoe UI" panose="020B0502040204020203" pitchFamily="34" charset="0"/>
              </a:rPr>
              <a:t>yaş</a:t>
            </a:r>
            <a:r>
              <a:rPr lang="en-US" sz="1500" dirty="0">
                <a:latin typeface="Segoe UI" panose="020B0502040204020203" pitchFamily="34" charset="0"/>
                <a:cs typeface="Segoe UI" panose="020B0502040204020203" pitchFamily="34" charset="0"/>
              </a:rPr>
              <a:t> </a:t>
            </a:r>
            <a:r>
              <a:rPr lang="en-US" sz="1500" dirty="0" err="1">
                <a:latin typeface="Segoe UI" panose="020B0502040204020203" pitchFamily="34" charset="0"/>
                <a:cs typeface="Segoe UI" panose="020B0502040204020203" pitchFamily="34" charset="0"/>
              </a:rPr>
              <a:t>farkının</a:t>
            </a:r>
            <a:r>
              <a:rPr lang="en-US" sz="1500" dirty="0">
                <a:latin typeface="Segoe UI" panose="020B0502040204020203" pitchFamily="34" charset="0"/>
                <a:cs typeface="Segoe UI" panose="020B0502040204020203" pitchFamily="34" charset="0"/>
              </a:rPr>
              <a:t> </a:t>
            </a:r>
            <a:r>
              <a:rPr lang="en-US" sz="1500" dirty="0" err="1">
                <a:latin typeface="Segoe UI" panose="020B0502040204020203" pitchFamily="34" charset="0"/>
                <a:cs typeface="Segoe UI" panose="020B0502040204020203" pitchFamily="34" charset="0"/>
              </a:rPr>
              <a:t>en</a:t>
            </a:r>
            <a:r>
              <a:rPr lang="en-US" sz="1500" dirty="0">
                <a:latin typeface="Segoe UI" panose="020B0502040204020203" pitchFamily="34" charset="0"/>
                <a:cs typeface="Segoe UI" panose="020B0502040204020203" pitchFamily="34" charset="0"/>
              </a:rPr>
              <a:t> </a:t>
            </a:r>
            <a:r>
              <a:rPr lang="en-US" sz="1500" dirty="0" err="1">
                <a:latin typeface="Segoe UI" panose="020B0502040204020203" pitchFamily="34" charset="0"/>
                <a:cs typeface="Segoe UI" panose="020B0502040204020203" pitchFamily="34" charset="0"/>
              </a:rPr>
              <a:t>fazla</a:t>
            </a:r>
            <a:r>
              <a:rPr lang="en-US" sz="1500" dirty="0">
                <a:latin typeface="Segoe UI" panose="020B0502040204020203" pitchFamily="34" charset="0"/>
                <a:cs typeface="Segoe UI" panose="020B0502040204020203" pitchFamily="34" charset="0"/>
              </a:rPr>
              <a:t> </a:t>
            </a:r>
            <a:r>
              <a:rPr lang="en-US" sz="1500" dirty="0" err="1">
                <a:latin typeface="Segoe UI" panose="020B0502040204020203" pitchFamily="34" charset="0"/>
                <a:cs typeface="Segoe UI" panose="020B0502040204020203" pitchFamily="34" charset="0"/>
              </a:rPr>
              <a:t>üç</a:t>
            </a:r>
            <a:r>
              <a:rPr lang="en-US" sz="1500" dirty="0">
                <a:latin typeface="Segoe UI" panose="020B0502040204020203" pitchFamily="34" charset="0"/>
                <a:cs typeface="Segoe UI" panose="020B0502040204020203" pitchFamily="34" charset="0"/>
              </a:rPr>
              <a:t> </a:t>
            </a:r>
            <a:r>
              <a:rPr lang="en-US" sz="1500" dirty="0" err="1">
                <a:latin typeface="Segoe UI" panose="020B0502040204020203" pitchFamily="34" charset="0"/>
                <a:cs typeface="Segoe UI" panose="020B0502040204020203" pitchFamily="34" charset="0"/>
              </a:rPr>
              <a:t>olması</a:t>
            </a:r>
            <a:r>
              <a:rPr lang="en-US" sz="1500" dirty="0">
                <a:latin typeface="Segoe UI" panose="020B0502040204020203" pitchFamily="34" charset="0"/>
                <a:cs typeface="Segoe UI" panose="020B0502040204020203" pitchFamily="34" charset="0"/>
              </a:rPr>
              <a:t> </a:t>
            </a:r>
            <a:r>
              <a:rPr lang="en-US" sz="1500" dirty="0" err="1">
                <a:latin typeface="Segoe UI" panose="020B0502040204020203" pitchFamily="34" charset="0"/>
                <a:cs typeface="Segoe UI" panose="020B0502040204020203" pitchFamily="34" charset="0"/>
              </a:rPr>
              <a:t>ve</a:t>
            </a:r>
            <a:r>
              <a:rPr lang="en-US" sz="1500" dirty="0">
                <a:latin typeface="Segoe UI" panose="020B0502040204020203" pitchFamily="34" charset="0"/>
                <a:cs typeface="Segoe UI" panose="020B0502040204020203" pitchFamily="34" charset="0"/>
              </a:rPr>
              <a:t> </a:t>
            </a:r>
            <a:r>
              <a:rPr lang="en-US" sz="1500" dirty="0" err="1">
                <a:latin typeface="Segoe UI" panose="020B0502040204020203" pitchFamily="34" charset="0"/>
                <a:cs typeface="Segoe UI" panose="020B0502040204020203" pitchFamily="34" charset="0"/>
              </a:rPr>
              <a:t>hemcins</a:t>
            </a:r>
            <a:r>
              <a:rPr lang="en-US" sz="1500" dirty="0">
                <a:latin typeface="Segoe UI" panose="020B0502040204020203" pitchFamily="34" charset="0"/>
                <a:cs typeface="Segoe UI" panose="020B0502040204020203" pitchFamily="34" charset="0"/>
              </a:rPr>
              <a:t> </a:t>
            </a:r>
            <a:r>
              <a:rPr lang="en-US" sz="1500" dirty="0" err="1">
                <a:latin typeface="Segoe UI" panose="020B0502040204020203" pitchFamily="34" charset="0"/>
                <a:cs typeface="Segoe UI" panose="020B0502040204020203" pitchFamily="34" charset="0"/>
              </a:rPr>
              <a:t>olması</a:t>
            </a:r>
            <a:r>
              <a:rPr lang="en-US" sz="1500" dirty="0">
                <a:latin typeface="Segoe UI" panose="020B0502040204020203" pitchFamily="34" charset="0"/>
                <a:cs typeface="Segoe UI" panose="020B0502040204020203" pitchFamily="34" charset="0"/>
              </a:rPr>
              <a:t> </a:t>
            </a:r>
            <a:r>
              <a:rPr lang="en-US" sz="1500" dirty="0" err="1">
                <a:latin typeface="Segoe UI" panose="020B0502040204020203" pitchFamily="34" charset="0"/>
                <a:cs typeface="Segoe UI" panose="020B0502040204020203" pitchFamily="34" charset="0"/>
              </a:rPr>
              <a:t>şartı</a:t>
            </a:r>
            <a:r>
              <a:rPr lang="en-US" sz="1500" dirty="0">
                <a:latin typeface="Segoe UI" panose="020B0502040204020203" pitchFamily="34" charset="0"/>
                <a:cs typeface="Segoe UI" panose="020B0502040204020203" pitchFamily="34" charset="0"/>
              </a:rPr>
              <a:t> </a:t>
            </a:r>
            <a:r>
              <a:rPr lang="en-US" sz="1500" dirty="0" err="1">
                <a:latin typeface="Segoe UI" panose="020B0502040204020203" pitchFamily="34" charset="0"/>
                <a:cs typeface="Segoe UI" panose="020B0502040204020203" pitchFamily="34" charset="0"/>
              </a:rPr>
              <a:t>aranır</a:t>
            </a:r>
            <a:r>
              <a:rPr lang="en-US" sz="1500" dirty="0">
                <a:latin typeface="Segoe UI" panose="020B0502040204020203" pitchFamily="34" charset="0"/>
                <a:cs typeface="Segoe UI" panose="020B0502040204020203" pitchFamily="34" charset="0"/>
              </a:rPr>
              <a:t>. </a:t>
            </a:r>
            <a:r>
              <a:rPr lang="en-US" sz="1500" dirty="0" err="1">
                <a:latin typeface="Segoe UI" panose="020B0502040204020203" pitchFamily="34" charset="0"/>
                <a:cs typeface="Segoe UI" panose="020B0502040204020203" pitchFamily="34" charset="0"/>
              </a:rPr>
              <a:t>Aynı</a:t>
            </a:r>
            <a:r>
              <a:rPr lang="en-US" sz="1500" dirty="0">
                <a:latin typeface="Segoe UI" panose="020B0502040204020203" pitchFamily="34" charset="0"/>
                <a:cs typeface="Segoe UI" panose="020B0502040204020203" pitchFamily="34" charset="0"/>
              </a:rPr>
              <a:t> </a:t>
            </a:r>
            <a:r>
              <a:rPr lang="en-US" sz="1500" dirty="0" err="1">
                <a:latin typeface="Segoe UI" panose="020B0502040204020203" pitchFamily="34" charset="0"/>
                <a:cs typeface="Segoe UI" panose="020B0502040204020203" pitchFamily="34" charset="0"/>
              </a:rPr>
              <a:t>evde</a:t>
            </a:r>
            <a:r>
              <a:rPr lang="en-US" sz="1500" dirty="0">
                <a:latin typeface="Segoe UI" panose="020B0502040204020203" pitchFamily="34" charset="0"/>
                <a:cs typeface="Segoe UI" panose="020B0502040204020203" pitchFamily="34" charset="0"/>
              </a:rPr>
              <a:t>/</a:t>
            </a:r>
            <a:r>
              <a:rPr lang="en-US" sz="1500" dirty="0" err="1">
                <a:latin typeface="Segoe UI" panose="020B0502040204020203" pitchFamily="34" charset="0"/>
                <a:cs typeface="Segoe UI" panose="020B0502040204020203" pitchFamily="34" charset="0"/>
              </a:rPr>
              <a:t>yaşam</a:t>
            </a:r>
            <a:r>
              <a:rPr lang="en-US" sz="1500" dirty="0">
                <a:latin typeface="Segoe UI" panose="020B0502040204020203" pitchFamily="34" charset="0"/>
                <a:cs typeface="Segoe UI" panose="020B0502040204020203" pitchFamily="34" charset="0"/>
              </a:rPr>
              <a:t> </a:t>
            </a:r>
            <a:r>
              <a:rPr lang="en-US" sz="1500" dirty="0" err="1">
                <a:latin typeface="Segoe UI" panose="020B0502040204020203" pitchFamily="34" charset="0"/>
                <a:cs typeface="Segoe UI" panose="020B0502040204020203" pitchFamily="34" charset="0"/>
              </a:rPr>
              <a:t>biriminde</a:t>
            </a:r>
            <a:r>
              <a:rPr lang="en-US" sz="1500" dirty="0">
                <a:latin typeface="Segoe UI" panose="020B0502040204020203" pitchFamily="34" charset="0"/>
                <a:cs typeface="Segoe UI" panose="020B0502040204020203" pitchFamily="34" charset="0"/>
              </a:rPr>
              <a:t> </a:t>
            </a:r>
            <a:r>
              <a:rPr lang="en-US" sz="1500" dirty="0" err="1">
                <a:latin typeface="Segoe UI" panose="020B0502040204020203" pitchFamily="34" charset="0"/>
                <a:cs typeface="Segoe UI" panose="020B0502040204020203" pitchFamily="34" charset="0"/>
              </a:rPr>
              <a:t>kalan</a:t>
            </a:r>
            <a:r>
              <a:rPr lang="en-US" sz="1500" dirty="0">
                <a:latin typeface="Segoe UI" panose="020B0502040204020203" pitchFamily="34" charset="0"/>
                <a:cs typeface="Segoe UI" panose="020B0502040204020203" pitchFamily="34" charset="0"/>
              </a:rPr>
              <a:t> </a:t>
            </a:r>
            <a:r>
              <a:rPr lang="en-US" sz="1500" dirty="0" err="1">
                <a:latin typeface="Segoe UI" panose="020B0502040204020203" pitchFamily="34" charset="0"/>
                <a:cs typeface="Segoe UI" panose="020B0502040204020203" pitchFamily="34" charset="0"/>
              </a:rPr>
              <a:t>çocukların</a:t>
            </a:r>
            <a:r>
              <a:rPr lang="en-US" sz="1500" dirty="0">
                <a:latin typeface="Segoe UI" panose="020B0502040204020203" pitchFamily="34" charset="0"/>
                <a:cs typeface="Segoe UI" panose="020B0502040204020203" pitchFamily="34" charset="0"/>
              </a:rPr>
              <a:t> </a:t>
            </a:r>
            <a:r>
              <a:rPr lang="en-US" sz="1500" dirty="0" err="1">
                <a:latin typeface="Segoe UI" panose="020B0502040204020203" pitchFamily="34" charset="0"/>
                <a:cs typeface="Segoe UI" panose="020B0502040204020203" pitchFamily="34" charset="0"/>
              </a:rPr>
              <a:t>tamamının</a:t>
            </a:r>
            <a:r>
              <a:rPr lang="en-US" sz="1500" dirty="0">
                <a:latin typeface="Segoe UI" panose="020B0502040204020203" pitchFamily="34" charset="0"/>
                <a:cs typeface="Segoe UI" panose="020B0502040204020203" pitchFamily="34" charset="0"/>
              </a:rPr>
              <a:t> </a:t>
            </a:r>
            <a:r>
              <a:rPr lang="en-US" sz="1500" dirty="0" err="1">
                <a:latin typeface="Segoe UI" panose="020B0502040204020203" pitchFamily="34" charset="0"/>
                <a:cs typeface="Segoe UI" panose="020B0502040204020203" pitchFamily="34" charset="0"/>
              </a:rPr>
              <a:t>kardeş</a:t>
            </a:r>
            <a:r>
              <a:rPr lang="en-US" sz="1500" dirty="0">
                <a:latin typeface="Segoe UI" panose="020B0502040204020203" pitchFamily="34" charset="0"/>
                <a:cs typeface="Segoe UI" panose="020B0502040204020203" pitchFamily="34" charset="0"/>
              </a:rPr>
              <a:t> </a:t>
            </a:r>
            <a:r>
              <a:rPr lang="en-US" sz="1500" dirty="0" err="1">
                <a:latin typeface="Segoe UI" panose="020B0502040204020203" pitchFamily="34" charset="0"/>
                <a:cs typeface="Segoe UI" panose="020B0502040204020203" pitchFamily="34" charset="0"/>
              </a:rPr>
              <a:t>olması</a:t>
            </a:r>
            <a:r>
              <a:rPr lang="en-US" sz="1500" dirty="0">
                <a:latin typeface="Segoe UI" panose="020B0502040204020203" pitchFamily="34" charset="0"/>
                <a:cs typeface="Segoe UI" panose="020B0502040204020203" pitchFamily="34" charset="0"/>
              </a:rPr>
              <a:t> </a:t>
            </a:r>
            <a:r>
              <a:rPr lang="en-US" sz="1500" dirty="0" err="1">
                <a:latin typeface="Segoe UI" panose="020B0502040204020203" pitchFamily="34" charset="0"/>
                <a:cs typeface="Segoe UI" panose="020B0502040204020203" pitchFamily="34" charset="0"/>
              </a:rPr>
              <a:t>halinde</a:t>
            </a:r>
            <a:r>
              <a:rPr lang="en-US" sz="1500" dirty="0">
                <a:latin typeface="Segoe UI" panose="020B0502040204020203" pitchFamily="34" charset="0"/>
                <a:cs typeface="Segoe UI" panose="020B0502040204020203" pitchFamily="34" charset="0"/>
              </a:rPr>
              <a:t> </a:t>
            </a:r>
            <a:r>
              <a:rPr lang="en-US" sz="1500" dirty="0" err="1">
                <a:latin typeface="Segoe UI" panose="020B0502040204020203" pitchFamily="34" charset="0"/>
                <a:cs typeface="Segoe UI" panose="020B0502040204020203" pitchFamily="34" charset="0"/>
              </a:rPr>
              <a:t>ise</a:t>
            </a:r>
            <a:r>
              <a:rPr lang="en-US" sz="1500" dirty="0">
                <a:latin typeface="Segoe UI" panose="020B0502040204020203" pitchFamily="34" charset="0"/>
                <a:cs typeface="Segoe UI" panose="020B0502040204020203" pitchFamily="34" charset="0"/>
              </a:rPr>
              <a:t> </a:t>
            </a:r>
            <a:r>
              <a:rPr lang="en-US" sz="1500" dirty="0" err="1">
                <a:latin typeface="Segoe UI" panose="020B0502040204020203" pitchFamily="34" charset="0"/>
                <a:cs typeface="Segoe UI" panose="020B0502040204020203" pitchFamily="34" charset="0"/>
              </a:rPr>
              <a:t>yaş</a:t>
            </a:r>
            <a:r>
              <a:rPr lang="en-US" sz="1500" dirty="0">
                <a:latin typeface="Segoe UI" panose="020B0502040204020203" pitchFamily="34" charset="0"/>
                <a:cs typeface="Segoe UI" panose="020B0502040204020203" pitchFamily="34" charset="0"/>
              </a:rPr>
              <a:t> </a:t>
            </a:r>
            <a:r>
              <a:rPr lang="en-US" sz="1500" dirty="0" err="1">
                <a:latin typeface="Segoe UI" panose="020B0502040204020203" pitchFamily="34" charset="0"/>
                <a:cs typeface="Segoe UI" panose="020B0502040204020203" pitchFamily="34" charset="0"/>
              </a:rPr>
              <a:t>ve</a:t>
            </a:r>
            <a:r>
              <a:rPr lang="en-US" sz="1500" dirty="0">
                <a:latin typeface="Segoe UI" panose="020B0502040204020203" pitchFamily="34" charset="0"/>
                <a:cs typeface="Segoe UI" panose="020B0502040204020203" pitchFamily="34" charset="0"/>
              </a:rPr>
              <a:t> </a:t>
            </a:r>
            <a:r>
              <a:rPr lang="en-US" sz="1500" dirty="0" err="1">
                <a:latin typeface="Segoe UI" panose="020B0502040204020203" pitchFamily="34" charset="0"/>
                <a:cs typeface="Segoe UI" panose="020B0502040204020203" pitchFamily="34" charset="0"/>
              </a:rPr>
              <a:t>cinsiyet</a:t>
            </a:r>
            <a:r>
              <a:rPr lang="en-US" sz="1500" dirty="0">
                <a:latin typeface="Segoe UI" panose="020B0502040204020203" pitchFamily="34" charset="0"/>
                <a:cs typeface="Segoe UI" panose="020B0502040204020203" pitchFamily="34" charset="0"/>
              </a:rPr>
              <a:t> </a:t>
            </a:r>
            <a:r>
              <a:rPr lang="en-US" sz="1500" dirty="0" err="1">
                <a:latin typeface="Segoe UI" panose="020B0502040204020203" pitchFamily="34" charset="0"/>
                <a:cs typeface="Segoe UI" panose="020B0502040204020203" pitchFamily="34" charset="0"/>
              </a:rPr>
              <a:t>farkı</a:t>
            </a:r>
            <a:r>
              <a:rPr lang="en-US" sz="1500" dirty="0">
                <a:latin typeface="Segoe UI" panose="020B0502040204020203" pitchFamily="34" charset="0"/>
                <a:cs typeface="Segoe UI" panose="020B0502040204020203" pitchFamily="34" charset="0"/>
              </a:rPr>
              <a:t> </a:t>
            </a:r>
            <a:r>
              <a:rPr lang="en-US" sz="1500" dirty="0" err="1">
                <a:latin typeface="Segoe UI" panose="020B0502040204020203" pitchFamily="34" charset="0"/>
                <a:cs typeface="Segoe UI" panose="020B0502040204020203" pitchFamily="34" charset="0"/>
              </a:rPr>
              <a:t>şartı</a:t>
            </a:r>
            <a:r>
              <a:rPr lang="en-US" sz="1500" dirty="0">
                <a:latin typeface="Segoe UI" panose="020B0502040204020203" pitchFamily="34" charset="0"/>
                <a:cs typeface="Segoe UI" panose="020B0502040204020203" pitchFamily="34" charset="0"/>
              </a:rPr>
              <a:t> </a:t>
            </a:r>
            <a:r>
              <a:rPr lang="en-US" sz="1500" dirty="0" err="1">
                <a:latin typeface="Segoe UI" panose="020B0502040204020203" pitchFamily="34" charset="0"/>
                <a:cs typeface="Segoe UI" panose="020B0502040204020203" pitchFamily="34" charset="0"/>
              </a:rPr>
              <a:t>aranmamaktadır</a:t>
            </a:r>
            <a:r>
              <a:rPr lang="en-US" sz="1500" dirty="0">
                <a:latin typeface="Segoe UI" panose="020B0502040204020203" pitchFamily="34" charset="0"/>
                <a:cs typeface="Segoe UI" panose="020B0502040204020203" pitchFamily="34" charset="0"/>
              </a:rPr>
              <a:t>. </a:t>
            </a:r>
            <a:r>
              <a:rPr lang="en-US" sz="1500" dirty="0" err="1">
                <a:latin typeface="Segoe UI" panose="020B0502040204020203" pitchFamily="34" charset="0"/>
                <a:cs typeface="Segoe UI" panose="020B0502040204020203" pitchFamily="34" charset="0"/>
              </a:rPr>
              <a:t>Farklı</a:t>
            </a:r>
            <a:r>
              <a:rPr lang="en-US" sz="1500" dirty="0">
                <a:latin typeface="Segoe UI" panose="020B0502040204020203" pitchFamily="34" charset="0"/>
                <a:cs typeface="Segoe UI" panose="020B0502040204020203" pitchFamily="34" charset="0"/>
              </a:rPr>
              <a:t> </a:t>
            </a:r>
            <a:r>
              <a:rPr lang="en-US" sz="1500" dirty="0" err="1">
                <a:latin typeface="Segoe UI" panose="020B0502040204020203" pitchFamily="34" charset="0"/>
                <a:cs typeface="Segoe UI" panose="020B0502040204020203" pitchFamily="34" charset="0"/>
              </a:rPr>
              <a:t>kardeş</a:t>
            </a:r>
            <a:r>
              <a:rPr lang="en-US" sz="1500" dirty="0">
                <a:latin typeface="Segoe UI" panose="020B0502040204020203" pitchFamily="34" charset="0"/>
                <a:cs typeface="Segoe UI" panose="020B0502040204020203" pitchFamily="34" charset="0"/>
              </a:rPr>
              <a:t> </a:t>
            </a:r>
            <a:r>
              <a:rPr lang="en-US" sz="1500" dirty="0" err="1">
                <a:latin typeface="Segoe UI" panose="020B0502040204020203" pitchFamily="34" charset="0"/>
                <a:cs typeface="Segoe UI" panose="020B0502040204020203" pitchFamily="34" charset="0"/>
              </a:rPr>
              <a:t>grubundan</a:t>
            </a:r>
            <a:r>
              <a:rPr lang="en-US" sz="1500" dirty="0">
                <a:latin typeface="Segoe UI" panose="020B0502040204020203" pitchFamily="34" charset="0"/>
                <a:cs typeface="Segoe UI" panose="020B0502040204020203" pitchFamily="34" charset="0"/>
              </a:rPr>
              <a:t> </a:t>
            </a:r>
            <a:r>
              <a:rPr lang="en-US" sz="1500" dirty="0" err="1">
                <a:latin typeface="Segoe UI" panose="020B0502040204020203" pitchFamily="34" charset="0"/>
                <a:cs typeface="Segoe UI" panose="020B0502040204020203" pitchFamily="34" charset="0"/>
              </a:rPr>
              <a:t>çocuklar</a:t>
            </a:r>
            <a:r>
              <a:rPr lang="en-US" sz="1500" dirty="0">
                <a:latin typeface="Segoe UI" panose="020B0502040204020203" pitchFamily="34" charset="0"/>
                <a:cs typeface="Segoe UI" panose="020B0502040204020203" pitchFamily="34" charset="0"/>
              </a:rPr>
              <a:t> </a:t>
            </a:r>
            <a:r>
              <a:rPr lang="en-US" sz="1500" dirty="0" err="1">
                <a:latin typeface="Segoe UI" panose="020B0502040204020203" pitchFamily="34" charset="0"/>
                <a:cs typeface="Segoe UI" panose="020B0502040204020203" pitchFamily="34" charset="0"/>
              </a:rPr>
              <a:t>olması</a:t>
            </a:r>
            <a:r>
              <a:rPr lang="en-US" sz="1500" dirty="0">
                <a:latin typeface="Segoe UI" panose="020B0502040204020203" pitchFamily="34" charset="0"/>
                <a:cs typeface="Segoe UI" panose="020B0502040204020203" pitchFamily="34" charset="0"/>
              </a:rPr>
              <a:t> </a:t>
            </a:r>
            <a:r>
              <a:rPr lang="en-US" sz="1500" dirty="0" err="1">
                <a:latin typeface="Segoe UI" panose="020B0502040204020203" pitchFamily="34" charset="0"/>
                <a:cs typeface="Segoe UI" panose="020B0502040204020203" pitchFamily="34" charset="0"/>
              </a:rPr>
              <a:t>hâlinde</a:t>
            </a:r>
            <a:r>
              <a:rPr lang="en-US" sz="1500" dirty="0">
                <a:latin typeface="Segoe UI" panose="020B0502040204020203" pitchFamily="34" charset="0"/>
                <a:cs typeface="Segoe UI" panose="020B0502040204020203" pitchFamily="34" charset="0"/>
              </a:rPr>
              <a:t> de </a:t>
            </a:r>
            <a:r>
              <a:rPr lang="en-US" sz="1500" dirty="0" err="1">
                <a:latin typeface="Segoe UI" panose="020B0502040204020203" pitchFamily="34" charset="0"/>
                <a:cs typeface="Segoe UI" panose="020B0502040204020203" pitchFamily="34" charset="0"/>
              </a:rPr>
              <a:t>sadece</a:t>
            </a:r>
            <a:r>
              <a:rPr lang="en-US" sz="1500" dirty="0">
                <a:latin typeface="Segoe UI" panose="020B0502040204020203" pitchFamily="34" charset="0"/>
                <a:cs typeface="Segoe UI" panose="020B0502040204020203" pitchFamily="34" charset="0"/>
              </a:rPr>
              <a:t> </a:t>
            </a:r>
            <a:r>
              <a:rPr lang="en-US" sz="1500" dirty="0" err="1">
                <a:latin typeface="Segoe UI" panose="020B0502040204020203" pitchFamily="34" charset="0"/>
                <a:cs typeface="Segoe UI" panose="020B0502040204020203" pitchFamily="34" charset="0"/>
              </a:rPr>
              <a:t>aynı</a:t>
            </a:r>
            <a:r>
              <a:rPr lang="en-US" sz="1500" dirty="0">
                <a:latin typeface="Segoe UI" panose="020B0502040204020203" pitchFamily="34" charset="0"/>
                <a:cs typeface="Segoe UI" panose="020B0502040204020203" pitchFamily="34" charset="0"/>
              </a:rPr>
              <a:t> </a:t>
            </a:r>
            <a:r>
              <a:rPr lang="en-US" sz="1500" dirty="0" err="1">
                <a:latin typeface="Segoe UI" panose="020B0502040204020203" pitchFamily="34" charset="0"/>
                <a:cs typeface="Segoe UI" panose="020B0502040204020203" pitchFamily="34" charset="0"/>
              </a:rPr>
              <a:t>cinsiyet</a:t>
            </a:r>
            <a:r>
              <a:rPr lang="en-US" sz="1500" dirty="0">
                <a:latin typeface="Segoe UI" panose="020B0502040204020203" pitchFamily="34" charset="0"/>
                <a:cs typeface="Segoe UI" panose="020B0502040204020203" pitchFamily="34" charset="0"/>
              </a:rPr>
              <a:t> </a:t>
            </a:r>
            <a:r>
              <a:rPr lang="en-US" sz="1500" dirty="0" err="1">
                <a:latin typeface="Segoe UI" panose="020B0502040204020203" pitchFamily="34" charset="0"/>
                <a:cs typeface="Segoe UI" panose="020B0502040204020203" pitchFamily="34" charset="0"/>
              </a:rPr>
              <a:t>grubunda</a:t>
            </a:r>
            <a:r>
              <a:rPr lang="en-US" sz="1500" dirty="0">
                <a:latin typeface="Segoe UI" panose="020B0502040204020203" pitchFamily="34" charset="0"/>
                <a:cs typeface="Segoe UI" panose="020B0502040204020203" pitchFamily="34" charset="0"/>
              </a:rPr>
              <a:t> </a:t>
            </a:r>
            <a:r>
              <a:rPr lang="en-US" sz="1500" dirty="0" err="1">
                <a:latin typeface="Segoe UI" panose="020B0502040204020203" pitchFamily="34" charset="0"/>
                <a:cs typeface="Segoe UI" panose="020B0502040204020203" pitchFamily="34" charset="0"/>
              </a:rPr>
              <a:t>olan</a:t>
            </a:r>
            <a:r>
              <a:rPr lang="en-US" sz="1500" dirty="0">
                <a:latin typeface="Segoe UI" panose="020B0502040204020203" pitchFamily="34" charset="0"/>
                <a:cs typeface="Segoe UI" panose="020B0502040204020203" pitchFamily="34" charset="0"/>
              </a:rPr>
              <a:t> </a:t>
            </a:r>
            <a:r>
              <a:rPr lang="en-US" sz="1500" dirty="0" err="1">
                <a:latin typeface="Segoe UI" panose="020B0502040204020203" pitchFamily="34" charset="0"/>
                <a:cs typeface="Segoe UI" panose="020B0502040204020203" pitchFamily="34" charset="0"/>
              </a:rPr>
              <a:t>çocuklar</a:t>
            </a:r>
            <a:r>
              <a:rPr lang="en-US" sz="1500" dirty="0">
                <a:latin typeface="Segoe UI" panose="020B0502040204020203" pitchFamily="34" charset="0"/>
                <a:cs typeface="Segoe UI" panose="020B0502040204020203" pitchFamily="34" charset="0"/>
              </a:rPr>
              <a:t> bir </a:t>
            </a:r>
            <a:r>
              <a:rPr lang="en-US" sz="1500" dirty="0" err="1">
                <a:latin typeface="Segoe UI" panose="020B0502040204020203" pitchFamily="34" charset="0"/>
                <a:cs typeface="Segoe UI" panose="020B0502040204020203" pitchFamily="34" charset="0"/>
              </a:rPr>
              <a:t>arada</a:t>
            </a:r>
            <a:r>
              <a:rPr lang="en-US" sz="1500" dirty="0">
                <a:latin typeface="Segoe UI" panose="020B0502040204020203" pitchFamily="34" charset="0"/>
                <a:cs typeface="Segoe UI" panose="020B0502040204020203" pitchFamily="34" charset="0"/>
              </a:rPr>
              <a:t> </a:t>
            </a:r>
            <a:r>
              <a:rPr lang="en-US" sz="1500" dirty="0" err="1">
                <a:latin typeface="Segoe UI" panose="020B0502040204020203" pitchFamily="34" charset="0"/>
                <a:cs typeface="Segoe UI" panose="020B0502040204020203" pitchFamily="34" charset="0"/>
              </a:rPr>
              <a:t>kalabilmektedi</a:t>
            </a:r>
            <a:r>
              <a:rPr lang="tr-TR" sz="1500" dirty="0">
                <a:latin typeface="Segoe UI" panose="020B0502040204020203" pitchFamily="34" charset="0"/>
                <a:cs typeface="Segoe UI" panose="020B0502040204020203" pitchFamily="34" charset="0"/>
              </a:rPr>
              <a:t>r.</a:t>
            </a:r>
            <a:endParaRPr lang="en-US" sz="1500" dirty="0"/>
          </a:p>
        </p:txBody>
      </p:sp>
      <p:sp>
        <p:nvSpPr>
          <p:cNvPr id="10" name="Title 3"/>
          <p:cNvSpPr>
            <a:spLocks noGrp="1"/>
          </p:cNvSpPr>
          <p:nvPr>
            <p:ph type="title"/>
          </p:nvPr>
        </p:nvSpPr>
        <p:spPr/>
        <p:txBody>
          <a:bodyPr>
            <a:noAutofit/>
          </a:bodyPr>
          <a:lstStyle/>
          <a:p>
            <a:r>
              <a:rPr lang="en-US" sz="2400" b="1" dirty="0" err="1">
                <a:solidFill>
                  <a:srgbClr val="4472C4"/>
                </a:solidFill>
                <a:latin typeface="Segoe UI" panose="020B0502040204020203" pitchFamily="34" charset="0"/>
                <a:ea typeface="Times New Roman" panose="02020603050405020304" pitchFamily="18" charset="0"/>
                <a:cs typeface="Times New Roman" panose="02020603050405020304" pitchFamily="18" charset="0"/>
              </a:rPr>
              <a:t>Çocuk</a:t>
            </a:r>
            <a:r>
              <a:rPr lang="en-US" sz="2400" b="1" dirty="0">
                <a:solidFill>
                  <a:srgbClr val="4472C4"/>
                </a:solidFill>
                <a:latin typeface="Segoe UI" panose="020B0502040204020203" pitchFamily="34" charset="0"/>
                <a:ea typeface="Times New Roman" panose="02020603050405020304" pitchFamily="18" charset="0"/>
                <a:cs typeface="Times New Roman" panose="02020603050405020304" pitchFamily="18" charset="0"/>
              </a:rPr>
              <a:t> </a:t>
            </a:r>
            <a:r>
              <a:rPr lang="en-US" sz="2400" b="1" dirty="0" err="1">
                <a:solidFill>
                  <a:srgbClr val="4472C4"/>
                </a:solidFill>
                <a:latin typeface="Segoe UI" panose="020B0502040204020203" pitchFamily="34" charset="0"/>
                <a:ea typeface="Times New Roman" panose="02020603050405020304" pitchFamily="18" charset="0"/>
                <a:cs typeface="Times New Roman" panose="02020603050405020304" pitchFamily="18" charset="0"/>
              </a:rPr>
              <a:t>Evleri</a:t>
            </a:r>
            <a:r>
              <a:rPr lang="en-US" sz="2400" b="1" dirty="0">
                <a:solidFill>
                  <a:srgbClr val="4472C4"/>
                </a:solidFill>
                <a:latin typeface="Segoe UI" panose="020B0502040204020203" pitchFamily="34" charset="0"/>
                <a:ea typeface="Times New Roman" panose="02020603050405020304" pitchFamily="18" charset="0"/>
                <a:cs typeface="Times New Roman" panose="02020603050405020304" pitchFamily="18" charset="0"/>
              </a:rPr>
              <a:t> </a:t>
            </a:r>
            <a:r>
              <a:rPr lang="en-US" sz="2400" b="1" dirty="0" err="1">
                <a:solidFill>
                  <a:srgbClr val="4472C4"/>
                </a:solidFill>
                <a:latin typeface="Segoe UI" panose="020B0502040204020203" pitchFamily="34" charset="0"/>
                <a:ea typeface="Times New Roman" panose="02020603050405020304" pitchFamily="18" charset="0"/>
                <a:cs typeface="Times New Roman" panose="02020603050405020304" pitchFamily="18" charset="0"/>
              </a:rPr>
              <a:t>Koordinasyon</a:t>
            </a:r>
            <a:r>
              <a:rPr lang="en-US" sz="2400" b="1" dirty="0">
                <a:solidFill>
                  <a:srgbClr val="4472C4"/>
                </a:solidFill>
                <a:latin typeface="Segoe UI" panose="020B0502040204020203" pitchFamily="34" charset="0"/>
                <a:ea typeface="Times New Roman" panose="02020603050405020304" pitchFamily="18" charset="0"/>
                <a:cs typeface="Times New Roman" panose="02020603050405020304" pitchFamily="18" charset="0"/>
              </a:rPr>
              <a:t> </a:t>
            </a:r>
            <a:r>
              <a:rPr lang="en-US" sz="2400" b="1" dirty="0" err="1">
                <a:solidFill>
                  <a:srgbClr val="4472C4"/>
                </a:solidFill>
                <a:latin typeface="Segoe UI" panose="020B0502040204020203" pitchFamily="34" charset="0"/>
                <a:ea typeface="Times New Roman" panose="02020603050405020304" pitchFamily="18" charset="0"/>
                <a:cs typeface="Times New Roman" panose="02020603050405020304" pitchFamily="18" charset="0"/>
              </a:rPr>
              <a:t>Merkezi</a:t>
            </a:r>
            <a:r>
              <a:rPr lang="en-US" sz="2400" b="1" dirty="0">
                <a:solidFill>
                  <a:srgbClr val="4472C4"/>
                </a:solidFill>
                <a:latin typeface="Segoe UI" panose="020B0502040204020203" pitchFamily="34" charset="0"/>
                <a:ea typeface="Times New Roman" panose="02020603050405020304" pitchFamily="18" charset="0"/>
                <a:cs typeface="Times New Roman" panose="02020603050405020304" pitchFamily="18" charset="0"/>
              </a:rPr>
              <a:t> (ÇEKOM) </a:t>
            </a:r>
            <a:r>
              <a:rPr lang="en-US" sz="2400" b="1" dirty="0" err="1">
                <a:solidFill>
                  <a:srgbClr val="4472C4"/>
                </a:solidFill>
                <a:latin typeface="Segoe UI" panose="020B0502040204020203" pitchFamily="34" charset="0"/>
                <a:ea typeface="Times New Roman" panose="02020603050405020304" pitchFamily="18" charset="0"/>
                <a:cs typeface="Times New Roman" panose="02020603050405020304" pitchFamily="18" charset="0"/>
              </a:rPr>
              <a:t>ve</a:t>
            </a:r>
            <a:r>
              <a:rPr lang="en-US" sz="2400" b="1" dirty="0">
                <a:solidFill>
                  <a:srgbClr val="4472C4"/>
                </a:solidFill>
                <a:latin typeface="Segoe UI" panose="020B0502040204020203" pitchFamily="34" charset="0"/>
                <a:ea typeface="Times New Roman" panose="02020603050405020304" pitchFamily="18" charset="0"/>
                <a:cs typeface="Times New Roman" panose="02020603050405020304" pitchFamily="18" charset="0"/>
              </a:rPr>
              <a:t> </a:t>
            </a:r>
            <a:r>
              <a:rPr lang="en-US" sz="2400" b="1" dirty="0" err="1">
                <a:solidFill>
                  <a:srgbClr val="4472C4"/>
                </a:solidFill>
                <a:latin typeface="Segoe UI" panose="020B0502040204020203" pitchFamily="34" charset="0"/>
                <a:ea typeface="Times New Roman" panose="02020603050405020304" pitchFamily="18" charset="0"/>
                <a:cs typeface="Times New Roman" panose="02020603050405020304" pitchFamily="18" charset="0"/>
              </a:rPr>
              <a:t>Bağlı</a:t>
            </a:r>
            <a:r>
              <a:rPr lang="en-US" sz="2400" b="1" dirty="0">
                <a:solidFill>
                  <a:srgbClr val="4472C4"/>
                </a:solidFill>
                <a:latin typeface="Segoe UI" panose="020B0502040204020203" pitchFamily="34" charset="0"/>
                <a:ea typeface="Times New Roman" panose="02020603050405020304" pitchFamily="18" charset="0"/>
                <a:cs typeface="Times New Roman" panose="02020603050405020304" pitchFamily="18" charset="0"/>
              </a:rPr>
              <a:t> </a:t>
            </a:r>
            <a:r>
              <a:rPr lang="en-US" sz="2400" b="1" dirty="0" err="1">
                <a:solidFill>
                  <a:srgbClr val="4472C4"/>
                </a:solidFill>
                <a:latin typeface="Segoe UI" panose="020B0502040204020203" pitchFamily="34" charset="0"/>
                <a:ea typeface="Times New Roman" panose="02020603050405020304" pitchFamily="18" charset="0"/>
                <a:cs typeface="Times New Roman" panose="02020603050405020304" pitchFamily="18" charset="0"/>
              </a:rPr>
              <a:t>Çocuk</a:t>
            </a:r>
            <a:r>
              <a:rPr lang="en-US" sz="2400" b="1" dirty="0">
                <a:solidFill>
                  <a:srgbClr val="4472C4"/>
                </a:solidFill>
                <a:latin typeface="Segoe UI" panose="020B0502040204020203" pitchFamily="34" charset="0"/>
                <a:ea typeface="Times New Roman" panose="02020603050405020304" pitchFamily="18" charset="0"/>
                <a:cs typeface="Times New Roman" panose="02020603050405020304" pitchFamily="18" charset="0"/>
              </a:rPr>
              <a:t> </a:t>
            </a:r>
            <a:r>
              <a:rPr lang="en-US" sz="2400" b="1" dirty="0" err="1">
                <a:solidFill>
                  <a:srgbClr val="4472C4"/>
                </a:solidFill>
                <a:latin typeface="Segoe UI" panose="020B0502040204020203" pitchFamily="34" charset="0"/>
                <a:ea typeface="Times New Roman" panose="02020603050405020304" pitchFamily="18" charset="0"/>
                <a:cs typeface="Times New Roman" panose="02020603050405020304" pitchFamily="18" charset="0"/>
              </a:rPr>
              <a:t>Evleri</a:t>
            </a:r>
            <a:r>
              <a:rPr lang="en-US" sz="2400" b="1" dirty="0">
                <a:solidFill>
                  <a:srgbClr val="4472C4"/>
                </a:solidFill>
                <a:latin typeface="Segoe UI" panose="020B0502040204020203" pitchFamily="34" charset="0"/>
                <a:ea typeface="Times New Roman" panose="02020603050405020304" pitchFamily="18" charset="0"/>
                <a:cs typeface="Times New Roman" panose="02020603050405020304" pitchFamily="18" charset="0"/>
              </a:rPr>
              <a:t> </a:t>
            </a:r>
            <a:br>
              <a:rPr lang="tr-TR" sz="2400" b="1" dirty="0">
                <a:solidFill>
                  <a:srgbClr val="4472C4"/>
                </a:solidFill>
                <a:latin typeface="Segoe UI" panose="020B0502040204020203" pitchFamily="34" charset="0"/>
                <a:ea typeface="Times New Roman" panose="02020603050405020304" pitchFamily="18" charset="0"/>
                <a:cs typeface="Times New Roman" panose="02020603050405020304" pitchFamily="18" charset="0"/>
              </a:rPr>
            </a:br>
            <a:endParaRPr lang="en-US" sz="2400" dirty="0"/>
          </a:p>
        </p:txBody>
      </p:sp>
      <p:sp>
        <p:nvSpPr>
          <p:cNvPr id="8" name="Metin kutusu 7"/>
          <p:cNvSpPr txBox="1"/>
          <p:nvPr/>
        </p:nvSpPr>
        <p:spPr>
          <a:xfrm flipH="1">
            <a:off x="1026752" y="2611099"/>
            <a:ext cx="2493086" cy="453329"/>
          </a:xfrm>
          <a:prstGeom prst="rect">
            <a:avLst/>
          </a:prstGeom>
          <a:noFill/>
        </p:spPr>
        <p:txBody>
          <a:bodyPr wrap="square" rtlCol="0">
            <a:spAutoFit/>
          </a:bodyPr>
          <a:lstStyle/>
          <a:p>
            <a:pPr algn="just">
              <a:lnSpc>
                <a:spcPct val="117000"/>
              </a:lnSpc>
              <a:spcBef>
                <a:spcPts val="200"/>
              </a:spcBef>
              <a:spcAft>
                <a:spcPts val="0"/>
              </a:spcAft>
            </a:pPr>
            <a:r>
              <a:rPr lang="en-US" sz="2200" b="1" dirty="0" err="1">
                <a:solidFill>
                  <a:srgbClr val="5B9BD5"/>
                </a:solidFill>
                <a:latin typeface="Segoe UI" panose="020B0502040204020203" pitchFamily="34" charset="0"/>
                <a:ea typeface="Times New Roman" panose="02020603050405020304" pitchFamily="18" charset="0"/>
                <a:cs typeface="Times New Roman" panose="02020603050405020304" pitchFamily="18" charset="0"/>
              </a:rPr>
              <a:t>Çocuk</a:t>
            </a:r>
            <a:r>
              <a:rPr lang="en-US" sz="2200" b="1" dirty="0">
                <a:solidFill>
                  <a:srgbClr val="5B9BD5"/>
                </a:solidFill>
                <a:latin typeface="Segoe UI" panose="020B0502040204020203" pitchFamily="34" charset="0"/>
                <a:ea typeface="Times New Roman" panose="02020603050405020304" pitchFamily="18" charset="0"/>
                <a:cs typeface="Times New Roman" panose="02020603050405020304" pitchFamily="18" charset="0"/>
              </a:rPr>
              <a:t> </a:t>
            </a:r>
            <a:r>
              <a:rPr lang="en-US" sz="2200" b="1" dirty="0" err="1">
                <a:solidFill>
                  <a:srgbClr val="5B9BD5"/>
                </a:solidFill>
                <a:latin typeface="Segoe UI" panose="020B0502040204020203" pitchFamily="34" charset="0"/>
                <a:ea typeface="Times New Roman" panose="02020603050405020304" pitchFamily="18" charset="0"/>
                <a:cs typeface="Times New Roman" panose="02020603050405020304" pitchFamily="18" charset="0"/>
              </a:rPr>
              <a:t>Evi</a:t>
            </a:r>
            <a:r>
              <a:rPr lang="en-US" sz="2200" b="1" dirty="0">
                <a:solidFill>
                  <a:srgbClr val="5B9BD5"/>
                </a:solidFill>
                <a:latin typeface="Segoe UI" panose="020B0502040204020203" pitchFamily="34" charset="0"/>
                <a:ea typeface="Times New Roman" panose="02020603050405020304" pitchFamily="18" charset="0"/>
                <a:cs typeface="Times New Roman" panose="02020603050405020304" pitchFamily="18" charset="0"/>
              </a:rPr>
              <a:t> (ÇE)</a:t>
            </a:r>
            <a:endParaRPr lang="tr-TR" sz="2200" b="1" dirty="0">
              <a:solidFill>
                <a:srgbClr val="5B9BD5"/>
              </a:solidFill>
              <a:latin typeface="Segoe UI" panose="020B0502040204020203" pitchFamily="34" charset="0"/>
              <a:ea typeface="Times New Roman" panose="02020603050405020304" pitchFamily="18" charset="0"/>
              <a:cs typeface="Times New Roman" panose="02020603050405020304" pitchFamily="18" charset="0"/>
            </a:endParaRPr>
          </a:p>
        </p:txBody>
      </p:sp>
      <p:pic>
        <p:nvPicPr>
          <p:cNvPr id="13" name="Picture 5"/>
          <p:cNvPicPr/>
          <p:nvPr/>
        </p:nvPicPr>
        <p:blipFill>
          <a:blip r:embed="rId2">
            <a:extLst>
              <a:ext uri="{28A0092B-C50C-407E-A947-70E740481C1C}">
                <a14:useLocalDpi xmlns:a14="http://schemas.microsoft.com/office/drawing/2010/main" val="0"/>
              </a:ext>
            </a:extLst>
          </a:blip>
          <a:stretch>
            <a:fillRect/>
          </a:stretch>
        </p:blipFill>
        <p:spPr>
          <a:xfrm>
            <a:off x="1290081" y="3292191"/>
            <a:ext cx="2229757" cy="2185500"/>
          </a:xfrm>
          <a:prstGeom prst="rect">
            <a:avLst/>
          </a:prstGeom>
        </p:spPr>
      </p:pic>
      <p:sp>
        <p:nvSpPr>
          <p:cNvPr id="2" name="Slide Number Placeholder 1">
            <a:extLst>
              <a:ext uri="{FF2B5EF4-FFF2-40B4-BE49-F238E27FC236}">
                <a16:creationId xmlns:a16="http://schemas.microsoft.com/office/drawing/2014/main" id="{7956F22E-BFB8-4597-E48A-AE24164A5256}"/>
              </a:ext>
            </a:extLst>
          </p:cNvPr>
          <p:cNvSpPr>
            <a:spLocks noGrp="1"/>
          </p:cNvSpPr>
          <p:nvPr>
            <p:ph type="sldNum" sz="quarter" idx="12"/>
          </p:nvPr>
        </p:nvSpPr>
        <p:spPr/>
        <p:txBody>
          <a:bodyPr/>
          <a:lstStyle/>
          <a:p>
            <a:fld id="{0BE68271-D1D7-4240-9CAF-7A57D75CD8A1}" type="slidenum">
              <a:rPr lang="en-US" smtClean="0"/>
              <a:t>7</a:t>
            </a:fld>
            <a:endParaRPr lang="en-US"/>
          </a:p>
        </p:txBody>
      </p:sp>
    </p:spTree>
    <p:extLst>
      <p:ext uri="{BB962C8B-B14F-4D97-AF65-F5344CB8AC3E}">
        <p14:creationId xmlns:p14="http://schemas.microsoft.com/office/powerpoint/2010/main" val="22516199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5959" y="2237513"/>
            <a:ext cx="10515600" cy="3420673"/>
          </a:xfrm>
        </p:spPr>
        <p:txBody>
          <a:bodyPr>
            <a:normAutofit fontScale="25000" lnSpcReduction="20000"/>
          </a:bodyPr>
          <a:lstStyle/>
          <a:p>
            <a:pPr marL="0" indent="0" algn="just">
              <a:lnSpc>
                <a:spcPct val="117000"/>
              </a:lnSpc>
              <a:spcBef>
                <a:spcPts val="200"/>
              </a:spcBef>
              <a:spcAft>
                <a:spcPts val="0"/>
              </a:spcAft>
              <a:buNone/>
            </a:pPr>
            <a:r>
              <a:rPr lang="en-US" sz="8800" b="1" dirty="0" err="1">
                <a:solidFill>
                  <a:srgbClr val="5B9BD5"/>
                </a:solidFill>
                <a:latin typeface="Segoe UI" panose="020B0502040204020203" pitchFamily="34" charset="0"/>
                <a:ea typeface="Times New Roman" panose="02020603050405020304" pitchFamily="18" charset="0"/>
                <a:cs typeface="Times New Roman" panose="02020603050405020304" pitchFamily="18" charset="0"/>
              </a:rPr>
              <a:t>Çocuk</a:t>
            </a:r>
            <a:r>
              <a:rPr lang="en-US" sz="8800" b="1" dirty="0">
                <a:solidFill>
                  <a:srgbClr val="5B9BD5"/>
                </a:solidFill>
                <a:latin typeface="Segoe UI" panose="020B0502040204020203" pitchFamily="34" charset="0"/>
                <a:ea typeface="Times New Roman" panose="02020603050405020304" pitchFamily="18" charset="0"/>
                <a:cs typeface="Times New Roman" panose="02020603050405020304" pitchFamily="18" charset="0"/>
              </a:rPr>
              <a:t> </a:t>
            </a:r>
            <a:r>
              <a:rPr lang="en-US" sz="8800" b="1" dirty="0" err="1">
                <a:solidFill>
                  <a:srgbClr val="5B9BD5"/>
                </a:solidFill>
                <a:latin typeface="Segoe UI" panose="020B0502040204020203" pitchFamily="34" charset="0"/>
                <a:ea typeface="Times New Roman" panose="02020603050405020304" pitchFamily="18" charset="0"/>
                <a:cs typeface="Times New Roman" panose="02020603050405020304" pitchFamily="18" charset="0"/>
              </a:rPr>
              <a:t>Evleri</a:t>
            </a:r>
            <a:r>
              <a:rPr lang="en-US" sz="8800" b="1" dirty="0">
                <a:solidFill>
                  <a:srgbClr val="5B9BD5"/>
                </a:solidFill>
                <a:latin typeface="Segoe UI" panose="020B0502040204020203" pitchFamily="34" charset="0"/>
                <a:ea typeface="Times New Roman" panose="02020603050405020304" pitchFamily="18" charset="0"/>
                <a:cs typeface="Times New Roman" panose="02020603050405020304" pitchFamily="18" charset="0"/>
              </a:rPr>
              <a:t> </a:t>
            </a:r>
            <a:r>
              <a:rPr lang="en-US" sz="8800" b="1" dirty="0" err="1">
                <a:solidFill>
                  <a:srgbClr val="5B9BD5"/>
                </a:solidFill>
                <a:latin typeface="Segoe UI" panose="020B0502040204020203" pitchFamily="34" charset="0"/>
                <a:ea typeface="Times New Roman" panose="02020603050405020304" pitchFamily="18" charset="0"/>
                <a:cs typeface="Times New Roman" panose="02020603050405020304" pitchFamily="18" charset="0"/>
              </a:rPr>
              <a:t>Sitesi</a:t>
            </a:r>
            <a:r>
              <a:rPr lang="en-US" sz="8800" b="1" dirty="0">
                <a:solidFill>
                  <a:srgbClr val="5B9BD5"/>
                </a:solidFill>
                <a:latin typeface="Segoe UI" panose="020B0502040204020203" pitchFamily="34" charset="0"/>
                <a:ea typeface="Times New Roman" panose="02020603050405020304" pitchFamily="18" charset="0"/>
                <a:cs typeface="Times New Roman" panose="02020603050405020304" pitchFamily="18" charset="0"/>
              </a:rPr>
              <a:t> (ÇES)</a:t>
            </a:r>
            <a:endParaRPr lang="tr-TR" sz="8800" b="1" dirty="0">
              <a:solidFill>
                <a:srgbClr val="5B9BD5"/>
              </a:solidFill>
              <a:latin typeface="Segoe UI" panose="020B0502040204020203" pitchFamily="34" charset="0"/>
              <a:ea typeface="Times New Roman" panose="02020603050405020304" pitchFamily="18" charset="0"/>
              <a:cs typeface="Times New Roman" panose="02020603050405020304" pitchFamily="18" charset="0"/>
            </a:endParaRPr>
          </a:p>
          <a:p>
            <a:pPr marL="0" indent="0" algn="just">
              <a:lnSpc>
                <a:spcPct val="117000"/>
              </a:lnSpc>
              <a:spcAft>
                <a:spcPts val="0"/>
              </a:spcAft>
              <a:buNone/>
            </a:pPr>
            <a:r>
              <a:rPr lang="en-US" dirty="0">
                <a:latin typeface="Segoe UI" panose="020B0502040204020203" pitchFamily="34" charset="0"/>
                <a:ea typeface="Calibri" panose="020F0502020204030204" pitchFamily="34" charset="0"/>
                <a:cs typeface="Times New Roman" panose="02020603050405020304" pitchFamily="18" charset="0"/>
              </a:rPr>
              <a:t> </a:t>
            </a:r>
            <a:endParaRPr lang="tr-TR" dirty="0">
              <a:latin typeface="Segoe UI" panose="020B0502040204020203" pitchFamily="34" charset="0"/>
              <a:ea typeface="Calibri" panose="020F0502020204030204" pitchFamily="34" charset="0"/>
              <a:cs typeface="Times New Roman" panose="02020603050405020304" pitchFamily="18" charset="0"/>
            </a:endParaRPr>
          </a:p>
          <a:p>
            <a:pPr lvl="1" algn="just">
              <a:lnSpc>
                <a:spcPct val="117000"/>
              </a:lnSpc>
            </a:pPr>
            <a:r>
              <a:rPr lang="tr-TR" sz="5600" dirty="0">
                <a:latin typeface="Segoe UI" panose="020B0502040204020203" pitchFamily="34" charset="0"/>
                <a:ea typeface="Calibri" panose="020F0502020204030204" pitchFamily="34" charset="0"/>
                <a:cs typeface="Segoe UI" panose="020B0502040204020203" pitchFamily="34" charset="0"/>
              </a:rPr>
              <a:t>Çocuk evleri sitesi, «</a:t>
            </a:r>
            <a:r>
              <a:rPr lang="tr-TR" sz="5600" b="1" dirty="0">
                <a:latin typeface="Segoe UI" panose="020B0502040204020203" pitchFamily="34" charset="0"/>
                <a:ea typeface="Calibri" panose="020F0502020204030204" pitchFamily="34" charset="0"/>
                <a:cs typeface="Segoe UI" panose="020B0502040204020203" pitchFamily="34" charset="0"/>
              </a:rPr>
              <a:t>Korunma ihtiyacı olan çocukların bakımlarının sağlandığı aynı yerleşkede bulunan birden fazla ev tipi sosyal hizmet biriminden oluşan kuruluş» </a:t>
            </a:r>
            <a:r>
              <a:rPr lang="tr-TR" sz="5600" dirty="0">
                <a:latin typeface="Segoe UI" panose="020B0502040204020203" pitchFamily="34" charset="0"/>
                <a:ea typeface="Calibri" panose="020F0502020204030204" pitchFamily="34" charset="0"/>
                <a:cs typeface="Segoe UI" panose="020B0502040204020203" pitchFamily="34" charset="0"/>
              </a:rPr>
              <a:t>olarak tanımlanmaktadır. </a:t>
            </a:r>
          </a:p>
          <a:p>
            <a:pPr lvl="1" algn="just">
              <a:lnSpc>
                <a:spcPct val="117000"/>
              </a:lnSpc>
            </a:pPr>
            <a:r>
              <a:rPr lang="tr-TR" sz="5600" dirty="0">
                <a:latin typeface="Segoe UI" panose="020B0502040204020203" pitchFamily="34" charset="0"/>
                <a:ea typeface="Calibri" panose="020F0502020204030204" pitchFamily="34" charset="0"/>
                <a:cs typeface="Segoe UI" panose="020B0502040204020203" pitchFamily="34" charset="0"/>
              </a:rPr>
              <a:t>Çocuk evleri sitesi, her bir evin kapasitesi en fazla on çocuğa hizmet verilecek şekilde, çocukların yaş, cinsiyet ve gelişim özellikleri ve ihtiyaçları dikkate alınarak yapılandırılmıştır. Çocuk evleri siteleri, çocukların bu evlerde üçer kişilik odalarda kalabileceği, aile ortamıyla benzerlik taşıyan özellikleri barındıracak şekilde planlanmıştır.</a:t>
            </a:r>
          </a:p>
          <a:p>
            <a:pPr lvl="1" algn="just">
              <a:lnSpc>
                <a:spcPct val="117000"/>
              </a:lnSpc>
            </a:pPr>
            <a:r>
              <a:rPr lang="tr-TR" sz="5600" dirty="0">
                <a:latin typeface="Segoe UI" panose="020B0502040204020203" pitchFamily="34" charset="0"/>
                <a:ea typeface="Calibri" panose="020F0502020204030204" pitchFamily="34" charset="0"/>
                <a:cs typeface="Segoe UI" panose="020B0502040204020203" pitchFamily="34" charset="0"/>
              </a:rPr>
              <a:t>Ç</a:t>
            </a:r>
            <a:r>
              <a:rPr lang="en-US" sz="5600" dirty="0" err="1">
                <a:latin typeface="Segoe UI" panose="020B0502040204020203" pitchFamily="34" charset="0"/>
                <a:ea typeface="Calibri" panose="020F0502020204030204" pitchFamily="34" charset="0"/>
                <a:cs typeface="Times New Roman" panose="02020603050405020304" pitchFamily="18" charset="0"/>
              </a:rPr>
              <a:t>ocukların</a:t>
            </a:r>
            <a:r>
              <a:rPr lang="en-US" sz="5600" dirty="0">
                <a:latin typeface="Segoe UI" panose="020B0502040204020203" pitchFamily="34" charset="0"/>
                <a:ea typeface="Calibri" panose="020F0502020204030204" pitchFamily="34" charset="0"/>
                <a:cs typeface="Times New Roman" panose="02020603050405020304" pitchFamily="18" charset="0"/>
              </a:rPr>
              <a:t> </a:t>
            </a:r>
            <a:r>
              <a:rPr lang="en-US" sz="5600" dirty="0" err="1">
                <a:latin typeface="Segoe UI" panose="020B0502040204020203" pitchFamily="34" charset="0"/>
                <a:ea typeface="Calibri" panose="020F0502020204030204" pitchFamily="34" charset="0"/>
                <a:cs typeface="Times New Roman" panose="02020603050405020304" pitchFamily="18" charset="0"/>
              </a:rPr>
              <a:t>birimlere</a:t>
            </a:r>
            <a:r>
              <a:rPr lang="en-US" sz="5600" dirty="0">
                <a:latin typeface="Segoe UI" panose="020B0502040204020203" pitchFamily="34" charset="0"/>
                <a:ea typeface="Calibri" panose="020F0502020204030204" pitchFamily="34" charset="0"/>
                <a:cs typeface="Times New Roman" panose="02020603050405020304" pitchFamily="18" charset="0"/>
              </a:rPr>
              <a:t> </a:t>
            </a:r>
            <a:r>
              <a:rPr lang="en-US" sz="5600" dirty="0" err="1">
                <a:latin typeface="Segoe UI" panose="020B0502040204020203" pitchFamily="34" charset="0"/>
                <a:ea typeface="Calibri" panose="020F0502020204030204" pitchFamily="34" charset="0"/>
                <a:cs typeface="Times New Roman" panose="02020603050405020304" pitchFamily="18" charset="0"/>
              </a:rPr>
              <a:t>yerleştirilmesinde</a:t>
            </a:r>
            <a:r>
              <a:rPr lang="en-US" sz="5600" dirty="0">
                <a:latin typeface="Segoe UI" panose="020B0502040204020203" pitchFamily="34" charset="0"/>
                <a:ea typeface="Calibri" panose="020F0502020204030204" pitchFamily="34" charset="0"/>
                <a:cs typeface="Times New Roman" panose="02020603050405020304" pitchFamily="18" charset="0"/>
              </a:rPr>
              <a:t>, </a:t>
            </a:r>
            <a:r>
              <a:rPr lang="en-US" sz="5600" dirty="0" err="1">
                <a:latin typeface="Segoe UI" panose="020B0502040204020203" pitchFamily="34" charset="0"/>
                <a:ea typeface="Calibri" panose="020F0502020204030204" pitchFamily="34" charset="0"/>
                <a:cs typeface="Times New Roman" panose="02020603050405020304" pitchFamily="18" charset="0"/>
              </a:rPr>
              <a:t>aynı</a:t>
            </a:r>
            <a:r>
              <a:rPr lang="en-US" sz="5600" dirty="0">
                <a:latin typeface="Segoe UI" panose="020B0502040204020203" pitchFamily="34" charset="0"/>
                <a:ea typeface="Calibri" panose="020F0502020204030204" pitchFamily="34" charset="0"/>
                <a:cs typeface="Times New Roman" panose="02020603050405020304" pitchFamily="18" charset="0"/>
              </a:rPr>
              <a:t> </a:t>
            </a:r>
            <a:r>
              <a:rPr lang="en-US" sz="5600" dirty="0" err="1">
                <a:latin typeface="Segoe UI" panose="020B0502040204020203" pitchFamily="34" charset="0"/>
                <a:ea typeface="Calibri" panose="020F0502020204030204" pitchFamily="34" charset="0"/>
                <a:cs typeface="Times New Roman" panose="02020603050405020304" pitchFamily="18" charset="0"/>
              </a:rPr>
              <a:t>evde</a:t>
            </a:r>
            <a:r>
              <a:rPr lang="en-US" sz="5600" dirty="0">
                <a:latin typeface="Segoe UI" panose="020B0502040204020203" pitchFamily="34" charset="0"/>
                <a:ea typeface="Calibri" panose="020F0502020204030204" pitchFamily="34" charset="0"/>
                <a:cs typeface="Times New Roman" panose="02020603050405020304" pitchFamily="18" charset="0"/>
              </a:rPr>
              <a:t>/</a:t>
            </a:r>
            <a:r>
              <a:rPr lang="en-US" sz="5600" dirty="0" err="1">
                <a:latin typeface="Segoe UI" panose="020B0502040204020203" pitchFamily="34" charset="0"/>
                <a:ea typeface="Calibri" panose="020F0502020204030204" pitchFamily="34" charset="0"/>
                <a:cs typeface="Times New Roman" panose="02020603050405020304" pitchFamily="18" charset="0"/>
              </a:rPr>
              <a:t>yaşam</a:t>
            </a:r>
            <a:r>
              <a:rPr lang="en-US" sz="5600" dirty="0">
                <a:latin typeface="Segoe UI" panose="020B0502040204020203" pitchFamily="34" charset="0"/>
                <a:ea typeface="Calibri" panose="020F0502020204030204" pitchFamily="34" charset="0"/>
                <a:cs typeface="Times New Roman" panose="02020603050405020304" pitchFamily="18" charset="0"/>
              </a:rPr>
              <a:t> </a:t>
            </a:r>
            <a:r>
              <a:rPr lang="en-US" sz="5600" dirty="0" err="1">
                <a:latin typeface="Segoe UI" panose="020B0502040204020203" pitchFamily="34" charset="0"/>
                <a:ea typeface="Calibri" panose="020F0502020204030204" pitchFamily="34" charset="0"/>
                <a:cs typeface="Times New Roman" panose="02020603050405020304" pitchFamily="18" charset="0"/>
              </a:rPr>
              <a:t>biriminde</a:t>
            </a:r>
            <a:r>
              <a:rPr lang="en-US" sz="5600" dirty="0">
                <a:latin typeface="Segoe UI" panose="020B0502040204020203" pitchFamily="34" charset="0"/>
                <a:ea typeface="Calibri" panose="020F0502020204030204" pitchFamily="34" charset="0"/>
                <a:cs typeface="Times New Roman" panose="02020603050405020304" pitchFamily="18" charset="0"/>
              </a:rPr>
              <a:t> </a:t>
            </a:r>
            <a:r>
              <a:rPr lang="en-US" sz="5600" dirty="0" err="1">
                <a:latin typeface="Segoe UI" panose="020B0502040204020203" pitchFamily="34" charset="0"/>
                <a:ea typeface="Calibri" panose="020F0502020204030204" pitchFamily="34" charset="0"/>
                <a:cs typeface="Times New Roman" panose="02020603050405020304" pitchFamily="18" charset="0"/>
              </a:rPr>
              <a:t>kalacak</a:t>
            </a:r>
            <a:r>
              <a:rPr lang="en-US" sz="5600" dirty="0">
                <a:latin typeface="Segoe UI" panose="020B0502040204020203" pitchFamily="34" charset="0"/>
                <a:ea typeface="Calibri" panose="020F0502020204030204" pitchFamily="34" charset="0"/>
                <a:cs typeface="Times New Roman" panose="02020603050405020304" pitchFamily="18" charset="0"/>
              </a:rPr>
              <a:t> </a:t>
            </a:r>
            <a:r>
              <a:rPr lang="en-US" sz="5600" dirty="0" err="1">
                <a:latin typeface="Segoe UI" panose="020B0502040204020203" pitchFamily="34" charset="0"/>
                <a:ea typeface="Calibri" panose="020F0502020204030204" pitchFamily="34" charset="0"/>
                <a:cs typeface="Times New Roman" panose="02020603050405020304" pitchFamily="18" charset="0"/>
              </a:rPr>
              <a:t>yedi</a:t>
            </a:r>
            <a:r>
              <a:rPr lang="en-US" sz="5600" dirty="0">
                <a:latin typeface="Segoe UI" panose="020B0502040204020203" pitchFamily="34" charset="0"/>
                <a:ea typeface="Calibri" panose="020F0502020204030204" pitchFamily="34" charset="0"/>
                <a:cs typeface="Times New Roman" panose="02020603050405020304" pitchFamily="18" charset="0"/>
              </a:rPr>
              <a:t> </a:t>
            </a:r>
            <a:r>
              <a:rPr lang="en-US" sz="5600" dirty="0" err="1">
                <a:latin typeface="Segoe UI" panose="020B0502040204020203" pitchFamily="34" charset="0"/>
                <a:ea typeface="Calibri" panose="020F0502020204030204" pitchFamily="34" charset="0"/>
                <a:cs typeface="Times New Roman" panose="02020603050405020304" pitchFamily="18" charset="0"/>
              </a:rPr>
              <a:t>yaş</a:t>
            </a:r>
            <a:r>
              <a:rPr lang="en-US" sz="5600" dirty="0">
                <a:latin typeface="Segoe UI" panose="020B0502040204020203" pitchFamily="34" charset="0"/>
                <a:ea typeface="Calibri" panose="020F0502020204030204" pitchFamily="34" charset="0"/>
                <a:cs typeface="Times New Roman" panose="02020603050405020304" pitchFamily="18" charset="0"/>
              </a:rPr>
              <a:t> </a:t>
            </a:r>
            <a:r>
              <a:rPr lang="en-US" sz="5600" dirty="0" err="1">
                <a:latin typeface="Segoe UI" panose="020B0502040204020203" pitchFamily="34" charset="0"/>
                <a:ea typeface="Calibri" panose="020F0502020204030204" pitchFamily="34" charset="0"/>
                <a:cs typeface="Times New Roman" panose="02020603050405020304" pitchFamily="18" charset="0"/>
              </a:rPr>
              <a:t>ve</a:t>
            </a:r>
            <a:r>
              <a:rPr lang="en-US" sz="5600" dirty="0">
                <a:latin typeface="Segoe UI" panose="020B0502040204020203" pitchFamily="34" charset="0"/>
                <a:ea typeface="Calibri" panose="020F0502020204030204" pitchFamily="34" charset="0"/>
                <a:cs typeface="Times New Roman" panose="02020603050405020304" pitchFamily="18" charset="0"/>
              </a:rPr>
              <a:t> </a:t>
            </a:r>
            <a:r>
              <a:rPr lang="en-US" sz="5600" dirty="0" err="1">
                <a:latin typeface="Segoe UI" panose="020B0502040204020203" pitchFamily="34" charset="0"/>
                <a:ea typeface="Calibri" panose="020F0502020204030204" pitchFamily="34" charset="0"/>
                <a:cs typeface="Times New Roman" panose="02020603050405020304" pitchFamily="18" charset="0"/>
              </a:rPr>
              <a:t>üzeri</a:t>
            </a:r>
            <a:r>
              <a:rPr lang="en-US" sz="5600" dirty="0">
                <a:latin typeface="Segoe UI" panose="020B0502040204020203" pitchFamily="34" charset="0"/>
                <a:ea typeface="Calibri" panose="020F0502020204030204" pitchFamily="34" charset="0"/>
                <a:cs typeface="Times New Roman" panose="02020603050405020304" pitchFamily="18" charset="0"/>
              </a:rPr>
              <a:t> </a:t>
            </a:r>
            <a:r>
              <a:rPr lang="en-US" sz="5600" dirty="0" err="1">
                <a:latin typeface="Segoe UI" panose="020B0502040204020203" pitchFamily="34" charset="0"/>
                <a:ea typeface="Calibri" panose="020F0502020204030204" pitchFamily="34" charset="0"/>
                <a:cs typeface="Times New Roman" panose="02020603050405020304" pitchFamily="18" charset="0"/>
              </a:rPr>
              <a:t>çocuklarda</a:t>
            </a:r>
            <a:r>
              <a:rPr lang="en-US" sz="5600" dirty="0">
                <a:latin typeface="Segoe UI" panose="020B0502040204020203" pitchFamily="34" charset="0"/>
                <a:ea typeface="Calibri" panose="020F0502020204030204" pitchFamily="34" charset="0"/>
                <a:cs typeface="Times New Roman" panose="02020603050405020304" pitchFamily="18" charset="0"/>
              </a:rPr>
              <a:t> </a:t>
            </a:r>
            <a:r>
              <a:rPr lang="en-US" sz="5600" dirty="0" err="1">
                <a:latin typeface="Segoe UI" panose="020B0502040204020203" pitchFamily="34" charset="0"/>
                <a:ea typeface="Calibri" panose="020F0502020204030204" pitchFamily="34" charset="0"/>
                <a:cs typeface="Times New Roman" panose="02020603050405020304" pitchFamily="18" charset="0"/>
              </a:rPr>
              <a:t>yaş</a:t>
            </a:r>
            <a:r>
              <a:rPr lang="en-US" sz="5600" dirty="0">
                <a:latin typeface="Segoe UI" panose="020B0502040204020203" pitchFamily="34" charset="0"/>
                <a:ea typeface="Calibri" panose="020F0502020204030204" pitchFamily="34" charset="0"/>
                <a:cs typeface="Times New Roman" panose="02020603050405020304" pitchFamily="18" charset="0"/>
              </a:rPr>
              <a:t> </a:t>
            </a:r>
            <a:r>
              <a:rPr lang="en-US" sz="5600" dirty="0" err="1">
                <a:latin typeface="Segoe UI" panose="020B0502040204020203" pitchFamily="34" charset="0"/>
                <a:ea typeface="Calibri" panose="020F0502020204030204" pitchFamily="34" charset="0"/>
                <a:cs typeface="Times New Roman" panose="02020603050405020304" pitchFamily="18" charset="0"/>
              </a:rPr>
              <a:t>farkının</a:t>
            </a:r>
            <a:r>
              <a:rPr lang="en-US" sz="5600" dirty="0">
                <a:latin typeface="Segoe UI" panose="020B0502040204020203" pitchFamily="34" charset="0"/>
                <a:ea typeface="Calibri" panose="020F0502020204030204" pitchFamily="34" charset="0"/>
                <a:cs typeface="Times New Roman" panose="02020603050405020304" pitchFamily="18" charset="0"/>
              </a:rPr>
              <a:t> </a:t>
            </a:r>
            <a:r>
              <a:rPr lang="en-US" sz="5600" dirty="0" err="1">
                <a:latin typeface="Segoe UI" panose="020B0502040204020203" pitchFamily="34" charset="0"/>
                <a:ea typeface="Calibri" panose="020F0502020204030204" pitchFamily="34" charset="0"/>
                <a:cs typeface="Times New Roman" panose="02020603050405020304" pitchFamily="18" charset="0"/>
              </a:rPr>
              <a:t>en</a:t>
            </a:r>
            <a:r>
              <a:rPr lang="en-US" sz="5600" dirty="0">
                <a:latin typeface="Segoe UI" panose="020B0502040204020203" pitchFamily="34" charset="0"/>
                <a:ea typeface="Calibri" panose="020F0502020204030204" pitchFamily="34" charset="0"/>
                <a:cs typeface="Times New Roman" panose="02020603050405020304" pitchFamily="18" charset="0"/>
              </a:rPr>
              <a:t> </a:t>
            </a:r>
            <a:r>
              <a:rPr lang="en-US" sz="5600" dirty="0" err="1">
                <a:latin typeface="Segoe UI" panose="020B0502040204020203" pitchFamily="34" charset="0"/>
                <a:ea typeface="Calibri" panose="020F0502020204030204" pitchFamily="34" charset="0"/>
                <a:cs typeface="Times New Roman" panose="02020603050405020304" pitchFamily="18" charset="0"/>
              </a:rPr>
              <a:t>fazla</a:t>
            </a:r>
            <a:r>
              <a:rPr lang="en-US" sz="5600" dirty="0">
                <a:latin typeface="Segoe UI" panose="020B0502040204020203" pitchFamily="34" charset="0"/>
                <a:ea typeface="Calibri" panose="020F0502020204030204" pitchFamily="34" charset="0"/>
                <a:cs typeface="Times New Roman" panose="02020603050405020304" pitchFamily="18" charset="0"/>
              </a:rPr>
              <a:t> </a:t>
            </a:r>
            <a:r>
              <a:rPr lang="en-US" sz="5600" dirty="0" err="1">
                <a:latin typeface="Segoe UI" panose="020B0502040204020203" pitchFamily="34" charset="0"/>
                <a:ea typeface="Calibri" panose="020F0502020204030204" pitchFamily="34" charset="0"/>
                <a:cs typeface="Times New Roman" panose="02020603050405020304" pitchFamily="18" charset="0"/>
              </a:rPr>
              <a:t>üç</a:t>
            </a:r>
            <a:r>
              <a:rPr lang="en-US" sz="5600" dirty="0">
                <a:latin typeface="Segoe UI" panose="020B0502040204020203" pitchFamily="34" charset="0"/>
                <a:ea typeface="Calibri" panose="020F0502020204030204" pitchFamily="34" charset="0"/>
                <a:cs typeface="Times New Roman" panose="02020603050405020304" pitchFamily="18" charset="0"/>
              </a:rPr>
              <a:t> </a:t>
            </a:r>
            <a:r>
              <a:rPr lang="en-US" sz="5600" dirty="0" err="1">
                <a:latin typeface="Segoe UI" panose="020B0502040204020203" pitchFamily="34" charset="0"/>
                <a:ea typeface="Calibri" panose="020F0502020204030204" pitchFamily="34" charset="0"/>
                <a:cs typeface="Times New Roman" panose="02020603050405020304" pitchFamily="18" charset="0"/>
              </a:rPr>
              <a:t>olması</a:t>
            </a:r>
            <a:r>
              <a:rPr lang="en-US" sz="5600" dirty="0">
                <a:latin typeface="Segoe UI" panose="020B0502040204020203" pitchFamily="34" charset="0"/>
                <a:ea typeface="Calibri" panose="020F0502020204030204" pitchFamily="34" charset="0"/>
                <a:cs typeface="Times New Roman" panose="02020603050405020304" pitchFamily="18" charset="0"/>
              </a:rPr>
              <a:t> </a:t>
            </a:r>
            <a:r>
              <a:rPr lang="en-US" sz="5600" dirty="0" err="1">
                <a:latin typeface="Segoe UI" panose="020B0502040204020203" pitchFamily="34" charset="0"/>
                <a:ea typeface="Calibri" panose="020F0502020204030204" pitchFamily="34" charset="0"/>
                <a:cs typeface="Times New Roman" panose="02020603050405020304" pitchFamily="18" charset="0"/>
              </a:rPr>
              <a:t>ve</a:t>
            </a:r>
            <a:r>
              <a:rPr lang="en-US" sz="5600" dirty="0">
                <a:latin typeface="Segoe UI" panose="020B0502040204020203" pitchFamily="34" charset="0"/>
                <a:ea typeface="Calibri" panose="020F0502020204030204" pitchFamily="34" charset="0"/>
                <a:cs typeface="Times New Roman" panose="02020603050405020304" pitchFamily="18" charset="0"/>
              </a:rPr>
              <a:t> </a:t>
            </a:r>
            <a:r>
              <a:rPr lang="en-US" sz="5600" dirty="0" err="1">
                <a:latin typeface="Segoe UI" panose="020B0502040204020203" pitchFamily="34" charset="0"/>
                <a:ea typeface="Calibri" panose="020F0502020204030204" pitchFamily="34" charset="0"/>
                <a:cs typeface="Times New Roman" panose="02020603050405020304" pitchFamily="18" charset="0"/>
              </a:rPr>
              <a:t>hemcins</a:t>
            </a:r>
            <a:r>
              <a:rPr lang="en-US" sz="5600" dirty="0">
                <a:latin typeface="Segoe UI" panose="020B0502040204020203" pitchFamily="34" charset="0"/>
                <a:ea typeface="Calibri" panose="020F0502020204030204" pitchFamily="34" charset="0"/>
                <a:cs typeface="Times New Roman" panose="02020603050405020304" pitchFamily="18" charset="0"/>
              </a:rPr>
              <a:t> </a:t>
            </a:r>
            <a:r>
              <a:rPr lang="en-US" sz="5600" dirty="0" err="1">
                <a:latin typeface="Segoe UI" panose="020B0502040204020203" pitchFamily="34" charset="0"/>
                <a:ea typeface="Calibri" panose="020F0502020204030204" pitchFamily="34" charset="0"/>
                <a:cs typeface="Times New Roman" panose="02020603050405020304" pitchFamily="18" charset="0"/>
              </a:rPr>
              <a:t>olması</a:t>
            </a:r>
            <a:r>
              <a:rPr lang="en-US" sz="5600" dirty="0">
                <a:latin typeface="Segoe UI" panose="020B0502040204020203" pitchFamily="34" charset="0"/>
                <a:ea typeface="Calibri" panose="020F0502020204030204" pitchFamily="34" charset="0"/>
                <a:cs typeface="Times New Roman" panose="02020603050405020304" pitchFamily="18" charset="0"/>
              </a:rPr>
              <a:t> </a:t>
            </a:r>
            <a:r>
              <a:rPr lang="en-US" sz="5600" dirty="0" err="1">
                <a:latin typeface="Segoe UI" panose="020B0502040204020203" pitchFamily="34" charset="0"/>
                <a:ea typeface="Calibri" panose="020F0502020204030204" pitchFamily="34" charset="0"/>
                <a:cs typeface="Times New Roman" panose="02020603050405020304" pitchFamily="18" charset="0"/>
              </a:rPr>
              <a:t>şartı</a:t>
            </a:r>
            <a:r>
              <a:rPr lang="en-US" sz="5600" dirty="0">
                <a:latin typeface="Segoe UI" panose="020B0502040204020203" pitchFamily="34" charset="0"/>
                <a:ea typeface="Calibri" panose="020F0502020204030204" pitchFamily="34" charset="0"/>
                <a:cs typeface="Times New Roman" panose="02020603050405020304" pitchFamily="18" charset="0"/>
              </a:rPr>
              <a:t> </a:t>
            </a:r>
            <a:r>
              <a:rPr lang="en-US" sz="5600" dirty="0" err="1">
                <a:latin typeface="Segoe UI" panose="020B0502040204020203" pitchFamily="34" charset="0"/>
                <a:ea typeface="Calibri" panose="020F0502020204030204" pitchFamily="34" charset="0"/>
                <a:cs typeface="Times New Roman" panose="02020603050405020304" pitchFamily="18" charset="0"/>
              </a:rPr>
              <a:t>aranmaktadır</a:t>
            </a:r>
            <a:r>
              <a:rPr lang="en-US" sz="5600" dirty="0">
                <a:latin typeface="Segoe UI" panose="020B0502040204020203" pitchFamily="34" charset="0"/>
                <a:ea typeface="Calibri" panose="020F0502020204030204" pitchFamily="34" charset="0"/>
                <a:cs typeface="Times New Roman" panose="02020603050405020304" pitchFamily="18" charset="0"/>
              </a:rPr>
              <a:t>. </a:t>
            </a:r>
            <a:r>
              <a:rPr lang="en-US" sz="5600" dirty="0" err="1">
                <a:latin typeface="Segoe UI" panose="020B0502040204020203" pitchFamily="34" charset="0"/>
                <a:ea typeface="Calibri" panose="020F0502020204030204" pitchFamily="34" charset="0"/>
                <a:cs typeface="Times New Roman" panose="02020603050405020304" pitchFamily="18" charset="0"/>
              </a:rPr>
              <a:t>Aynı</a:t>
            </a:r>
            <a:r>
              <a:rPr lang="en-US" sz="5600" dirty="0">
                <a:latin typeface="Segoe UI" panose="020B0502040204020203" pitchFamily="34" charset="0"/>
                <a:ea typeface="Calibri" panose="020F0502020204030204" pitchFamily="34" charset="0"/>
                <a:cs typeface="Times New Roman" panose="02020603050405020304" pitchFamily="18" charset="0"/>
              </a:rPr>
              <a:t> </a:t>
            </a:r>
            <a:r>
              <a:rPr lang="en-US" sz="5600" dirty="0" err="1">
                <a:latin typeface="Segoe UI" panose="020B0502040204020203" pitchFamily="34" charset="0"/>
                <a:ea typeface="Calibri" panose="020F0502020204030204" pitchFamily="34" charset="0"/>
                <a:cs typeface="Times New Roman" panose="02020603050405020304" pitchFamily="18" charset="0"/>
              </a:rPr>
              <a:t>evde</a:t>
            </a:r>
            <a:r>
              <a:rPr lang="en-US" sz="5600" dirty="0">
                <a:latin typeface="Segoe UI" panose="020B0502040204020203" pitchFamily="34" charset="0"/>
                <a:ea typeface="Calibri" panose="020F0502020204030204" pitchFamily="34" charset="0"/>
                <a:cs typeface="Times New Roman" panose="02020603050405020304" pitchFamily="18" charset="0"/>
              </a:rPr>
              <a:t>/</a:t>
            </a:r>
            <a:r>
              <a:rPr lang="en-US" sz="5600" dirty="0" err="1">
                <a:latin typeface="Segoe UI" panose="020B0502040204020203" pitchFamily="34" charset="0"/>
                <a:ea typeface="Calibri" panose="020F0502020204030204" pitchFamily="34" charset="0"/>
                <a:cs typeface="Times New Roman" panose="02020603050405020304" pitchFamily="18" charset="0"/>
              </a:rPr>
              <a:t>yaşam</a:t>
            </a:r>
            <a:r>
              <a:rPr lang="en-US" sz="5600" dirty="0">
                <a:latin typeface="Segoe UI" panose="020B0502040204020203" pitchFamily="34" charset="0"/>
                <a:ea typeface="Calibri" panose="020F0502020204030204" pitchFamily="34" charset="0"/>
                <a:cs typeface="Times New Roman" panose="02020603050405020304" pitchFamily="18" charset="0"/>
              </a:rPr>
              <a:t> </a:t>
            </a:r>
            <a:r>
              <a:rPr lang="en-US" sz="5600" dirty="0" err="1">
                <a:latin typeface="Segoe UI" panose="020B0502040204020203" pitchFamily="34" charset="0"/>
                <a:ea typeface="Calibri" panose="020F0502020204030204" pitchFamily="34" charset="0"/>
                <a:cs typeface="Times New Roman" panose="02020603050405020304" pitchFamily="18" charset="0"/>
              </a:rPr>
              <a:t>biriminde</a:t>
            </a:r>
            <a:r>
              <a:rPr lang="en-US" sz="5600" dirty="0">
                <a:latin typeface="Segoe UI" panose="020B0502040204020203" pitchFamily="34" charset="0"/>
                <a:ea typeface="Calibri" panose="020F0502020204030204" pitchFamily="34" charset="0"/>
                <a:cs typeface="Times New Roman" panose="02020603050405020304" pitchFamily="18" charset="0"/>
              </a:rPr>
              <a:t> </a:t>
            </a:r>
            <a:r>
              <a:rPr lang="en-US" sz="5600" dirty="0" err="1">
                <a:latin typeface="Segoe UI" panose="020B0502040204020203" pitchFamily="34" charset="0"/>
                <a:ea typeface="Calibri" panose="020F0502020204030204" pitchFamily="34" charset="0"/>
                <a:cs typeface="Times New Roman" panose="02020603050405020304" pitchFamily="18" charset="0"/>
              </a:rPr>
              <a:t>kalan</a:t>
            </a:r>
            <a:r>
              <a:rPr lang="en-US" sz="5600" dirty="0">
                <a:latin typeface="Segoe UI" panose="020B0502040204020203" pitchFamily="34" charset="0"/>
                <a:ea typeface="Calibri" panose="020F0502020204030204" pitchFamily="34" charset="0"/>
                <a:cs typeface="Times New Roman" panose="02020603050405020304" pitchFamily="18" charset="0"/>
              </a:rPr>
              <a:t> </a:t>
            </a:r>
            <a:r>
              <a:rPr lang="en-US" sz="5600" dirty="0" err="1">
                <a:latin typeface="Segoe UI" panose="020B0502040204020203" pitchFamily="34" charset="0"/>
                <a:ea typeface="Calibri" panose="020F0502020204030204" pitchFamily="34" charset="0"/>
                <a:cs typeface="Times New Roman" panose="02020603050405020304" pitchFamily="18" charset="0"/>
              </a:rPr>
              <a:t>çocukların</a:t>
            </a:r>
            <a:r>
              <a:rPr lang="en-US" sz="5600" dirty="0">
                <a:latin typeface="Segoe UI" panose="020B0502040204020203" pitchFamily="34" charset="0"/>
                <a:ea typeface="Calibri" panose="020F0502020204030204" pitchFamily="34" charset="0"/>
                <a:cs typeface="Times New Roman" panose="02020603050405020304" pitchFamily="18" charset="0"/>
              </a:rPr>
              <a:t> </a:t>
            </a:r>
            <a:r>
              <a:rPr lang="en-US" sz="5600" dirty="0" err="1">
                <a:latin typeface="Segoe UI" panose="020B0502040204020203" pitchFamily="34" charset="0"/>
                <a:ea typeface="Calibri" panose="020F0502020204030204" pitchFamily="34" charset="0"/>
                <a:cs typeface="Times New Roman" panose="02020603050405020304" pitchFamily="18" charset="0"/>
              </a:rPr>
              <a:t>tamamının</a:t>
            </a:r>
            <a:r>
              <a:rPr lang="en-US" sz="5600" dirty="0">
                <a:latin typeface="Segoe UI" panose="020B0502040204020203" pitchFamily="34" charset="0"/>
                <a:ea typeface="Calibri" panose="020F0502020204030204" pitchFamily="34" charset="0"/>
                <a:cs typeface="Times New Roman" panose="02020603050405020304" pitchFamily="18" charset="0"/>
              </a:rPr>
              <a:t> </a:t>
            </a:r>
            <a:r>
              <a:rPr lang="en-US" sz="5600" dirty="0" err="1">
                <a:latin typeface="Segoe UI" panose="020B0502040204020203" pitchFamily="34" charset="0"/>
                <a:ea typeface="Calibri" panose="020F0502020204030204" pitchFamily="34" charset="0"/>
                <a:cs typeface="Times New Roman" panose="02020603050405020304" pitchFamily="18" charset="0"/>
              </a:rPr>
              <a:t>kardeş</a:t>
            </a:r>
            <a:r>
              <a:rPr lang="en-US" sz="5600" dirty="0">
                <a:latin typeface="Segoe UI" panose="020B0502040204020203" pitchFamily="34" charset="0"/>
                <a:ea typeface="Calibri" panose="020F0502020204030204" pitchFamily="34" charset="0"/>
                <a:cs typeface="Times New Roman" panose="02020603050405020304" pitchFamily="18" charset="0"/>
              </a:rPr>
              <a:t> </a:t>
            </a:r>
            <a:r>
              <a:rPr lang="en-US" sz="5600" dirty="0" err="1">
                <a:latin typeface="Segoe UI" panose="020B0502040204020203" pitchFamily="34" charset="0"/>
                <a:ea typeface="Calibri" panose="020F0502020204030204" pitchFamily="34" charset="0"/>
                <a:cs typeface="Times New Roman" panose="02020603050405020304" pitchFamily="18" charset="0"/>
              </a:rPr>
              <a:t>olması</a:t>
            </a:r>
            <a:r>
              <a:rPr lang="en-US" sz="5600" dirty="0">
                <a:latin typeface="Segoe UI" panose="020B0502040204020203" pitchFamily="34" charset="0"/>
                <a:ea typeface="Calibri" panose="020F0502020204030204" pitchFamily="34" charset="0"/>
                <a:cs typeface="Times New Roman" panose="02020603050405020304" pitchFamily="18" charset="0"/>
              </a:rPr>
              <a:t> </a:t>
            </a:r>
            <a:r>
              <a:rPr lang="en-US" sz="5600" dirty="0" err="1">
                <a:latin typeface="Segoe UI" panose="020B0502040204020203" pitchFamily="34" charset="0"/>
                <a:ea typeface="Calibri" panose="020F0502020204030204" pitchFamily="34" charset="0"/>
                <a:cs typeface="Times New Roman" panose="02020603050405020304" pitchFamily="18" charset="0"/>
              </a:rPr>
              <a:t>halinde</a:t>
            </a:r>
            <a:r>
              <a:rPr lang="en-US" sz="5600" dirty="0">
                <a:latin typeface="Segoe UI" panose="020B0502040204020203" pitchFamily="34" charset="0"/>
                <a:ea typeface="Calibri" panose="020F0502020204030204" pitchFamily="34" charset="0"/>
                <a:cs typeface="Times New Roman" panose="02020603050405020304" pitchFamily="18" charset="0"/>
              </a:rPr>
              <a:t> </a:t>
            </a:r>
            <a:r>
              <a:rPr lang="en-US" sz="5600" dirty="0" err="1">
                <a:latin typeface="Segoe UI" panose="020B0502040204020203" pitchFamily="34" charset="0"/>
                <a:ea typeface="Calibri" panose="020F0502020204030204" pitchFamily="34" charset="0"/>
                <a:cs typeface="Times New Roman" panose="02020603050405020304" pitchFamily="18" charset="0"/>
              </a:rPr>
              <a:t>ise</a:t>
            </a:r>
            <a:r>
              <a:rPr lang="en-US" sz="5600" dirty="0">
                <a:latin typeface="Segoe UI" panose="020B0502040204020203" pitchFamily="34" charset="0"/>
                <a:ea typeface="Calibri" panose="020F0502020204030204" pitchFamily="34" charset="0"/>
                <a:cs typeface="Times New Roman" panose="02020603050405020304" pitchFamily="18" charset="0"/>
              </a:rPr>
              <a:t> </a:t>
            </a:r>
            <a:r>
              <a:rPr lang="en-US" sz="5600" dirty="0" err="1">
                <a:latin typeface="Segoe UI" panose="020B0502040204020203" pitchFamily="34" charset="0"/>
                <a:ea typeface="Calibri" panose="020F0502020204030204" pitchFamily="34" charset="0"/>
                <a:cs typeface="Times New Roman" panose="02020603050405020304" pitchFamily="18" charset="0"/>
              </a:rPr>
              <a:t>yaş</a:t>
            </a:r>
            <a:r>
              <a:rPr lang="en-US" sz="5600" dirty="0">
                <a:latin typeface="Segoe UI" panose="020B0502040204020203" pitchFamily="34" charset="0"/>
                <a:ea typeface="Calibri" panose="020F0502020204030204" pitchFamily="34" charset="0"/>
                <a:cs typeface="Times New Roman" panose="02020603050405020304" pitchFamily="18" charset="0"/>
              </a:rPr>
              <a:t> </a:t>
            </a:r>
            <a:r>
              <a:rPr lang="en-US" sz="5600" dirty="0" err="1">
                <a:latin typeface="Segoe UI" panose="020B0502040204020203" pitchFamily="34" charset="0"/>
                <a:ea typeface="Calibri" panose="020F0502020204030204" pitchFamily="34" charset="0"/>
                <a:cs typeface="Times New Roman" panose="02020603050405020304" pitchFamily="18" charset="0"/>
              </a:rPr>
              <a:t>ve</a:t>
            </a:r>
            <a:r>
              <a:rPr lang="en-US" sz="5600" dirty="0">
                <a:latin typeface="Segoe UI" panose="020B0502040204020203" pitchFamily="34" charset="0"/>
                <a:ea typeface="Calibri" panose="020F0502020204030204" pitchFamily="34" charset="0"/>
                <a:cs typeface="Times New Roman" panose="02020603050405020304" pitchFamily="18" charset="0"/>
              </a:rPr>
              <a:t> </a:t>
            </a:r>
            <a:r>
              <a:rPr lang="en-US" sz="5600" dirty="0" err="1">
                <a:latin typeface="Segoe UI" panose="020B0502040204020203" pitchFamily="34" charset="0"/>
                <a:ea typeface="Calibri" panose="020F0502020204030204" pitchFamily="34" charset="0"/>
                <a:cs typeface="Times New Roman" panose="02020603050405020304" pitchFamily="18" charset="0"/>
              </a:rPr>
              <a:t>cinsiyet</a:t>
            </a:r>
            <a:r>
              <a:rPr lang="en-US" sz="5600" dirty="0">
                <a:latin typeface="Segoe UI" panose="020B0502040204020203" pitchFamily="34" charset="0"/>
                <a:ea typeface="Calibri" panose="020F0502020204030204" pitchFamily="34" charset="0"/>
                <a:cs typeface="Times New Roman" panose="02020603050405020304" pitchFamily="18" charset="0"/>
              </a:rPr>
              <a:t> </a:t>
            </a:r>
            <a:r>
              <a:rPr lang="en-US" sz="5600" dirty="0" err="1">
                <a:latin typeface="Segoe UI" panose="020B0502040204020203" pitchFamily="34" charset="0"/>
                <a:ea typeface="Calibri" panose="020F0502020204030204" pitchFamily="34" charset="0"/>
                <a:cs typeface="Times New Roman" panose="02020603050405020304" pitchFamily="18" charset="0"/>
              </a:rPr>
              <a:t>farkı</a:t>
            </a:r>
            <a:r>
              <a:rPr lang="en-US" sz="5600" dirty="0">
                <a:latin typeface="Segoe UI" panose="020B0502040204020203" pitchFamily="34" charset="0"/>
                <a:ea typeface="Calibri" panose="020F0502020204030204" pitchFamily="34" charset="0"/>
                <a:cs typeface="Times New Roman" panose="02020603050405020304" pitchFamily="18" charset="0"/>
              </a:rPr>
              <a:t> </a:t>
            </a:r>
            <a:r>
              <a:rPr lang="en-US" sz="5600" dirty="0" err="1">
                <a:latin typeface="Segoe UI" panose="020B0502040204020203" pitchFamily="34" charset="0"/>
                <a:ea typeface="Calibri" panose="020F0502020204030204" pitchFamily="34" charset="0"/>
                <a:cs typeface="Times New Roman" panose="02020603050405020304" pitchFamily="18" charset="0"/>
              </a:rPr>
              <a:t>şartı</a:t>
            </a:r>
            <a:r>
              <a:rPr lang="en-US" sz="5600" dirty="0">
                <a:latin typeface="Segoe UI" panose="020B0502040204020203" pitchFamily="34" charset="0"/>
                <a:ea typeface="Calibri" panose="020F0502020204030204" pitchFamily="34" charset="0"/>
                <a:cs typeface="Times New Roman" panose="02020603050405020304" pitchFamily="18" charset="0"/>
              </a:rPr>
              <a:t> </a:t>
            </a:r>
            <a:r>
              <a:rPr lang="en-US" sz="5600" dirty="0" err="1">
                <a:latin typeface="Segoe UI" panose="020B0502040204020203" pitchFamily="34" charset="0"/>
                <a:ea typeface="Calibri" panose="020F0502020204030204" pitchFamily="34" charset="0"/>
                <a:cs typeface="Times New Roman" panose="02020603050405020304" pitchFamily="18" charset="0"/>
              </a:rPr>
              <a:t>aranmaktadır</a:t>
            </a:r>
            <a:r>
              <a:rPr lang="tr-TR" sz="5600" dirty="0">
                <a:latin typeface="Segoe UI" panose="020B0502040204020203" pitchFamily="34" charset="0"/>
                <a:ea typeface="Calibri" panose="020F0502020204030204" pitchFamily="34" charset="0"/>
                <a:cs typeface="Times New Roman" panose="02020603050405020304" pitchFamily="18" charset="0"/>
              </a:rPr>
              <a:t>.</a:t>
            </a:r>
          </a:p>
          <a:p>
            <a:pPr lvl="1" algn="just">
              <a:lnSpc>
                <a:spcPct val="117000"/>
              </a:lnSpc>
            </a:pPr>
            <a:r>
              <a:rPr lang="tr-TR" sz="5600" dirty="0">
                <a:latin typeface="Segoe UI" panose="020B0502040204020203" pitchFamily="34" charset="0"/>
                <a:ea typeface="Calibri" panose="020F0502020204030204" pitchFamily="34" charset="0"/>
                <a:cs typeface="Segoe UI" panose="020B0502040204020203" pitchFamily="34" charset="0"/>
              </a:rPr>
              <a:t>Çocuk evleri siteleri, çocuk evlerinden farklı olarak kampüs içerisinde villa tipi evlerden ve katlı binalardan oluşan yaşam üniteleri, çocukların iş ve uğraşlarını yapabilecekleri alanlar, açık ve kapalı spor alanları, hobi bahçeleri, evcil hayvan barınakları, eğitim atölyeleri ve görüşme odaları gibi bölümlerden oluşmaktadır.</a:t>
            </a:r>
            <a:endParaRPr lang="tr-TR" sz="5600" dirty="0">
              <a:latin typeface="Segoe UI" panose="020B0502040204020203" pitchFamily="34" charset="0"/>
              <a:ea typeface="Calibri" panose="020F0502020204030204" pitchFamily="34" charset="0"/>
              <a:cs typeface="Times New Roman" panose="02020603050405020304" pitchFamily="18" charset="0"/>
            </a:endParaRPr>
          </a:p>
          <a:p>
            <a:endParaRPr lang="en-US" sz="4400" dirty="0"/>
          </a:p>
        </p:txBody>
      </p:sp>
      <p:sp>
        <p:nvSpPr>
          <p:cNvPr id="4" name="Title 3"/>
          <p:cNvSpPr>
            <a:spLocks noGrp="1"/>
          </p:cNvSpPr>
          <p:nvPr>
            <p:ph type="title"/>
          </p:nvPr>
        </p:nvSpPr>
        <p:spPr>
          <a:xfrm>
            <a:off x="835959" y="1321076"/>
            <a:ext cx="10515600" cy="1325563"/>
          </a:xfrm>
        </p:spPr>
        <p:txBody>
          <a:bodyPr>
            <a:normAutofit/>
          </a:bodyPr>
          <a:lstStyle/>
          <a:p>
            <a:pPr>
              <a:lnSpc>
                <a:spcPct val="115000"/>
              </a:lnSpc>
              <a:spcAft>
                <a:spcPts val="0"/>
              </a:spcAft>
            </a:pPr>
            <a:r>
              <a:rPr lang="tr-TR" sz="2400" b="1" dirty="0">
                <a:solidFill>
                  <a:srgbClr val="4472C4"/>
                </a:solidFill>
                <a:latin typeface="Segoe UI" panose="020B0502040204020203" pitchFamily="34" charset="0"/>
                <a:ea typeface="Times New Roman" panose="02020603050405020304" pitchFamily="18" charset="0"/>
                <a:cs typeface="Times New Roman" panose="02020603050405020304" pitchFamily="18" charset="0"/>
              </a:rPr>
              <a:t>Çocuk Evleri Sitesi ve İhtisaslaştırılmış Çocuk Evleri Sitesi</a:t>
            </a:r>
            <a:br>
              <a:rPr lang="tr-TR" sz="2400" b="1" dirty="0">
                <a:solidFill>
                  <a:srgbClr val="4472C4"/>
                </a:solidFill>
                <a:latin typeface="Segoe UI" panose="020B0502040204020203" pitchFamily="34" charset="0"/>
                <a:ea typeface="Times New Roman" panose="02020603050405020304" pitchFamily="18" charset="0"/>
                <a:cs typeface="Times New Roman" panose="02020603050405020304" pitchFamily="18" charset="0"/>
              </a:rPr>
            </a:br>
            <a:endParaRPr lang="en-US" sz="2400" dirty="0"/>
          </a:p>
        </p:txBody>
      </p:sp>
      <p:sp>
        <p:nvSpPr>
          <p:cNvPr id="2" name="Slide Number Placeholder 1">
            <a:extLst>
              <a:ext uri="{FF2B5EF4-FFF2-40B4-BE49-F238E27FC236}">
                <a16:creationId xmlns:a16="http://schemas.microsoft.com/office/drawing/2014/main" id="{6A56AED1-42D5-9577-2115-62248C9C4454}"/>
              </a:ext>
            </a:extLst>
          </p:cNvPr>
          <p:cNvSpPr>
            <a:spLocks noGrp="1"/>
          </p:cNvSpPr>
          <p:nvPr>
            <p:ph type="sldNum" sz="quarter" idx="12"/>
          </p:nvPr>
        </p:nvSpPr>
        <p:spPr/>
        <p:txBody>
          <a:bodyPr/>
          <a:lstStyle/>
          <a:p>
            <a:fld id="{0BE68271-D1D7-4240-9CAF-7A57D75CD8A1}" type="slidenum">
              <a:rPr lang="en-US" smtClean="0"/>
              <a:t>8</a:t>
            </a:fld>
            <a:endParaRPr lang="en-US"/>
          </a:p>
        </p:txBody>
      </p:sp>
    </p:spTree>
    <p:extLst>
      <p:ext uri="{BB962C8B-B14F-4D97-AF65-F5344CB8AC3E}">
        <p14:creationId xmlns:p14="http://schemas.microsoft.com/office/powerpoint/2010/main" val="18101530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240220"/>
            <a:ext cx="10764915" cy="3189226"/>
          </a:xfrm>
        </p:spPr>
        <p:txBody>
          <a:bodyPr>
            <a:normAutofit/>
          </a:bodyPr>
          <a:lstStyle/>
          <a:p>
            <a:pPr marL="0" indent="0" algn="just">
              <a:lnSpc>
                <a:spcPct val="117000"/>
              </a:lnSpc>
              <a:spcBef>
                <a:spcPts val="200"/>
              </a:spcBef>
              <a:spcAft>
                <a:spcPts val="0"/>
              </a:spcAft>
              <a:buNone/>
            </a:pPr>
            <a:r>
              <a:rPr lang="tr-TR" sz="2200" b="1" dirty="0">
                <a:solidFill>
                  <a:srgbClr val="5B9BD5"/>
                </a:solidFill>
                <a:latin typeface="Segoe UI" panose="020B0502040204020203" pitchFamily="34" charset="0"/>
                <a:ea typeface="Times New Roman" panose="02020603050405020304" pitchFamily="18" charset="0"/>
                <a:cs typeface="Times New Roman" panose="02020603050405020304" pitchFamily="18" charset="0"/>
              </a:rPr>
              <a:t>İhtisaslaştırılmış </a:t>
            </a:r>
            <a:r>
              <a:rPr lang="en-US" sz="2200" b="1" dirty="0" err="1">
                <a:solidFill>
                  <a:srgbClr val="5B9BD5"/>
                </a:solidFill>
                <a:latin typeface="Segoe UI" panose="020B0502040204020203" pitchFamily="34" charset="0"/>
                <a:ea typeface="Times New Roman" panose="02020603050405020304" pitchFamily="18" charset="0"/>
                <a:cs typeface="Times New Roman" panose="02020603050405020304" pitchFamily="18" charset="0"/>
              </a:rPr>
              <a:t>Çocuk</a:t>
            </a:r>
            <a:r>
              <a:rPr lang="en-US" sz="2200" b="1" dirty="0">
                <a:solidFill>
                  <a:srgbClr val="5B9BD5"/>
                </a:solidFill>
                <a:latin typeface="Segoe UI" panose="020B0502040204020203" pitchFamily="34" charset="0"/>
                <a:ea typeface="Times New Roman" panose="02020603050405020304" pitchFamily="18" charset="0"/>
                <a:cs typeface="Times New Roman" panose="02020603050405020304" pitchFamily="18" charset="0"/>
              </a:rPr>
              <a:t> </a:t>
            </a:r>
            <a:r>
              <a:rPr lang="en-US" sz="2200" b="1" dirty="0" err="1">
                <a:solidFill>
                  <a:srgbClr val="5B9BD5"/>
                </a:solidFill>
                <a:latin typeface="Segoe UI" panose="020B0502040204020203" pitchFamily="34" charset="0"/>
                <a:ea typeface="Times New Roman" panose="02020603050405020304" pitchFamily="18" charset="0"/>
                <a:cs typeface="Times New Roman" panose="02020603050405020304" pitchFamily="18" charset="0"/>
              </a:rPr>
              <a:t>Evleri</a:t>
            </a:r>
            <a:r>
              <a:rPr lang="en-US" sz="2200" b="1" dirty="0">
                <a:solidFill>
                  <a:srgbClr val="5B9BD5"/>
                </a:solidFill>
                <a:latin typeface="Segoe UI" panose="020B0502040204020203" pitchFamily="34" charset="0"/>
                <a:ea typeface="Times New Roman" panose="02020603050405020304" pitchFamily="18" charset="0"/>
                <a:cs typeface="Times New Roman" panose="02020603050405020304" pitchFamily="18" charset="0"/>
              </a:rPr>
              <a:t> </a:t>
            </a:r>
            <a:r>
              <a:rPr lang="en-US" sz="2200" b="1" dirty="0" err="1">
                <a:solidFill>
                  <a:srgbClr val="5B9BD5"/>
                </a:solidFill>
                <a:latin typeface="Segoe UI" panose="020B0502040204020203" pitchFamily="34" charset="0"/>
                <a:ea typeface="Times New Roman" panose="02020603050405020304" pitchFamily="18" charset="0"/>
                <a:cs typeface="Times New Roman" panose="02020603050405020304" pitchFamily="18" charset="0"/>
              </a:rPr>
              <a:t>Sitesi</a:t>
            </a:r>
            <a:r>
              <a:rPr lang="en-US" sz="2200" b="1" dirty="0">
                <a:solidFill>
                  <a:srgbClr val="5B9BD5"/>
                </a:solidFill>
                <a:latin typeface="Segoe UI" panose="020B0502040204020203" pitchFamily="34" charset="0"/>
                <a:ea typeface="Times New Roman" panose="02020603050405020304" pitchFamily="18" charset="0"/>
                <a:cs typeface="Times New Roman" panose="02020603050405020304" pitchFamily="18" charset="0"/>
              </a:rPr>
              <a:t> (</a:t>
            </a:r>
            <a:r>
              <a:rPr lang="tr-TR" sz="2200" b="1" dirty="0">
                <a:solidFill>
                  <a:srgbClr val="5B9BD5"/>
                </a:solidFill>
                <a:latin typeface="Segoe UI" panose="020B0502040204020203" pitchFamily="34" charset="0"/>
                <a:ea typeface="Times New Roman" panose="02020603050405020304" pitchFamily="18" charset="0"/>
                <a:cs typeface="Times New Roman" panose="02020603050405020304" pitchFamily="18" charset="0"/>
              </a:rPr>
              <a:t>İ</a:t>
            </a:r>
            <a:r>
              <a:rPr lang="en-US" sz="2200" b="1" dirty="0">
                <a:solidFill>
                  <a:srgbClr val="5B9BD5"/>
                </a:solidFill>
                <a:latin typeface="Segoe UI" panose="020B0502040204020203" pitchFamily="34" charset="0"/>
                <a:ea typeface="Times New Roman" panose="02020603050405020304" pitchFamily="18" charset="0"/>
                <a:cs typeface="Times New Roman" panose="02020603050405020304" pitchFamily="18" charset="0"/>
              </a:rPr>
              <a:t>ÇES)</a:t>
            </a:r>
            <a:endParaRPr lang="tr-TR" sz="2200" b="1" dirty="0">
              <a:solidFill>
                <a:srgbClr val="5B9BD5"/>
              </a:solidFill>
              <a:latin typeface="Segoe UI" panose="020B0502040204020203" pitchFamily="34" charset="0"/>
              <a:ea typeface="Times New Roman" panose="02020603050405020304" pitchFamily="18" charset="0"/>
              <a:cs typeface="Times New Roman" panose="02020603050405020304" pitchFamily="18" charset="0"/>
            </a:endParaRPr>
          </a:p>
          <a:p>
            <a:pPr marL="0" indent="0" algn="just">
              <a:lnSpc>
                <a:spcPct val="120000"/>
              </a:lnSpc>
              <a:spcAft>
                <a:spcPts val="0"/>
              </a:spcAft>
              <a:buNone/>
            </a:pPr>
            <a:r>
              <a:rPr lang="en-US" sz="1200" dirty="0">
                <a:latin typeface="Segoe UI" panose="020B0502040204020203" pitchFamily="34" charset="0"/>
                <a:ea typeface="Calibri" panose="020F0502020204030204" pitchFamily="34" charset="0"/>
                <a:cs typeface="Times New Roman" panose="02020603050405020304" pitchFamily="18" charset="0"/>
              </a:rPr>
              <a:t> </a:t>
            </a:r>
            <a:r>
              <a:rPr lang="tr-TR" sz="1600" dirty="0">
                <a:solidFill>
                  <a:prstClr val="black"/>
                </a:solidFill>
                <a:latin typeface="Segoe UI" panose="020B0502040204020203" pitchFamily="34" charset="0"/>
                <a:ea typeface="Calibri" panose="020F0502020204030204" pitchFamily="34" charset="0"/>
                <a:cs typeface="Segoe UI" panose="020B0502040204020203" pitchFamily="34" charset="0"/>
              </a:rPr>
              <a:t>Çocuk evleri siteleri, çocukların psiko-sosyal ihtiyaçlarına göre ihtisaslaştırılmaktadır. </a:t>
            </a:r>
            <a:r>
              <a:rPr lang="tr-TR" sz="1600" dirty="0">
                <a:latin typeface="Segoe UI" panose="020B0502040204020203" pitchFamily="34" charset="0"/>
                <a:cs typeface="Segoe UI" panose="020B0502040204020203" pitchFamily="34" charset="0"/>
              </a:rPr>
              <a:t>5395 sayılı Çocuk Koruma Kanunu uyarınca, haklarında bakım veya barınma tedbir kararı alınan ve ihmal veya istismara uğrayan, suça sürüklenen, madde kullanımına yönelik tıbbi tedavisi sona eren, sokakta risk altında olan çocuklar ve </a:t>
            </a:r>
            <a:r>
              <a:rPr lang="tr-TR" sz="1600" dirty="0" err="1">
                <a:latin typeface="Segoe UI" panose="020B0502040204020203" pitchFamily="34" charset="0"/>
                <a:cs typeface="Segoe UI" panose="020B0502040204020203" pitchFamily="34" charset="0"/>
              </a:rPr>
              <a:t>refakatsiz</a:t>
            </a:r>
            <a:r>
              <a:rPr lang="tr-TR" sz="1600" dirty="0">
                <a:latin typeface="Segoe UI" panose="020B0502040204020203" pitchFamily="34" charset="0"/>
                <a:cs typeface="Segoe UI" panose="020B0502040204020203" pitchFamily="34" charset="0"/>
              </a:rPr>
              <a:t> yabancı uyruklu çocuklar kurum bakımı altına alınmaktadır. Çocukların rehabilitasyonu sağlanıncaya kadar, koruma altındaki diğer çocuklarla aynı ortamı paylaşmaları durumunda çocukların örselenme, akran zorbalığına maruz kalma/bırakma, çevresinden olumsuz davranışları öğrenme gibi riskleri de beraberinde getirebileceği göz önünde bulundurulmalıdır. Bu kapsam kuruluşlar, çocukların durumlarına ve ihtiyaçlarına yönelik olarak 2006 yılından itibaren yapılandırılmaya başlanmıştır. </a:t>
            </a:r>
          </a:p>
          <a:p>
            <a:endParaRPr lang="en-US" sz="1200" dirty="0"/>
          </a:p>
        </p:txBody>
      </p:sp>
      <p:sp>
        <p:nvSpPr>
          <p:cNvPr id="4" name="Title 3"/>
          <p:cNvSpPr>
            <a:spLocks noGrp="1"/>
          </p:cNvSpPr>
          <p:nvPr>
            <p:ph type="title"/>
          </p:nvPr>
        </p:nvSpPr>
        <p:spPr>
          <a:xfrm>
            <a:off x="838200" y="1265068"/>
            <a:ext cx="10515600" cy="975152"/>
          </a:xfrm>
        </p:spPr>
        <p:txBody>
          <a:bodyPr>
            <a:noAutofit/>
          </a:bodyPr>
          <a:lstStyle/>
          <a:p>
            <a:r>
              <a:rPr lang="tr-TR" sz="2400" b="1" dirty="0">
                <a:solidFill>
                  <a:srgbClr val="4472C4"/>
                </a:solidFill>
                <a:latin typeface="Segoe UI" panose="020B0502040204020203" pitchFamily="34" charset="0"/>
                <a:ea typeface="Times New Roman" panose="02020603050405020304" pitchFamily="18" charset="0"/>
                <a:cs typeface="Times New Roman" panose="02020603050405020304" pitchFamily="18" charset="0"/>
              </a:rPr>
              <a:t>Çocuk Evleri Sitesi ve İhtisaslaştırılmış Çocuk Evleri Sitesi</a:t>
            </a:r>
            <a:endParaRPr lang="en-US" sz="2400" dirty="0"/>
          </a:p>
        </p:txBody>
      </p:sp>
      <p:sp>
        <p:nvSpPr>
          <p:cNvPr id="2" name="Slide Number Placeholder 1">
            <a:extLst>
              <a:ext uri="{FF2B5EF4-FFF2-40B4-BE49-F238E27FC236}">
                <a16:creationId xmlns:a16="http://schemas.microsoft.com/office/drawing/2014/main" id="{5D23A02F-9115-8506-AE35-B3DDB908EBF4}"/>
              </a:ext>
            </a:extLst>
          </p:cNvPr>
          <p:cNvSpPr>
            <a:spLocks noGrp="1"/>
          </p:cNvSpPr>
          <p:nvPr>
            <p:ph type="sldNum" sz="quarter" idx="12"/>
          </p:nvPr>
        </p:nvSpPr>
        <p:spPr/>
        <p:txBody>
          <a:bodyPr/>
          <a:lstStyle/>
          <a:p>
            <a:fld id="{0BE68271-D1D7-4240-9CAF-7A57D75CD8A1}" type="slidenum">
              <a:rPr lang="en-US" smtClean="0"/>
              <a:t>9</a:t>
            </a:fld>
            <a:endParaRPr lang="en-US"/>
          </a:p>
        </p:txBody>
      </p:sp>
    </p:spTree>
    <p:extLst>
      <p:ext uri="{BB962C8B-B14F-4D97-AF65-F5344CB8AC3E}">
        <p14:creationId xmlns:p14="http://schemas.microsoft.com/office/powerpoint/2010/main" val="4163664691"/>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1628</TotalTime>
  <Words>3871</Words>
  <Application>Microsoft Office PowerPoint</Application>
  <PresentationFormat>Widescreen</PresentationFormat>
  <Paragraphs>179</Paragraphs>
  <Slides>32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Arial</vt:lpstr>
      <vt:lpstr>Calibri</vt:lpstr>
      <vt:lpstr>Calibri Light</vt:lpstr>
      <vt:lpstr>Courier New</vt:lpstr>
      <vt:lpstr>Roboto</vt:lpstr>
      <vt:lpstr>Segoe UI</vt:lpstr>
      <vt:lpstr>Symbol</vt:lpstr>
      <vt:lpstr>Wingdings</vt:lpstr>
      <vt:lpstr>Office Teması</vt:lpstr>
      <vt:lpstr>BAKIM VE SOSYAL REHABİLİTASYON HİZMETLERİ</vt:lpstr>
      <vt:lpstr>Dersin Amacı</vt:lpstr>
      <vt:lpstr>Giriş</vt:lpstr>
      <vt:lpstr>ÇOCUK BAKIM KURULUŞLARI</vt:lpstr>
      <vt:lpstr>Çocuk Evleri Koordinasyon Merkezi (ÇEKOM) ve Bağlı Çocuk Evleri  </vt:lpstr>
      <vt:lpstr>Çocuk Evleri Koordinasyon Merkezi (ÇEKOM) ve Bağlı Çocuk Evleri  </vt:lpstr>
      <vt:lpstr>Çocuk Evleri Koordinasyon Merkezi (ÇEKOM) ve Bağlı Çocuk Evleri  </vt:lpstr>
      <vt:lpstr>Çocuk Evleri Sitesi ve İhtisaslaştırılmış Çocuk Evleri Sitesi </vt:lpstr>
      <vt:lpstr>Çocuk Evleri Sitesi ve İhtisaslaştırılmış Çocuk Evleri Sitesi</vt:lpstr>
      <vt:lpstr>PowerPoint Presentation</vt:lpstr>
      <vt:lpstr>Çocuk Evleri Sitesi ve İhtisaslaştırılmış Çocuk Evleri Sitesi </vt:lpstr>
      <vt:lpstr>ÇOCUK BAKIM KURULUŞLARI HİZMETLERİ</vt:lpstr>
      <vt:lpstr>Minimum Standartlar</vt:lpstr>
      <vt:lpstr>Öz Değerlendirme</vt:lpstr>
      <vt:lpstr>Öz Değerlendirme</vt:lpstr>
      <vt:lpstr>Temel Hizmet Alanları</vt:lpstr>
      <vt:lpstr>1. Bakım Hizmetleri</vt:lpstr>
      <vt:lpstr>2. Psiko-sosyal Destek Hizmetleri</vt:lpstr>
      <vt:lpstr>2. Psiko-sosyal Destek Hizmetleri</vt:lpstr>
      <vt:lpstr>Çocuk Destek, Gelişim ve Eğitim Programı (ÇODEP)</vt:lpstr>
      <vt:lpstr>Çocuk Destek, Gelişim ve Eğitim Programı (ÇODEP)</vt:lpstr>
      <vt:lpstr>ANKA Çocuk Destek Programı</vt:lpstr>
      <vt:lpstr>ANKA Çocuk Destek Programı</vt:lpstr>
      <vt:lpstr>3. Eğitim ve Mesleki Beceri Kazanımına Yönelik Hizmetler </vt:lpstr>
      <vt:lpstr>4. Sağlık Çalışmaları</vt:lpstr>
      <vt:lpstr>5. Kültürel, Sanatsal ve Sportif Faaliyetler</vt:lpstr>
      <vt:lpstr>5. Kültürel, Sanatsal ve Sportif Faaliyetler</vt:lpstr>
      <vt:lpstr>KURULUŞ SİSTEMİNE YERLEŞTİRME</vt:lpstr>
      <vt:lpstr>KURULUŞ SİSTEMİNE YERLEŞTİRME</vt:lpstr>
      <vt:lpstr>KURULUŞ SİSTEMİNDEN AYRILMA VE AİLEYE DÖNDÜRME SÜREÇLERİ</vt:lpstr>
      <vt:lpstr>KURULUŞ SİSTEMİNDEN AYRILMA VE AİLEYE DÖNDÜRME SÜREÇLERİ</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İrem Hatipoğlu Koca</dc:creator>
  <cp:lastModifiedBy>Melek Topal</cp:lastModifiedBy>
  <cp:revision>57</cp:revision>
  <dcterms:created xsi:type="dcterms:W3CDTF">2021-12-13T18:17:25Z</dcterms:created>
  <dcterms:modified xsi:type="dcterms:W3CDTF">2024-02-02T12:30:29Z</dcterms:modified>
</cp:coreProperties>
</file>