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70" r:id="rId5"/>
    <p:sldId id="271" r:id="rId6"/>
    <p:sldId id="273" r:id="rId7"/>
    <p:sldId id="274" r:id="rId8"/>
    <p:sldId id="275" r:id="rId9"/>
    <p:sldId id="294" r:id="rId10"/>
    <p:sldId id="276" r:id="rId11"/>
    <p:sldId id="295" r:id="rId12"/>
    <p:sldId id="296" r:id="rId13"/>
    <p:sldId id="279" r:id="rId14"/>
    <p:sldId id="305" r:id="rId15"/>
    <p:sldId id="280" r:id="rId16"/>
    <p:sldId id="307" r:id="rId17"/>
    <p:sldId id="297" r:id="rId18"/>
    <p:sldId id="308" r:id="rId19"/>
    <p:sldId id="309" r:id="rId20"/>
    <p:sldId id="298" r:id="rId21"/>
    <p:sldId id="281" r:id="rId22"/>
    <p:sldId id="282" r:id="rId23"/>
    <p:sldId id="283" r:id="rId24"/>
    <p:sldId id="284" r:id="rId25"/>
    <p:sldId id="299" r:id="rId26"/>
    <p:sldId id="285" r:id="rId27"/>
    <p:sldId id="300" r:id="rId28"/>
    <p:sldId id="286" r:id="rId29"/>
    <p:sldId id="287" r:id="rId30"/>
    <p:sldId id="288" r:id="rId31"/>
    <p:sldId id="289" r:id="rId32"/>
    <p:sldId id="290" r:id="rId33"/>
    <p:sldId id="278" r:id="rId34"/>
    <p:sldId id="302" r:id="rId35"/>
    <p:sldId id="304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475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40078-4F80-43E6-A403-EB37850F4FA0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4AAAC8-AD05-4396-9524-68A4E36EAF7A}">
      <dgm:prSet phldrT="[Metin]" custT="1"/>
      <dgm:spPr/>
      <dgm:t>
        <a:bodyPr/>
        <a:lstStyle/>
        <a:p>
          <a:pPr algn="ctr"/>
          <a:r>
            <a:rPr lang="tr-TR" sz="2000" b="1" noProof="0">
              <a:solidFill>
                <a:schemeClr val="tx1"/>
              </a:solidFill>
            </a:rPr>
            <a:t>Yaş</a:t>
          </a:r>
          <a:r>
            <a:rPr lang="en-US" sz="2000" b="1">
              <a:solidFill>
                <a:schemeClr val="tx1"/>
              </a:solidFill>
            </a:rPr>
            <a:t> </a:t>
          </a:r>
          <a:r>
            <a:rPr lang="tr-TR" sz="2000" b="1" noProof="0">
              <a:solidFill>
                <a:schemeClr val="tx1"/>
              </a:solidFill>
            </a:rPr>
            <a:t>Faktörü</a:t>
          </a:r>
        </a:p>
      </dgm:t>
    </dgm:pt>
    <dgm:pt modelId="{805B3919-5D14-4006-93A2-F7D85EF39DFF}" type="parTrans" cxnId="{D3C9956A-8FFE-4421-857A-2E85619BA358}">
      <dgm:prSet/>
      <dgm:spPr/>
      <dgm:t>
        <a:bodyPr/>
        <a:lstStyle/>
        <a:p>
          <a:endParaRPr lang="tr-TR"/>
        </a:p>
      </dgm:t>
    </dgm:pt>
    <dgm:pt modelId="{B2DDE52B-F582-44D9-8854-B1E1E933715D}" type="sibTrans" cxnId="{D3C9956A-8FFE-4421-857A-2E85619BA358}">
      <dgm:prSet/>
      <dgm:spPr/>
      <dgm:t>
        <a:bodyPr/>
        <a:lstStyle/>
        <a:p>
          <a:endParaRPr lang="tr-TR"/>
        </a:p>
      </dgm:t>
    </dgm:pt>
    <dgm:pt modelId="{A6E4499A-AF74-4CEA-BCD5-62C9F8991246}">
      <dgm:prSet phldrT="[Metin]" custT="1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tr-TR" sz="2000" b="1" noProof="0">
              <a:solidFill>
                <a:schemeClr val="tx1"/>
              </a:solidFill>
            </a:rPr>
            <a:t>Kişilik</a:t>
          </a:r>
        </a:p>
      </dgm:t>
    </dgm:pt>
    <dgm:pt modelId="{F89C6E03-6CD1-4A6A-A732-D023406356E0}" type="parTrans" cxnId="{B8D36204-B8EC-41A9-84FF-03F04FE54AFC}">
      <dgm:prSet/>
      <dgm:spPr/>
      <dgm:t>
        <a:bodyPr/>
        <a:lstStyle/>
        <a:p>
          <a:endParaRPr lang="tr-TR"/>
        </a:p>
      </dgm:t>
    </dgm:pt>
    <dgm:pt modelId="{BDF14089-50E6-4C64-861C-F1828A0566B7}" type="sibTrans" cxnId="{B8D36204-B8EC-41A9-84FF-03F04FE54AFC}">
      <dgm:prSet/>
      <dgm:spPr/>
      <dgm:t>
        <a:bodyPr/>
        <a:lstStyle/>
        <a:p>
          <a:endParaRPr lang="tr-TR"/>
        </a:p>
      </dgm:t>
    </dgm:pt>
    <dgm:pt modelId="{CCD5B7F4-0240-49E0-8927-C56118450168}">
      <dgm:prSet phldrT="[Metin]" custT="1"/>
      <dgm:spPr/>
      <dgm:t>
        <a:bodyPr/>
        <a:lstStyle/>
        <a:p>
          <a:pPr algn="ctr"/>
          <a:r>
            <a:rPr lang="tr-TR" sz="2000" b="1" noProof="0">
              <a:solidFill>
                <a:schemeClr val="tx1"/>
              </a:solidFill>
            </a:rPr>
            <a:t>Arkadaş Etkisi ve Sosyal Çevre</a:t>
          </a:r>
        </a:p>
      </dgm:t>
    </dgm:pt>
    <dgm:pt modelId="{C212AF8A-6D24-41A2-B161-BA29BA19633C}" type="parTrans" cxnId="{0E6A0B8E-A6F8-4C21-A092-F3E6AF120C72}">
      <dgm:prSet/>
      <dgm:spPr/>
      <dgm:t>
        <a:bodyPr/>
        <a:lstStyle/>
        <a:p>
          <a:endParaRPr lang="tr-TR"/>
        </a:p>
      </dgm:t>
    </dgm:pt>
    <dgm:pt modelId="{ADEED3C6-7DC4-4B8C-864F-0E13A71845ED}" type="sibTrans" cxnId="{0E6A0B8E-A6F8-4C21-A092-F3E6AF120C72}">
      <dgm:prSet/>
      <dgm:spPr/>
      <dgm:t>
        <a:bodyPr/>
        <a:lstStyle/>
        <a:p>
          <a:endParaRPr lang="tr-TR"/>
        </a:p>
      </dgm:t>
    </dgm:pt>
    <dgm:pt modelId="{B704C77F-6231-4741-9E0A-A00509629688}">
      <dgm:prSet phldrT="[Metin]" custT="1"/>
      <dgm:spPr/>
      <dgm:t>
        <a:bodyPr/>
        <a:lstStyle/>
        <a:p>
          <a:pPr algn="ctr"/>
          <a:r>
            <a:rPr lang="tr-TR" sz="2000" b="1" noProof="0">
              <a:solidFill>
                <a:schemeClr val="tx1"/>
              </a:solidFill>
            </a:rPr>
            <a:t>Ailede</a:t>
          </a:r>
          <a:r>
            <a:rPr lang="en-US" sz="2000" b="1">
              <a:solidFill>
                <a:schemeClr val="tx1"/>
              </a:solidFill>
            </a:rPr>
            <a:t> ve </a:t>
          </a:r>
          <a:r>
            <a:rPr lang="tr-TR" sz="2000" b="1" noProof="0">
              <a:solidFill>
                <a:schemeClr val="tx1"/>
              </a:solidFill>
            </a:rPr>
            <a:t>Alkol</a:t>
          </a:r>
          <a:r>
            <a:rPr lang="en-US" sz="2000" b="1">
              <a:solidFill>
                <a:schemeClr val="tx1"/>
              </a:solidFill>
            </a:rPr>
            <a:t> ve </a:t>
          </a:r>
          <a:r>
            <a:rPr lang="tr-TR" sz="2000" b="1" noProof="0">
              <a:solidFill>
                <a:schemeClr val="tx1"/>
              </a:solidFill>
            </a:rPr>
            <a:t>Madde</a:t>
          </a:r>
          <a:r>
            <a:rPr lang="en-US" sz="2000" b="1">
              <a:solidFill>
                <a:schemeClr val="tx1"/>
              </a:solidFill>
            </a:rPr>
            <a:t> </a:t>
          </a:r>
          <a:r>
            <a:rPr lang="tr-TR" sz="2000" b="1">
              <a:solidFill>
                <a:schemeClr val="tx1"/>
              </a:solidFill>
            </a:rPr>
            <a:t>Kullanımı</a:t>
          </a:r>
        </a:p>
      </dgm:t>
    </dgm:pt>
    <dgm:pt modelId="{AC2E70EA-7B00-4902-9362-C085DD875AEF}" type="parTrans" cxnId="{941EC1B8-123B-4C86-B597-17BF6F4DC274}">
      <dgm:prSet/>
      <dgm:spPr/>
      <dgm:t>
        <a:bodyPr/>
        <a:lstStyle/>
        <a:p>
          <a:endParaRPr lang="tr-TR"/>
        </a:p>
      </dgm:t>
    </dgm:pt>
    <dgm:pt modelId="{3666A57B-4F2A-4217-9BBC-6C26F247860E}" type="sibTrans" cxnId="{941EC1B8-123B-4C86-B597-17BF6F4DC274}">
      <dgm:prSet/>
      <dgm:spPr/>
      <dgm:t>
        <a:bodyPr/>
        <a:lstStyle/>
        <a:p>
          <a:endParaRPr lang="tr-TR"/>
        </a:p>
      </dgm:t>
    </dgm:pt>
    <dgm:pt modelId="{5893389E-B8F8-43C0-89A8-00DFEDF78F0E}" type="pres">
      <dgm:prSet presAssocID="{03240078-4F80-43E6-A403-EB37850F4FA0}" presName="cycle" presStyleCnt="0">
        <dgm:presLayoutVars>
          <dgm:dir/>
          <dgm:resizeHandles val="exact"/>
        </dgm:presLayoutVars>
      </dgm:prSet>
      <dgm:spPr/>
    </dgm:pt>
    <dgm:pt modelId="{BA0D4599-4D5D-4890-8E44-53C050A635D2}" type="pres">
      <dgm:prSet presAssocID="{354AAAC8-AD05-4396-9524-68A4E36EAF7A}" presName="node" presStyleLbl="node1" presStyleIdx="0" presStyleCnt="4">
        <dgm:presLayoutVars>
          <dgm:bulletEnabled val="1"/>
        </dgm:presLayoutVars>
      </dgm:prSet>
      <dgm:spPr/>
    </dgm:pt>
    <dgm:pt modelId="{D835E6FA-4735-4A67-A11A-7419644712FC}" type="pres">
      <dgm:prSet presAssocID="{B2DDE52B-F582-44D9-8854-B1E1E933715D}" presName="sibTrans" presStyleLbl="sibTrans2D1" presStyleIdx="0" presStyleCnt="4"/>
      <dgm:spPr/>
    </dgm:pt>
    <dgm:pt modelId="{E6668A83-751D-40BE-9658-1F50D24416FF}" type="pres">
      <dgm:prSet presAssocID="{B2DDE52B-F582-44D9-8854-B1E1E933715D}" presName="connectorText" presStyleLbl="sibTrans2D1" presStyleIdx="0" presStyleCnt="4"/>
      <dgm:spPr/>
    </dgm:pt>
    <dgm:pt modelId="{B3E0487A-59AD-4360-9BA1-01AB642D779E}" type="pres">
      <dgm:prSet presAssocID="{A6E4499A-AF74-4CEA-BCD5-62C9F8991246}" presName="node" presStyleLbl="node1" presStyleIdx="1" presStyleCnt="4">
        <dgm:presLayoutVars>
          <dgm:bulletEnabled val="1"/>
        </dgm:presLayoutVars>
      </dgm:prSet>
      <dgm:spPr/>
    </dgm:pt>
    <dgm:pt modelId="{C70D764C-FE20-4473-B966-EB8FB3CBA118}" type="pres">
      <dgm:prSet presAssocID="{BDF14089-50E6-4C64-861C-F1828A0566B7}" presName="sibTrans" presStyleLbl="sibTrans2D1" presStyleIdx="1" presStyleCnt="4"/>
      <dgm:spPr/>
    </dgm:pt>
    <dgm:pt modelId="{2FFB9CE9-BFC7-44ED-9695-A00EF5499E8A}" type="pres">
      <dgm:prSet presAssocID="{BDF14089-50E6-4C64-861C-F1828A0566B7}" presName="connectorText" presStyleLbl="sibTrans2D1" presStyleIdx="1" presStyleCnt="4"/>
      <dgm:spPr/>
    </dgm:pt>
    <dgm:pt modelId="{228E0915-6479-4EAD-98A2-76D83E85686F}" type="pres">
      <dgm:prSet presAssocID="{CCD5B7F4-0240-49E0-8927-C56118450168}" presName="node" presStyleLbl="node1" presStyleIdx="2" presStyleCnt="4">
        <dgm:presLayoutVars>
          <dgm:bulletEnabled val="1"/>
        </dgm:presLayoutVars>
      </dgm:prSet>
      <dgm:spPr/>
    </dgm:pt>
    <dgm:pt modelId="{6B3EAA1B-2898-42CF-BAE7-DD91F7B714B8}" type="pres">
      <dgm:prSet presAssocID="{ADEED3C6-7DC4-4B8C-864F-0E13A71845ED}" presName="sibTrans" presStyleLbl="sibTrans2D1" presStyleIdx="2" presStyleCnt="4"/>
      <dgm:spPr/>
    </dgm:pt>
    <dgm:pt modelId="{C3E164C8-CA7C-474C-8FE4-B1D2B4DE091F}" type="pres">
      <dgm:prSet presAssocID="{ADEED3C6-7DC4-4B8C-864F-0E13A71845ED}" presName="connectorText" presStyleLbl="sibTrans2D1" presStyleIdx="2" presStyleCnt="4"/>
      <dgm:spPr/>
    </dgm:pt>
    <dgm:pt modelId="{451EC400-8DA9-4041-883C-DA1FE6A335D9}" type="pres">
      <dgm:prSet presAssocID="{B704C77F-6231-4741-9E0A-A00509629688}" presName="node" presStyleLbl="node1" presStyleIdx="3" presStyleCnt="4">
        <dgm:presLayoutVars>
          <dgm:bulletEnabled val="1"/>
        </dgm:presLayoutVars>
      </dgm:prSet>
      <dgm:spPr/>
    </dgm:pt>
    <dgm:pt modelId="{94BD8198-81BC-4005-A88B-88AAE7FE6509}" type="pres">
      <dgm:prSet presAssocID="{3666A57B-4F2A-4217-9BBC-6C26F247860E}" presName="sibTrans" presStyleLbl="sibTrans2D1" presStyleIdx="3" presStyleCnt="4"/>
      <dgm:spPr/>
    </dgm:pt>
    <dgm:pt modelId="{DE195276-7BE4-421D-AA5C-0E8354146011}" type="pres">
      <dgm:prSet presAssocID="{3666A57B-4F2A-4217-9BBC-6C26F247860E}" presName="connectorText" presStyleLbl="sibTrans2D1" presStyleIdx="3" presStyleCnt="4"/>
      <dgm:spPr/>
    </dgm:pt>
  </dgm:ptLst>
  <dgm:cxnLst>
    <dgm:cxn modelId="{B8D36204-B8EC-41A9-84FF-03F04FE54AFC}" srcId="{03240078-4F80-43E6-A403-EB37850F4FA0}" destId="{A6E4499A-AF74-4CEA-BCD5-62C9F8991246}" srcOrd="1" destOrd="0" parTransId="{F89C6E03-6CD1-4A6A-A732-D023406356E0}" sibTransId="{BDF14089-50E6-4C64-861C-F1828A0566B7}"/>
    <dgm:cxn modelId="{40421A41-FC9C-41E1-999C-EAC36581C474}" type="presOf" srcId="{BDF14089-50E6-4C64-861C-F1828A0566B7}" destId="{C70D764C-FE20-4473-B966-EB8FB3CBA118}" srcOrd="0" destOrd="0" presId="urn:microsoft.com/office/officeart/2005/8/layout/cycle2"/>
    <dgm:cxn modelId="{EBD4CD48-C9F4-4A8F-96FD-0FD4B8FC67F3}" type="presOf" srcId="{A6E4499A-AF74-4CEA-BCD5-62C9F8991246}" destId="{B3E0487A-59AD-4360-9BA1-01AB642D779E}" srcOrd="0" destOrd="0" presId="urn:microsoft.com/office/officeart/2005/8/layout/cycle2"/>
    <dgm:cxn modelId="{D3C9956A-8FFE-4421-857A-2E85619BA358}" srcId="{03240078-4F80-43E6-A403-EB37850F4FA0}" destId="{354AAAC8-AD05-4396-9524-68A4E36EAF7A}" srcOrd="0" destOrd="0" parTransId="{805B3919-5D14-4006-93A2-F7D85EF39DFF}" sibTransId="{B2DDE52B-F582-44D9-8854-B1E1E933715D}"/>
    <dgm:cxn modelId="{09853C6B-F067-4B63-A02D-1481A571319F}" type="presOf" srcId="{ADEED3C6-7DC4-4B8C-864F-0E13A71845ED}" destId="{6B3EAA1B-2898-42CF-BAE7-DD91F7B714B8}" srcOrd="0" destOrd="0" presId="urn:microsoft.com/office/officeart/2005/8/layout/cycle2"/>
    <dgm:cxn modelId="{111B6B6C-4B91-4EC0-877F-2F93CD8434DA}" type="presOf" srcId="{B2DDE52B-F582-44D9-8854-B1E1E933715D}" destId="{D835E6FA-4735-4A67-A11A-7419644712FC}" srcOrd="0" destOrd="0" presId="urn:microsoft.com/office/officeart/2005/8/layout/cycle2"/>
    <dgm:cxn modelId="{7C883B6E-1997-491A-9DA7-E3A8C13E7132}" type="presOf" srcId="{CCD5B7F4-0240-49E0-8927-C56118450168}" destId="{228E0915-6479-4EAD-98A2-76D83E85686F}" srcOrd="0" destOrd="0" presId="urn:microsoft.com/office/officeart/2005/8/layout/cycle2"/>
    <dgm:cxn modelId="{B5F10551-8563-45F9-B9C5-A4162DA5B241}" type="presOf" srcId="{B2DDE52B-F582-44D9-8854-B1E1E933715D}" destId="{E6668A83-751D-40BE-9658-1F50D24416FF}" srcOrd="1" destOrd="0" presId="urn:microsoft.com/office/officeart/2005/8/layout/cycle2"/>
    <dgm:cxn modelId="{81CFE276-A9FC-4374-AA9C-0EE794394047}" type="presOf" srcId="{3666A57B-4F2A-4217-9BBC-6C26F247860E}" destId="{DE195276-7BE4-421D-AA5C-0E8354146011}" srcOrd="1" destOrd="0" presId="urn:microsoft.com/office/officeart/2005/8/layout/cycle2"/>
    <dgm:cxn modelId="{479A827E-DBE6-4DF3-A431-55368ECCD3CC}" type="presOf" srcId="{B704C77F-6231-4741-9E0A-A00509629688}" destId="{451EC400-8DA9-4041-883C-DA1FE6A335D9}" srcOrd="0" destOrd="0" presId="urn:microsoft.com/office/officeart/2005/8/layout/cycle2"/>
    <dgm:cxn modelId="{0E6A0B8E-A6F8-4C21-A092-F3E6AF120C72}" srcId="{03240078-4F80-43E6-A403-EB37850F4FA0}" destId="{CCD5B7F4-0240-49E0-8927-C56118450168}" srcOrd="2" destOrd="0" parTransId="{C212AF8A-6D24-41A2-B161-BA29BA19633C}" sibTransId="{ADEED3C6-7DC4-4B8C-864F-0E13A71845ED}"/>
    <dgm:cxn modelId="{CE431092-04A9-44D6-B4B2-DC8FCE35A38D}" type="presOf" srcId="{BDF14089-50E6-4C64-861C-F1828A0566B7}" destId="{2FFB9CE9-BFC7-44ED-9695-A00EF5499E8A}" srcOrd="1" destOrd="0" presId="urn:microsoft.com/office/officeart/2005/8/layout/cycle2"/>
    <dgm:cxn modelId="{56773194-F3D5-45C9-A75B-C41D37EF635E}" type="presOf" srcId="{354AAAC8-AD05-4396-9524-68A4E36EAF7A}" destId="{BA0D4599-4D5D-4890-8E44-53C050A635D2}" srcOrd="0" destOrd="0" presId="urn:microsoft.com/office/officeart/2005/8/layout/cycle2"/>
    <dgm:cxn modelId="{CA1F25AA-93D3-4633-95BB-46F443982C8E}" type="presOf" srcId="{ADEED3C6-7DC4-4B8C-864F-0E13A71845ED}" destId="{C3E164C8-CA7C-474C-8FE4-B1D2B4DE091F}" srcOrd="1" destOrd="0" presId="urn:microsoft.com/office/officeart/2005/8/layout/cycle2"/>
    <dgm:cxn modelId="{941EC1B8-123B-4C86-B597-17BF6F4DC274}" srcId="{03240078-4F80-43E6-A403-EB37850F4FA0}" destId="{B704C77F-6231-4741-9E0A-A00509629688}" srcOrd="3" destOrd="0" parTransId="{AC2E70EA-7B00-4902-9362-C085DD875AEF}" sibTransId="{3666A57B-4F2A-4217-9BBC-6C26F247860E}"/>
    <dgm:cxn modelId="{E6C08DC3-EAE7-40FA-8EE1-D5F29B72066D}" type="presOf" srcId="{03240078-4F80-43E6-A403-EB37850F4FA0}" destId="{5893389E-B8F8-43C0-89A8-00DFEDF78F0E}" srcOrd="0" destOrd="0" presId="urn:microsoft.com/office/officeart/2005/8/layout/cycle2"/>
    <dgm:cxn modelId="{48067DF5-539E-485C-8607-EE6489DB5985}" type="presOf" srcId="{3666A57B-4F2A-4217-9BBC-6C26F247860E}" destId="{94BD8198-81BC-4005-A88B-88AAE7FE6509}" srcOrd="0" destOrd="0" presId="urn:microsoft.com/office/officeart/2005/8/layout/cycle2"/>
    <dgm:cxn modelId="{8DF007CB-33BC-4588-82E3-E7249FF2F91B}" type="presParOf" srcId="{5893389E-B8F8-43C0-89A8-00DFEDF78F0E}" destId="{BA0D4599-4D5D-4890-8E44-53C050A635D2}" srcOrd="0" destOrd="0" presId="urn:microsoft.com/office/officeart/2005/8/layout/cycle2"/>
    <dgm:cxn modelId="{36CB4371-9101-4677-B0A5-CF74E82458A8}" type="presParOf" srcId="{5893389E-B8F8-43C0-89A8-00DFEDF78F0E}" destId="{D835E6FA-4735-4A67-A11A-7419644712FC}" srcOrd="1" destOrd="0" presId="urn:microsoft.com/office/officeart/2005/8/layout/cycle2"/>
    <dgm:cxn modelId="{246DAD52-BA97-4B7C-87E1-7D1121A9271E}" type="presParOf" srcId="{D835E6FA-4735-4A67-A11A-7419644712FC}" destId="{E6668A83-751D-40BE-9658-1F50D24416FF}" srcOrd="0" destOrd="0" presId="urn:microsoft.com/office/officeart/2005/8/layout/cycle2"/>
    <dgm:cxn modelId="{559B30B4-46F5-45D3-8A06-94A27278493C}" type="presParOf" srcId="{5893389E-B8F8-43C0-89A8-00DFEDF78F0E}" destId="{B3E0487A-59AD-4360-9BA1-01AB642D779E}" srcOrd="2" destOrd="0" presId="urn:microsoft.com/office/officeart/2005/8/layout/cycle2"/>
    <dgm:cxn modelId="{0A6368F9-C1A5-4715-8038-3A74B1FF0FF7}" type="presParOf" srcId="{5893389E-B8F8-43C0-89A8-00DFEDF78F0E}" destId="{C70D764C-FE20-4473-B966-EB8FB3CBA118}" srcOrd="3" destOrd="0" presId="urn:microsoft.com/office/officeart/2005/8/layout/cycle2"/>
    <dgm:cxn modelId="{5FE9D5E9-E152-407E-A0F3-60CC58E518C8}" type="presParOf" srcId="{C70D764C-FE20-4473-B966-EB8FB3CBA118}" destId="{2FFB9CE9-BFC7-44ED-9695-A00EF5499E8A}" srcOrd="0" destOrd="0" presId="urn:microsoft.com/office/officeart/2005/8/layout/cycle2"/>
    <dgm:cxn modelId="{E847D7DF-1293-444C-8469-F62902340A91}" type="presParOf" srcId="{5893389E-B8F8-43C0-89A8-00DFEDF78F0E}" destId="{228E0915-6479-4EAD-98A2-76D83E85686F}" srcOrd="4" destOrd="0" presId="urn:microsoft.com/office/officeart/2005/8/layout/cycle2"/>
    <dgm:cxn modelId="{820A8765-15AC-47AD-BE4E-3ACE4F9B8B19}" type="presParOf" srcId="{5893389E-B8F8-43C0-89A8-00DFEDF78F0E}" destId="{6B3EAA1B-2898-42CF-BAE7-DD91F7B714B8}" srcOrd="5" destOrd="0" presId="urn:microsoft.com/office/officeart/2005/8/layout/cycle2"/>
    <dgm:cxn modelId="{C14D57A7-5C75-4556-A692-88F7021E7B9E}" type="presParOf" srcId="{6B3EAA1B-2898-42CF-BAE7-DD91F7B714B8}" destId="{C3E164C8-CA7C-474C-8FE4-B1D2B4DE091F}" srcOrd="0" destOrd="0" presId="urn:microsoft.com/office/officeart/2005/8/layout/cycle2"/>
    <dgm:cxn modelId="{B5652A46-320C-4AE4-A233-D344F5F3E5D5}" type="presParOf" srcId="{5893389E-B8F8-43C0-89A8-00DFEDF78F0E}" destId="{451EC400-8DA9-4041-883C-DA1FE6A335D9}" srcOrd="6" destOrd="0" presId="urn:microsoft.com/office/officeart/2005/8/layout/cycle2"/>
    <dgm:cxn modelId="{F7D0B44B-1BA1-4052-8A8A-CAB211980FB1}" type="presParOf" srcId="{5893389E-B8F8-43C0-89A8-00DFEDF78F0E}" destId="{94BD8198-81BC-4005-A88B-88AAE7FE6509}" srcOrd="7" destOrd="0" presId="urn:microsoft.com/office/officeart/2005/8/layout/cycle2"/>
    <dgm:cxn modelId="{62C842A2-FABD-44CC-A2F2-D646C5DF95C7}" type="presParOf" srcId="{94BD8198-81BC-4005-A88B-88AAE7FE6509}" destId="{DE195276-7BE4-421D-AA5C-0E8354146011}" srcOrd="0" destOrd="0" presId="urn:microsoft.com/office/officeart/2005/8/layout/cycle2"/>
  </dgm:cxnLst>
  <dgm:bg>
    <a:solidFill>
      <a:schemeClr val="bg1"/>
    </a:solidFill>
    <a:effectLst>
      <a:glow rad="63500">
        <a:schemeClr val="accent6">
          <a:satMod val="175000"/>
          <a:alpha val="40000"/>
        </a:schemeClr>
      </a:glow>
    </a:effectLst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6F319-3997-478F-A8C4-3DB76049D7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0BE3F23-DC25-467A-A879-CFC612807DBD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Yakın arkadaşlarda madde kullanımı</a:t>
          </a:r>
        </a:p>
      </dgm:t>
    </dgm:pt>
    <dgm:pt modelId="{50D41FFE-25E4-4C06-99CF-5F2C3E224F36}" type="parTrans" cxnId="{BAB19E7A-C8B3-4F31-89EF-3470488B32F0}">
      <dgm:prSet/>
      <dgm:spPr/>
      <dgm:t>
        <a:bodyPr/>
        <a:lstStyle/>
        <a:p>
          <a:endParaRPr lang="tr-TR"/>
        </a:p>
      </dgm:t>
    </dgm:pt>
    <dgm:pt modelId="{0730BA80-E97A-4233-A7E8-6D9E85EB6F68}" type="sibTrans" cxnId="{BAB19E7A-C8B3-4F31-89EF-3470488B32F0}">
      <dgm:prSet/>
      <dgm:spPr/>
      <dgm:t>
        <a:bodyPr/>
        <a:lstStyle/>
        <a:p>
          <a:endParaRPr lang="tr-TR"/>
        </a:p>
      </dgm:t>
    </dgm:pt>
    <dgm:pt modelId="{EB9386EE-A924-46CA-B652-A86416C3F1CD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Ailede madde kullanımı</a:t>
          </a:r>
        </a:p>
      </dgm:t>
    </dgm:pt>
    <dgm:pt modelId="{3265C66F-0B49-430B-8E95-BCF1B05F1031}" type="parTrans" cxnId="{6384666B-0748-40CE-9ADD-B2537CC8AA67}">
      <dgm:prSet/>
      <dgm:spPr/>
      <dgm:t>
        <a:bodyPr/>
        <a:lstStyle/>
        <a:p>
          <a:endParaRPr lang="tr-TR"/>
        </a:p>
      </dgm:t>
    </dgm:pt>
    <dgm:pt modelId="{15603E7E-0178-4D22-A071-C5A9E5818699}" type="sibTrans" cxnId="{6384666B-0748-40CE-9ADD-B2537CC8AA67}">
      <dgm:prSet/>
      <dgm:spPr/>
      <dgm:t>
        <a:bodyPr/>
        <a:lstStyle/>
        <a:p>
          <a:endParaRPr lang="tr-TR"/>
        </a:p>
      </dgm:t>
    </dgm:pt>
    <dgm:pt modelId="{A3DDEAAC-AE44-405A-9814-B6D47CE5FDA6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Konum elde etme arzusu</a:t>
          </a:r>
        </a:p>
      </dgm:t>
    </dgm:pt>
    <dgm:pt modelId="{31DB68D4-5AD0-44F1-B227-F972B24DABB1}" type="parTrans" cxnId="{0E6CCD85-6AC4-4E05-8967-E58F64E4EA33}">
      <dgm:prSet/>
      <dgm:spPr/>
      <dgm:t>
        <a:bodyPr/>
        <a:lstStyle/>
        <a:p>
          <a:endParaRPr lang="tr-TR"/>
        </a:p>
      </dgm:t>
    </dgm:pt>
    <dgm:pt modelId="{DDCB4E67-E0F8-4562-A010-6503244C64AC}" type="sibTrans" cxnId="{0E6CCD85-6AC4-4E05-8967-E58F64E4EA33}">
      <dgm:prSet/>
      <dgm:spPr/>
      <dgm:t>
        <a:bodyPr/>
        <a:lstStyle/>
        <a:p>
          <a:endParaRPr lang="tr-TR"/>
        </a:p>
      </dgm:t>
    </dgm:pt>
    <dgm:pt modelId="{C68F6FCC-4A1E-4702-84CE-9C11756C5827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Gelişime özgü krizler</a:t>
          </a:r>
        </a:p>
      </dgm:t>
    </dgm:pt>
    <dgm:pt modelId="{C007DA7D-5FF8-4A15-B62D-9BB63F27DAE6}" type="parTrans" cxnId="{B95363D0-FC39-4E1E-B351-BF2E21FF2F56}">
      <dgm:prSet/>
      <dgm:spPr/>
      <dgm:t>
        <a:bodyPr/>
        <a:lstStyle/>
        <a:p>
          <a:endParaRPr lang="tr-TR"/>
        </a:p>
      </dgm:t>
    </dgm:pt>
    <dgm:pt modelId="{97ECFC1D-97F8-4ABA-8137-F6146417D500}" type="sibTrans" cxnId="{B95363D0-FC39-4E1E-B351-BF2E21FF2F56}">
      <dgm:prSet/>
      <dgm:spPr/>
      <dgm:t>
        <a:bodyPr/>
        <a:lstStyle/>
        <a:p>
          <a:endParaRPr lang="tr-TR"/>
        </a:p>
      </dgm:t>
    </dgm:pt>
    <dgm:pt modelId="{0558420C-4220-499F-BEEA-47E2AA6B0120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Akademik başarısızlık</a:t>
          </a:r>
        </a:p>
      </dgm:t>
    </dgm:pt>
    <dgm:pt modelId="{B033A085-126F-47A7-9EED-32198B8862B0}" type="parTrans" cxnId="{A958AD86-8FB9-4431-BDC2-42E7E2C0A0E7}">
      <dgm:prSet/>
      <dgm:spPr/>
      <dgm:t>
        <a:bodyPr/>
        <a:lstStyle/>
        <a:p>
          <a:endParaRPr lang="tr-TR"/>
        </a:p>
      </dgm:t>
    </dgm:pt>
    <dgm:pt modelId="{392A3F67-0412-4631-A2CA-6D2BE6DAC639}" type="sibTrans" cxnId="{A958AD86-8FB9-4431-BDC2-42E7E2C0A0E7}">
      <dgm:prSet/>
      <dgm:spPr/>
      <dgm:t>
        <a:bodyPr/>
        <a:lstStyle/>
        <a:p>
          <a:endParaRPr lang="tr-TR"/>
        </a:p>
      </dgm:t>
    </dgm:pt>
    <dgm:pt modelId="{093D0C76-94B8-499B-9396-DEF3726E6633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Kimlik oluşturma süreci</a:t>
          </a:r>
        </a:p>
      </dgm:t>
    </dgm:pt>
    <dgm:pt modelId="{F1DCDB20-22B9-490B-9AFF-BAD6BCFBA2E8}" type="parTrans" cxnId="{F7F96163-8D86-4CC8-B2D8-F2654F6112AF}">
      <dgm:prSet/>
      <dgm:spPr/>
      <dgm:t>
        <a:bodyPr/>
        <a:lstStyle/>
        <a:p>
          <a:endParaRPr lang="tr-TR"/>
        </a:p>
      </dgm:t>
    </dgm:pt>
    <dgm:pt modelId="{BB97D75A-9BF6-4605-977A-D206FC907382}" type="sibTrans" cxnId="{F7F96163-8D86-4CC8-B2D8-F2654F6112AF}">
      <dgm:prSet/>
      <dgm:spPr/>
      <dgm:t>
        <a:bodyPr/>
        <a:lstStyle/>
        <a:p>
          <a:endParaRPr lang="tr-TR"/>
        </a:p>
      </dgm:t>
    </dgm:pt>
    <dgm:pt modelId="{6E2F1925-93BF-4BEF-AF07-8C4556ED69ED}">
      <dgm:prSet custT="1"/>
      <dgm:spPr/>
      <dgm:t>
        <a:bodyPr/>
        <a:lstStyle/>
        <a:p>
          <a:r>
            <a:rPr lang="tr-T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Erken yaşta maddeye maruz kalma</a:t>
          </a:r>
        </a:p>
      </dgm:t>
    </dgm:pt>
    <dgm:pt modelId="{4A894782-F6EC-422F-BCE1-5D455CDDBA27}" type="parTrans" cxnId="{060A9D99-906B-4331-B250-05B8CB0D0E8F}">
      <dgm:prSet/>
      <dgm:spPr/>
      <dgm:t>
        <a:bodyPr/>
        <a:lstStyle/>
        <a:p>
          <a:endParaRPr lang="tr-TR"/>
        </a:p>
      </dgm:t>
    </dgm:pt>
    <dgm:pt modelId="{B1E5379F-BEFA-4FBB-81A0-A1E1D687BD7C}" type="sibTrans" cxnId="{060A9D99-906B-4331-B250-05B8CB0D0E8F}">
      <dgm:prSet/>
      <dgm:spPr/>
      <dgm:t>
        <a:bodyPr/>
        <a:lstStyle/>
        <a:p>
          <a:endParaRPr lang="tr-TR"/>
        </a:p>
      </dgm:t>
    </dgm:pt>
    <dgm:pt modelId="{96C3FA8D-C74A-4421-B6BD-63185502554F}" type="pres">
      <dgm:prSet presAssocID="{B1F6F319-3997-478F-A8C4-3DB76049D76B}" presName="linear" presStyleCnt="0">
        <dgm:presLayoutVars>
          <dgm:animLvl val="lvl"/>
          <dgm:resizeHandles val="exact"/>
        </dgm:presLayoutVars>
      </dgm:prSet>
      <dgm:spPr/>
    </dgm:pt>
    <dgm:pt modelId="{F41F061D-D420-4020-BEDA-607930F1D5E5}" type="pres">
      <dgm:prSet presAssocID="{B0BE3F23-DC25-467A-A879-CFC612807DBD}" presName="parentText" presStyleLbl="node1" presStyleIdx="0" presStyleCnt="7" custScaleY="88679">
        <dgm:presLayoutVars>
          <dgm:chMax val="0"/>
          <dgm:bulletEnabled val="1"/>
        </dgm:presLayoutVars>
      </dgm:prSet>
      <dgm:spPr/>
    </dgm:pt>
    <dgm:pt modelId="{015D5C06-3DA7-41C0-A3D2-97660781F8D9}" type="pres">
      <dgm:prSet presAssocID="{0730BA80-E97A-4233-A7E8-6D9E85EB6F68}" presName="spacer" presStyleCnt="0"/>
      <dgm:spPr/>
    </dgm:pt>
    <dgm:pt modelId="{41E20A17-6F96-47B9-A104-A458E69C0F03}" type="pres">
      <dgm:prSet presAssocID="{EB9386EE-A924-46CA-B652-A86416C3F1C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B90A509-96D1-42A6-BCC3-5D2B474CAFDE}" type="pres">
      <dgm:prSet presAssocID="{15603E7E-0178-4D22-A071-C5A9E5818699}" presName="spacer" presStyleCnt="0"/>
      <dgm:spPr/>
    </dgm:pt>
    <dgm:pt modelId="{E78AC2CD-2949-45EB-97CA-F65A0B325E5D}" type="pres">
      <dgm:prSet presAssocID="{A3DDEAAC-AE44-405A-9814-B6D47CE5FDA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EA7C35D-3C96-41B1-8053-F8D299651328}" type="pres">
      <dgm:prSet presAssocID="{DDCB4E67-E0F8-4562-A010-6503244C64AC}" presName="spacer" presStyleCnt="0"/>
      <dgm:spPr/>
    </dgm:pt>
    <dgm:pt modelId="{B64A31A5-01BC-4F12-BBAD-D17109027241}" type="pres">
      <dgm:prSet presAssocID="{C68F6FCC-4A1E-4702-84CE-9C11756C582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E5434D4-7CB8-40A5-B4FC-88661F50A877}" type="pres">
      <dgm:prSet presAssocID="{97ECFC1D-97F8-4ABA-8137-F6146417D500}" presName="spacer" presStyleCnt="0"/>
      <dgm:spPr/>
    </dgm:pt>
    <dgm:pt modelId="{31C00108-266A-4EF4-AD35-5724F9B1B9EE}" type="pres">
      <dgm:prSet presAssocID="{0558420C-4220-499F-BEEA-47E2AA6B012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338BC2B-E17F-4395-8F09-7E5FEB771FE3}" type="pres">
      <dgm:prSet presAssocID="{392A3F67-0412-4631-A2CA-6D2BE6DAC639}" presName="spacer" presStyleCnt="0"/>
      <dgm:spPr/>
    </dgm:pt>
    <dgm:pt modelId="{08471C74-A5D7-4A40-8011-AF8223E4B7B9}" type="pres">
      <dgm:prSet presAssocID="{093D0C76-94B8-499B-9396-DEF3726E663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65FF59A-84A0-4101-8748-84CE93AC94FA}" type="pres">
      <dgm:prSet presAssocID="{BB97D75A-9BF6-4605-977A-D206FC907382}" presName="spacer" presStyleCnt="0"/>
      <dgm:spPr/>
    </dgm:pt>
    <dgm:pt modelId="{F2073F1D-6B07-4140-B572-E00DCD45BBBF}" type="pres">
      <dgm:prSet presAssocID="{6E2F1925-93BF-4BEF-AF07-8C4556ED69E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81D1421-257E-454D-BAFE-4E5835CBBA88}" type="presOf" srcId="{C68F6FCC-4A1E-4702-84CE-9C11756C5827}" destId="{B64A31A5-01BC-4F12-BBAD-D17109027241}" srcOrd="0" destOrd="0" presId="urn:microsoft.com/office/officeart/2005/8/layout/vList2"/>
    <dgm:cxn modelId="{34110430-3E8C-482E-9C8F-36A2429442CE}" type="presOf" srcId="{A3DDEAAC-AE44-405A-9814-B6D47CE5FDA6}" destId="{E78AC2CD-2949-45EB-97CA-F65A0B325E5D}" srcOrd="0" destOrd="0" presId="urn:microsoft.com/office/officeart/2005/8/layout/vList2"/>
    <dgm:cxn modelId="{F7F96163-8D86-4CC8-B2D8-F2654F6112AF}" srcId="{B1F6F319-3997-478F-A8C4-3DB76049D76B}" destId="{093D0C76-94B8-499B-9396-DEF3726E6633}" srcOrd="5" destOrd="0" parTransId="{F1DCDB20-22B9-490B-9AFF-BAD6BCFBA2E8}" sibTransId="{BB97D75A-9BF6-4605-977A-D206FC907382}"/>
    <dgm:cxn modelId="{6384666B-0748-40CE-9ADD-B2537CC8AA67}" srcId="{B1F6F319-3997-478F-A8C4-3DB76049D76B}" destId="{EB9386EE-A924-46CA-B652-A86416C3F1CD}" srcOrd="1" destOrd="0" parTransId="{3265C66F-0B49-430B-8E95-BCF1B05F1031}" sibTransId="{15603E7E-0178-4D22-A071-C5A9E5818699}"/>
    <dgm:cxn modelId="{7A97244C-8832-4B24-82DF-B34754FABF82}" type="presOf" srcId="{0558420C-4220-499F-BEEA-47E2AA6B0120}" destId="{31C00108-266A-4EF4-AD35-5724F9B1B9EE}" srcOrd="0" destOrd="0" presId="urn:microsoft.com/office/officeart/2005/8/layout/vList2"/>
    <dgm:cxn modelId="{BAB19E7A-C8B3-4F31-89EF-3470488B32F0}" srcId="{B1F6F319-3997-478F-A8C4-3DB76049D76B}" destId="{B0BE3F23-DC25-467A-A879-CFC612807DBD}" srcOrd="0" destOrd="0" parTransId="{50D41FFE-25E4-4C06-99CF-5F2C3E224F36}" sibTransId="{0730BA80-E97A-4233-A7E8-6D9E85EB6F68}"/>
    <dgm:cxn modelId="{0E6CCD85-6AC4-4E05-8967-E58F64E4EA33}" srcId="{B1F6F319-3997-478F-A8C4-3DB76049D76B}" destId="{A3DDEAAC-AE44-405A-9814-B6D47CE5FDA6}" srcOrd="2" destOrd="0" parTransId="{31DB68D4-5AD0-44F1-B227-F972B24DABB1}" sibTransId="{DDCB4E67-E0F8-4562-A010-6503244C64AC}"/>
    <dgm:cxn modelId="{A958AD86-8FB9-4431-BDC2-42E7E2C0A0E7}" srcId="{B1F6F319-3997-478F-A8C4-3DB76049D76B}" destId="{0558420C-4220-499F-BEEA-47E2AA6B0120}" srcOrd="4" destOrd="0" parTransId="{B033A085-126F-47A7-9EED-32198B8862B0}" sibTransId="{392A3F67-0412-4631-A2CA-6D2BE6DAC639}"/>
    <dgm:cxn modelId="{D3364E88-5EA4-4C6D-BF9F-8588920088BE}" type="presOf" srcId="{EB9386EE-A924-46CA-B652-A86416C3F1CD}" destId="{41E20A17-6F96-47B9-A104-A458E69C0F03}" srcOrd="0" destOrd="0" presId="urn:microsoft.com/office/officeart/2005/8/layout/vList2"/>
    <dgm:cxn modelId="{F308358E-9B82-4084-911E-32C4C0C39640}" type="presOf" srcId="{093D0C76-94B8-499B-9396-DEF3726E6633}" destId="{08471C74-A5D7-4A40-8011-AF8223E4B7B9}" srcOrd="0" destOrd="0" presId="urn:microsoft.com/office/officeart/2005/8/layout/vList2"/>
    <dgm:cxn modelId="{060A9D99-906B-4331-B250-05B8CB0D0E8F}" srcId="{B1F6F319-3997-478F-A8C4-3DB76049D76B}" destId="{6E2F1925-93BF-4BEF-AF07-8C4556ED69ED}" srcOrd="6" destOrd="0" parTransId="{4A894782-F6EC-422F-BCE1-5D455CDDBA27}" sibTransId="{B1E5379F-BEFA-4FBB-81A0-A1E1D687BD7C}"/>
    <dgm:cxn modelId="{F7D247A6-6682-42BF-9F27-60CE4B06F203}" type="presOf" srcId="{B1F6F319-3997-478F-A8C4-3DB76049D76B}" destId="{96C3FA8D-C74A-4421-B6BD-63185502554F}" srcOrd="0" destOrd="0" presId="urn:microsoft.com/office/officeart/2005/8/layout/vList2"/>
    <dgm:cxn modelId="{227F64CA-25FE-4734-9BD0-B3C05B181B3E}" type="presOf" srcId="{B0BE3F23-DC25-467A-A879-CFC612807DBD}" destId="{F41F061D-D420-4020-BEDA-607930F1D5E5}" srcOrd="0" destOrd="0" presId="urn:microsoft.com/office/officeart/2005/8/layout/vList2"/>
    <dgm:cxn modelId="{B95363D0-FC39-4E1E-B351-BF2E21FF2F56}" srcId="{B1F6F319-3997-478F-A8C4-3DB76049D76B}" destId="{C68F6FCC-4A1E-4702-84CE-9C11756C5827}" srcOrd="3" destOrd="0" parTransId="{C007DA7D-5FF8-4A15-B62D-9BB63F27DAE6}" sibTransId="{97ECFC1D-97F8-4ABA-8137-F6146417D500}"/>
    <dgm:cxn modelId="{53DBECE3-2547-42CA-AD90-52D7850CDCCD}" type="presOf" srcId="{6E2F1925-93BF-4BEF-AF07-8C4556ED69ED}" destId="{F2073F1D-6B07-4140-B572-E00DCD45BBBF}" srcOrd="0" destOrd="0" presId="urn:microsoft.com/office/officeart/2005/8/layout/vList2"/>
    <dgm:cxn modelId="{ADEDFD31-5901-4EB9-B36A-BC05959CD42D}" type="presParOf" srcId="{96C3FA8D-C74A-4421-B6BD-63185502554F}" destId="{F41F061D-D420-4020-BEDA-607930F1D5E5}" srcOrd="0" destOrd="0" presId="urn:microsoft.com/office/officeart/2005/8/layout/vList2"/>
    <dgm:cxn modelId="{63A09B36-F89C-409B-9E24-C17FC6C45D0D}" type="presParOf" srcId="{96C3FA8D-C74A-4421-B6BD-63185502554F}" destId="{015D5C06-3DA7-41C0-A3D2-97660781F8D9}" srcOrd="1" destOrd="0" presId="urn:microsoft.com/office/officeart/2005/8/layout/vList2"/>
    <dgm:cxn modelId="{085CFCCE-B317-4D2D-A536-E395DF12FD55}" type="presParOf" srcId="{96C3FA8D-C74A-4421-B6BD-63185502554F}" destId="{41E20A17-6F96-47B9-A104-A458E69C0F03}" srcOrd="2" destOrd="0" presId="urn:microsoft.com/office/officeart/2005/8/layout/vList2"/>
    <dgm:cxn modelId="{B76453FD-F0C0-4702-8ACD-F26F743BC55E}" type="presParOf" srcId="{96C3FA8D-C74A-4421-B6BD-63185502554F}" destId="{FB90A509-96D1-42A6-BCC3-5D2B474CAFDE}" srcOrd="3" destOrd="0" presId="urn:microsoft.com/office/officeart/2005/8/layout/vList2"/>
    <dgm:cxn modelId="{1385A53F-009C-4F46-99D4-544F07333824}" type="presParOf" srcId="{96C3FA8D-C74A-4421-B6BD-63185502554F}" destId="{E78AC2CD-2949-45EB-97CA-F65A0B325E5D}" srcOrd="4" destOrd="0" presId="urn:microsoft.com/office/officeart/2005/8/layout/vList2"/>
    <dgm:cxn modelId="{9B42A24A-F4E5-44C2-B8EC-F80932F64041}" type="presParOf" srcId="{96C3FA8D-C74A-4421-B6BD-63185502554F}" destId="{9EA7C35D-3C96-41B1-8053-F8D299651328}" srcOrd="5" destOrd="0" presId="urn:microsoft.com/office/officeart/2005/8/layout/vList2"/>
    <dgm:cxn modelId="{B0F2DD07-CBD2-4527-BA99-CC3AB9670EDF}" type="presParOf" srcId="{96C3FA8D-C74A-4421-B6BD-63185502554F}" destId="{B64A31A5-01BC-4F12-BBAD-D17109027241}" srcOrd="6" destOrd="0" presId="urn:microsoft.com/office/officeart/2005/8/layout/vList2"/>
    <dgm:cxn modelId="{F4697284-C938-4793-AB88-62E64076AF4B}" type="presParOf" srcId="{96C3FA8D-C74A-4421-B6BD-63185502554F}" destId="{2E5434D4-7CB8-40A5-B4FC-88661F50A877}" srcOrd="7" destOrd="0" presId="urn:microsoft.com/office/officeart/2005/8/layout/vList2"/>
    <dgm:cxn modelId="{F5928A38-2735-46F8-A1A5-B6D35DA89840}" type="presParOf" srcId="{96C3FA8D-C74A-4421-B6BD-63185502554F}" destId="{31C00108-266A-4EF4-AD35-5724F9B1B9EE}" srcOrd="8" destOrd="0" presId="urn:microsoft.com/office/officeart/2005/8/layout/vList2"/>
    <dgm:cxn modelId="{F149F503-A259-4245-8EA6-BEC07FCA3E45}" type="presParOf" srcId="{96C3FA8D-C74A-4421-B6BD-63185502554F}" destId="{C338BC2B-E17F-4395-8F09-7E5FEB771FE3}" srcOrd="9" destOrd="0" presId="urn:microsoft.com/office/officeart/2005/8/layout/vList2"/>
    <dgm:cxn modelId="{15D90082-FCB4-47B2-BB15-404CCDA18EAB}" type="presParOf" srcId="{96C3FA8D-C74A-4421-B6BD-63185502554F}" destId="{08471C74-A5D7-4A40-8011-AF8223E4B7B9}" srcOrd="10" destOrd="0" presId="urn:microsoft.com/office/officeart/2005/8/layout/vList2"/>
    <dgm:cxn modelId="{59428937-F18E-4115-8FB5-D4433D9F7907}" type="presParOf" srcId="{96C3FA8D-C74A-4421-B6BD-63185502554F}" destId="{865FF59A-84A0-4101-8748-84CE93AC94FA}" srcOrd="11" destOrd="0" presId="urn:microsoft.com/office/officeart/2005/8/layout/vList2"/>
    <dgm:cxn modelId="{74F39CAF-302D-46D0-8ADD-3A2A7A591660}" type="presParOf" srcId="{96C3FA8D-C74A-4421-B6BD-63185502554F}" destId="{F2073F1D-6B07-4140-B572-E00DCD45BBB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D9B9A-C0AD-49AD-B6A5-E3AF81CF50C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B25B3B7-912F-43D8-9435-7CDAA7EBD900}">
      <dgm:prSet custT="1"/>
      <dgm:spPr/>
      <dgm:t>
        <a:bodyPr/>
        <a:lstStyle/>
        <a:p>
          <a:r>
            <a:rPr lang="tr-TR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  <a:r>
            <a:rPr lang="en-US" sz="2000" b="1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ürtüsellik</a:t>
          </a:r>
          <a:endParaRPr lang="tr-TR" sz="2000" b="1" dirty="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40C1DB-9D80-4C68-AE7B-6119DF24800E}" type="parTrans" cxnId="{800FFEBA-637F-4F07-AC5A-D48F90902AF6}">
      <dgm:prSet/>
      <dgm:spPr/>
      <dgm:t>
        <a:bodyPr/>
        <a:lstStyle/>
        <a:p>
          <a:endParaRPr lang="tr-TR"/>
        </a:p>
      </dgm:t>
    </dgm:pt>
    <dgm:pt modelId="{E99D51E8-0F3F-499E-876F-45712254D67E}" type="sibTrans" cxnId="{800FFEBA-637F-4F07-AC5A-D48F90902AF6}">
      <dgm:prSet/>
      <dgm:spPr/>
      <dgm:t>
        <a:bodyPr/>
        <a:lstStyle/>
        <a:p>
          <a:endParaRPr lang="tr-TR"/>
        </a:p>
      </dgm:t>
    </dgm:pt>
    <dgm:pt modelId="{C615648C-FE29-4608-AE43-BEF7FEC2B309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  <a:r>
            <a:rPr lang="en-US" sz="2000" b="1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üşük</a:t>
          </a:r>
          <a:r>
            <a:rPr lang="en-US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öz</a:t>
          </a:r>
          <a:r>
            <a:rPr lang="en-US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kontrol</a:t>
          </a:r>
          <a:endParaRPr lang="tr-TR" sz="2000" b="1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45169D-1530-4ADB-91C8-FD9D0FAB9170}" type="parTrans" cxnId="{66FA8857-4A75-47DD-B552-2D3ACB8E10C7}">
      <dgm:prSet/>
      <dgm:spPr/>
      <dgm:t>
        <a:bodyPr/>
        <a:lstStyle/>
        <a:p>
          <a:endParaRPr lang="tr-TR"/>
        </a:p>
      </dgm:t>
    </dgm:pt>
    <dgm:pt modelId="{A83E08DE-8F81-45BB-B60D-84D9ED6403E0}" type="sibTrans" cxnId="{66FA8857-4A75-47DD-B552-2D3ACB8E10C7}">
      <dgm:prSet/>
      <dgm:spPr/>
      <dgm:t>
        <a:bodyPr/>
        <a:lstStyle/>
        <a:p>
          <a:endParaRPr lang="tr-TR"/>
        </a:p>
      </dgm:t>
    </dgm:pt>
    <dgm:pt modelId="{A4E28423-4BCC-4D73-A6B2-7A31094CF720}">
      <dgm:prSet custT="1"/>
      <dgm:spPr/>
      <dgm:t>
        <a:bodyPr/>
        <a:lstStyle/>
        <a:p>
          <a:r>
            <a:rPr lang="tr-TR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  <a:r>
            <a:rPr lang="en-US" sz="2000" b="1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üşük</a:t>
          </a:r>
          <a:r>
            <a: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öz</a:t>
          </a:r>
          <a:r>
            <a: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değer</a:t>
          </a:r>
          <a:endParaRPr lang="tr-TR" sz="2000" b="1" dirty="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7A0C98-FD4D-4591-900F-6670EAF0B6DE}" type="parTrans" cxnId="{E01955C7-C7E3-4ACD-BDD8-1D6E8639E9DC}">
      <dgm:prSet/>
      <dgm:spPr/>
      <dgm:t>
        <a:bodyPr/>
        <a:lstStyle/>
        <a:p>
          <a:endParaRPr lang="tr-TR"/>
        </a:p>
      </dgm:t>
    </dgm:pt>
    <dgm:pt modelId="{BE8AC3EE-55D7-411E-8D24-024D7DA50183}" type="sibTrans" cxnId="{E01955C7-C7E3-4ACD-BDD8-1D6E8639E9DC}">
      <dgm:prSet/>
      <dgm:spPr/>
      <dgm:t>
        <a:bodyPr/>
        <a:lstStyle/>
        <a:p>
          <a:endParaRPr lang="tr-TR"/>
        </a:p>
      </dgm:t>
    </dgm:pt>
    <dgm:pt modelId="{F391D3CF-BE84-470E-B03C-F6A99EDAA8B9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R</a:t>
          </a:r>
          <a:r>
            <a:rPr lang="en-US" sz="2000" b="1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isk</a:t>
          </a:r>
          <a:r>
            <a:rPr lang="en-US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alma</a:t>
          </a:r>
          <a:r>
            <a:rPr lang="tr-TR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davranışı</a:t>
          </a:r>
        </a:p>
      </dgm:t>
    </dgm:pt>
    <dgm:pt modelId="{7FD69E0F-9D71-48D9-84F3-759B9CF265FE}" type="parTrans" cxnId="{319EFE52-7006-4727-8D80-8F899978753C}">
      <dgm:prSet/>
      <dgm:spPr/>
      <dgm:t>
        <a:bodyPr/>
        <a:lstStyle/>
        <a:p>
          <a:endParaRPr lang="tr-TR"/>
        </a:p>
      </dgm:t>
    </dgm:pt>
    <dgm:pt modelId="{796217CE-7923-4240-AEAE-56D0ABC47E8C}" type="sibTrans" cxnId="{319EFE52-7006-4727-8D80-8F899978753C}">
      <dgm:prSet/>
      <dgm:spPr/>
      <dgm:t>
        <a:bodyPr/>
        <a:lstStyle/>
        <a:p>
          <a:endParaRPr lang="tr-TR"/>
        </a:p>
      </dgm:t>
    </dgm:pt>
    <dgm:pt modelId="{54F80055-C4F1-49A0-9445-26D29D1969AF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N</a:t>
          </a:r>
          <a:r>
            <a:rPr lang="en-US" sz="2000" b="1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örotisizm</a:t>
          </a:r>
          <a:endParaRPr lang="tr-TR" sz="2000" b="1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338331-7FFD-4E10-9640-CC1CE115680A}" type="parTrans" cxnId="{DB563F1E-82A9-47C2-A861-3EA93FB2215F}">
      <dgm:prSet/>
      <dgm:spPr/>
      <dgm:t>
        <a:bodyPr/>
        <a:lstStyle/>
        <a:p>
          <a:endParaRPr lang="tr-TR"/>
        </a:p>
      </dgm:t>
    </dgm:pt>
    <dgm:pt modelId="{B01F1569-64E5-4227-98D6-63F53439E9BE}" type="sibTrans" cxnId="{DB563F1E-82A9-47C2-A861-3EA93FB2215F}">
      <dgm:prSet/>
      <dgm:spPr/>
      <dgm:t>
        <a:bodyPr/>
        <a:lstStyle/>
        <a:p>
          <a:endParaRPr lang="tr-TR"/>
        </a:p>
      </dgm:t>
    </dgm:pt>
    <dgm:pt modelId="{7E92FE46-B583-47CD-AAA8-A95DB2B3518C}">
      <dgm:prSet custT="1"/>
      <dgm:spPr/>
      <dgm:t>
        <a:bodyPr/>
        <a:lstStyle/>
        <a:p>
          <a:r>
            <a:rPr lang="tr-TR" sz="2000" b="1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Psikotisisizm</a:t>
          </a:r>
          <a:endParaRPr lang="tr-TR" sz="2000" b="1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A86EEF-DBCE-4621-A44B-69DCFD263E67}" type="parTrans" cxnId="{DBF8A8A3-1412-4565-BBDA-E7B89B6E838A}">
      <dgm:prSet/>
      <dgm:spPr/>
      <dgm:t>
        <a:bodyPr/>
        <a:lstStyle/>
        <a:p>
          <a:endParaRPr lang="tr-TR"/>
        </a:p>
      </dgm:t>
    </dgm:pt>
    <dgm:pt modelId="{D50FA2D2-9D42-43BE-9CA7-1A4069E2F74F}" type="sibTrans" cxnId="{DBF8A8A3-1412-4565-BBDA-E7B89B6E838A}">
      <dgm:prSet/>
      <dgm:spPr/>
      <dgm:t>
        <a:bodyPr/>
        <a:lstStyle/>
        <a:p>
          <a:endParaRPr lang="tr-TR"/>
        </a:p>
      </dgm:t>
    </dgm:pt>
    <dgm:pt modelId="{513E674E-F4C6-4024-B91B-963D13D6F97D}" type="pres">
      <dgm:prSet presAssocID="{70BD9B9A-C0AD-49AD-B6A5-E3AF81CF50C4}" presName="linear" presStyleCnt="0">
        <dgm:presLayoutVars>
          <dgm:animLvl val="lvl"/>
          <dgm:resizeHandles val="exact"/>
        </dgm:presLayoutVars>
      </dgm:prSet>
      <dgm:spPr/>
    </dgm:pt>
    <dgm:pt modelId="{35A1D633-DCE3-427D-8D71-20AE357A6F10}" type="pres">
      <dgm:prSet presAssocID="{7B25B3B7-912F-43D8-9435-7CDAA7EBD90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7ABFB9E-5481-4261-A154-4107478E8041}" type="pres">
      <dgm:prSet presAssocID="{E99D51E8-0F3F-499E-876F-45712254D67E}" presName="spacer" presStyleCnt="0"/>
      <dgm:spPr/>
    </dgm:pt>
    <dgm:pt modelId="{7C6B4206-5994-4EDE-9134-A215B670B04C}" type="pres">
      <dgm:prSet presAssocID="{C615648C-FE29-4608-AE43-BEF7FEC2B30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437278-80E4-4E23-9DEB-EE3DEBE00D0A}" type="pres">
      <dgm:prSet presAssocID="{A83E08DE-8F81-45BB-B60D-84D9ED6403E0}" presName="spacer" presStyleCnt="0"/>
      <dgm:spPr/>
    </dgm:pt>
    <dgm:pt modelId="{AF2C0618-BFDE-4F23-ABDC-1D50258B5B0F}" type="pres">
      <dgm:prSet presAssocID="{A4E28423-4BCC-4D73-A6B2-7A31094CF7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DD14D29-52FB-4733-A6CA-B9AF9A0CB1F9}" type="pres">
      <dgm:prSet presAssocID="{BE8AC3EE-55D7-411E-8D24-024D7DA50183}" presName="spacer" presStyleCnt="0"/>
      <dgm:spPr/>
    </dgm:pt>
    <dgm:pt modelId="{AC63A662-6454-4EA7-A3CA-CF61708613B4}" type="pres">
      <dgm:prSet presAssocID="{F391D3CF-BE84-470E-B03C-F6A99EDAA8B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F9E37E0-A072-4D4B-80C2-5AE88929D9A8}" type="pres">
      <dgm:prSet presAssocID="{796217CE-7923-4240-AEAE-56D0ABC47E8C}" presName="spacer" presStyleCnt="0"/>
      <dgm:spPr/>
    </dgm:pt>
    <dgm:pt modelId="{284964AB-5541-4D0E-98A6-391C26F8B45D}" type="pres">
      <dgm:prSet presAssocID="{54F80055-C4F1-49A0-9445-26D29D1969A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70A4565-9CD2-4E07-B049-67BCAB79AE89}" type="pres">
      <dgm:prSet presAssocID="{B01F1569-64E5-4227-98D6-63F53439E9BE}" presName="spacer" presStyleCnt="0"/>
      <dgm:spPr/>
    </dgm:pt>
    <dgm:pt modelId="{806CB04E-644C-4E61-B9B0-B61EA2E38631}" type="pres">
      <dgm:prSet presAssocID="{7E92FE46-B583-47CD-AAA8-A95DB2B3518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B563F1E-82A9-47C2-A861-3EA93FB2215F}" srcId="{70BD9B9A-C0AD-49AD-B6A5-E3AF81CF50C4}" destId="{54F80055-C4F1-49A0-9445-26D29D1969AF}" srcOrd="4" destOrd="0" parTransId="{7E338331-7FFD-4E10-9640-CC1CE115680A}" sibTransId="{B01F1569-64E5-4227-98D6-63F53439E9BE}"/>
    <dgm:cxn modelId="{BE571721-BD79-411E-BFB5-65DE0AC63B34}" type="presOf" srcId="{54F80055-C4F1-49A0-9445-26D29D1969AF}" destId="{284964AB-5541-4D0E-98A6-391C26F8B45D}" srcOrd="0" destOrd="0" presId="urn:microsoft.com/office/officeart/2005/8/layout/vList2"/>
    <dgm:cxn modelId="{EA2E7A6D-1871-45EE-85D7-D058EB17624E}" type="presOf" srcId="{A4E28423-4BCC-4D73-A6B2-7A31094CF720}" destId="{AF2C0618-BFDE-4F23-ABDC-1D50258B5B0F}" srcOrd="0" destOrd="0" presId="urn:microsoft.com/office/officeart/2005/8/layout/vList2"/>
    <dgm:cxn modelId="{319EFE52-7006-4727-8D80-8F899978753C}" srcId="{70BD9B9A-C0AD-49AD-B6A5-E3AF81CF50C4}" destId="{F391D3CF-BE84-470E-B03C-F6A99EDAA8B9}" srcOrd="3" destOrd="0" parTransId="{7FD69E0F-9D71-48D9-84F3-759B9CF265FE}" sibTransId="{796217CE-7923-4240-AEAE-56D0ABC47E8C}"/>
    <dgm:cxn modelId="{66FA8857-4A75-47DD-B552-2D3ACB8E10C7}" srcId="{70BD9B9A-C0AD-49AD-B6A5-E3AF81CF50C4}" destId="{C615648C-FE29-4608-AE43-BEF7FEC2B309}" srcOrd="1" destOrd="0" parTransId="{7F45169D-1530-4ADB-91C8-FD9D0FAB9170}" sibTransId="{A83E08DE-8F81-45BB-B60D-84D9ED6403E0}"/>
    <dgm:cxn modelId="{31366492-A3C1-4AE0-90A3-41A04FC79CFC}" type="presOf" srcId="{C615648C-FE29-4608-AE43-BEF7FEC2B309}" destId="{7C6B4206-5994-4EDE-9134-A215B670B04C}" srcOrd="0" destOrd="0" presId="urn:microsoft.com/office/officeart/2005/8/layout/vList2"/>
    <dgm:cxn modelId="{EB5CD49A-E3DD-4D57-838C-F5961BE25BA8}" type="presOf" srcId="{70BD9B9A-C0AD-49AD-B6A5-E3AF81CF50C4}" destId="{513E674E-F4C6-4024-B91B-963D13D6F97D}" srcOrd="0" destOrd="0" presId="urn:microsoft.com/office/officeart/2005/8/layout/vList2"/>
    <dgm:cxn modelId="{DBF8A8A3-1412-4565-BBDA-E7B89B6E838A}" srcId="{70BD9B9A-C0AD-49AD-B6A5-E3AF81CF50C4}" destId="{7E92FE46-B583-47CD-AAA8-A95DB2B3518C}" srcOrd="5" destOrd="0" parTransId="{DFA86EEF-DBCE-4621-A44B-69DCFD263E67}" sibTransId="{D50FA2D2-9D42-43BE-9CA7-1A4069E2F74F}"/>
    <dgm:cxn modelId="{5F78E7A4-DF9A-45EB-BD28-E39708141895}" type="presOf" srcId="{7B25B3B7-912F-43D8-9435-7CDAA7EBD900}" destId="{35A1D633-DCE3-427D-8D71-20AE357A6F10}" srcOrd="0" destOrd="0" presId="urn:microsoft.com/office/officeart/2005/8/layout/vList2"/>
    <dgm:cxn modelId="{2C1F5EB2-7677-444E-9D61-4FC48C98245A}" type="presOf" srcId="{7E92FE46-B583-47CD-AAA8-A95DB2B3518C}" destId="{806CB04E-644C-4E61-B9B0-B61EA2E38631}" srcOrd="0" destOrd="0" presId="urn:microsoft.com/office/officeart/2005/8/layout/vList2"/>
    <dgm:cxn modelId="{800FFEBA-637F-4F07-AC5A-D48F90902AF6}" srcId="{70BD9B9A-C0AD-49AD-B6A5-E3AF81CF50C4}" destId="{7B25B3B7-912F-43D8-9435-7CDAA7EBD900}" srcOrd="0" destOrd="0" parTransId="{F340C1DB-9D80-4C68-AE7B-6119DF24800E}" sibTransId="{E99D51E8-0F3F-499E-876F-45712254D67E}"/>
    <dgm:cxn modelId="{E01955C7-C7E3-4ACD-BDD8-1D6E8639E9DC}" srcId="{70BD9B9A-C0AD-49AD-B6A5-E3AF81CF50C4}" destId="{A4E28423-4BCC-4D73-A6B2-7A31094CF720}" srcOrd="2" destOrd="0" parTransId="{E97A0C98-FD4D-4591-900F-6670EAF0B6DE}" sibTransId="{BE8AC3EE-55D7-411E-8D24-024D7DA50183}"/>
    <dgm:cxn modelId="{61E57EDB-50E1-443F-B1B6-4FA5AA7950D6}" type="presOf" srcId="{F391D3CF-BE84-470E-B03C-F6A99EDAA8B9}" destId="{AC63A662-6454-4EA7-A3CA-CF61708613B4}" srcOrd="0" destOrd="0" presId="urn:microsoft.com/office/officeart/2005/8/layout/vList2"/>
    <dgm:cxn modelId="{7E26217A-DC4F-4138-AB4F-08EFF14D042F}" type="presParOf" srcId="{513E674E-F4C6-4024-B91B-963D13D6F97D}" destId="{35A1D633-DCE3-427D-8D71-20AE357A6F10}" srcOrd="0" destOrd="0" presId="urn:microsoft.com/office/officeart/2005/8/layout/vList2"/>
    <dgm:cxn modelId="{9EB14268-E059-490B-BF50-E2C51B6CBF47}" type="presParOf" srcId="{513E674E-F4C6-4024-B91B-963D13D6F97D}" destId="{67ABFB9E-5481-4261-A154-4107478E8041}" srcOrd="1" destOrd="0" presId="urn:microsoft.com/office/officeart/2005/8/layout/vList2"/>
    <dgm:cxn modelId="{EF3031A0-DC28-4575-A153-9644CCE625EF}" type="presParOf" srcId="{513E674E-F4C6-4024-B91B-963D13D6F97D}" destId="{7C6B4206-5994-4EDE-9134-A215B670B04C}" srcOrd="2" destOrd="0" presId="urn:microsoft.com/office/officeart/2005/8/layout/vList2"/>
    <dgm:cxn modelId="{09EE72A5-9CC3-49E9-8E6D-DC39E47B48D7}" type="presParOf" srcId="{513E674E-F4C6-4024-B91B-963D13D6F97D}" destId="{C4437278-80E4-4E23-9DEB-EE3DEBE00D0A}" srcOrd="3" destOrd="0" presId="urn:microsoft.com/office/officeart/2005/8/layout/vList2"/>
    <dgm:cxn modelId="{A697AB0A-7F82-470D-9603-E11F4A9E63D7}" type="presParOf" srcId="{513E674E-F4C6-4024-B91B-963D13D6F97D}" destId="{AF2C0618-BFDE-4F23-ABDC-1D50258B5B0F}" srcOrd="4" destOrd="0" presId="urn:microsoft.com/office/officeart/2005/8/layout/vList2"/>
    <dgm:cxn modelId="{7AD3F33B-DF34-487B-AF23-7C6CF70FD94A}" type="presParOf" srcId="{513E674E-F4C6-4024-B91B-963D13D6F97D}" destId="{0DD14D29-52FB-4733-A6CA-B9AF9A0CB1F9}" srcOrd="5" destOrd="0" presId="urn:microsoft.com/office/officeart/2005/8/layout/vList2"/>
    <dgm:cxn modelId="{1FF425A0-0AE1-43EF-9B1B-040DCA44FFC2}" type="presParOf" srcId="{513E674E-F4C6-4024-B91B-963D13D6F97D}" destId="{AC63A662-6454-4EA7-A3CA-CF61708613B4}" srcOrd="6" destOrd="0" presId="urn:microsoft.com/office/officeart/2005/8/layout/vList2"/>
    <dgm:cxn modelId="{7DC0AF0F-3B0E-48E7-A733-00A3C45049F8}" type="presParOf" srcId="{513E674E-F4C6-4024-B91B-963D13D6F97D}" destId="{BF9E37E0-A072-4D4B-80C2-5AE88929D9A8}" srcOrd="7" destOrd="0" presId="urn:microsoft.com/office/officeart/2005/8/layout/vList2"/>
    <dgm:cxn modelId="{6EDAA366-598A-4422-8B89-65C30038A84D}" type="presParOf" srcId="{513E674E-F4C6-4024-B91B-963D13D6F97D}" destId="{284964AB-5541-4D0E-98A6-391C26F8B45D}" srcOrd="8" destOrd="0" presId="urn:microsoft.com/office/officeart/2005/8/layout/vList2"/>
    <dgm:cxn modelId="{065EE244-EEDB-4A33-8D81-0EA4849E9842}" type="presParOf" srcId="{513E674E-F4C6-4024-B91B-963D13D6F97D}" destId="{E70A4565-9CD2-4E07-B049-67BCAB79AE89}" srcOrd="9" destOrd="0" presId="urn:microsoft.com/office/officeart/2005/8/layout/vList2"/>
    <dgm:cxn modelId="{EEC9F3C9-C37E-40A2-A620-2BEDF75E7528}" type="presParOf" srcId="{513E674E-F4C6-4024-B91B-963D13D6F97D}" destId="{806CB04E-644C-4E61-B9B0-B61EA2E38631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D2BEEE-FA9B-496E-8E46-A71AC647598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D0775774-63FD-4B9B-A6DF-240C6527932D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Sosyal öğrenme</a:t>
          </a:r>
        </a:p>
      </dgm:t>
    </dgm:pt>
    <dgm:pt modelId="{30076724-0A40-4A37-8134-9D06CBD541C5}" type="parTrans" cxnId="{E95EDC41-C1BE-43B5-870A-330E415C6DE0}">
      <dgm:prSet/>
      <dgm:spPr/>
      <dgm:t>
        <a:bodyPr/>
        <a:lstStyle/>
        <a:p>
          <a:endParaRPr lang="tr-TR"/>
        </a:p>
      </dgm:t>
    </dgm:pt>
    <dgm:pt modelId="{2977194F-C10F-400B-A3D6-4786D5D221CB}" type="sibTrans" cxnId="{E95EDC41-C1BE-43B5-870A-330E415C6DE0}">
      <dgm:prSet/>
      <dgm:spPr/>
      <dgm:t>
        <a:bodyPr/>
        <a:lstStyle/>
        <a:p>
          <a:endParaRPr lang="tr-TR"/>
        </a:p>
      </dgm:t>
    </dgm:pt>
    <dgm:pt modelId="{6B62B8F2-F0FA-427C-89DC-3C35259CD0FC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Ebeveynlerde madde kullanımı</a:t>
          </a:r>
        </a:p>
      </dgm:t>
    </dgm:pt>
    <dgm:pt modelId="{F22E8A2D-8552-417D-BB36-C11AB8333A78}" type="parTrans" cxnId="{B50CAF38-4B0A-4DCF-A17E-E233D36EE928}">
      <dgm:prSet/>
      <dgm:spPr/>
      <dgm:t>
        <a:bodyPr/>
        <a:lstStyle/>
        <a:p>
          <a:endParaRPr lang="tr-TR"/>
        </a:p>
      </dgm:t>
    </dgm:pt>
    <dgm:pt modelId="{054558A7-B91D-4217-A6FB-AC7C35FB1B41}" type="sibTrans" cxnId="{B50CAF38-4B0A-4DCF-A17E-E233D36EE928}">
      <dgm:prSet/>
      <dgm:spPr/>
      <dgm:t>
        <a:bodyPr/>
        <a:lstStyle/>
        <a:p>
          <a:endParaRPr lang="tr-TR"/>
        </a:p>
      </dgm:t>
    </dgm:pt>
    <dgm:pt modelId="{47361DE5-1966-44A2-88E3-C16673E1A5E6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İşlevsiz aile sistemi</a:t>
          </a:r>
        </a:p>
      </dgm:t>
    </dgm:pt>
    <dgm:pt modelId="{2BBA2B38-CE9F-4D4C-9C88-B243C7714212}" type="parTrans" cxnId="{38CE8820-887B-4F6B-9126-D631A2FC36BA}">
      <dgm:prSet/>
      <dgm:spPr/>
      <dgm:t>
        <a:bodyPr/>
        <a:lstStyle/>
        <a:p>
          <a:endParaRPr lang="tr-TR"/>
        </a:p>
      </dgm:t>
    </dgm:pt>
    <dgm:pt modelId="{6F1B016E-E16F-4C4D-89FF-4E1F7B682D6D}" type="sibTrans" cxnId="{38CE8820-887B-4F6B-9126-D631A2FC36BA}">
      <dgm:prSet/>
      <dgm:spPr/>
      <dgm:t>
        <a:bodyPr/>
        <a:lstStyle/>
        <a:p>
          <a:endParaRPr lang="tr-TR"/>
        </a:p>
      </dgm:t>
    </dgm:pt>
    <dgm:pt modelId="{335E74D8-B11B-417D-9F0D-6D126E99C8EE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Aile içi şiddet</a:t>
          </a:r>
        </a:p>
      </dgm:t>
    </dgm:pt>
    <dgm:pt modelId="{B490E596-7838-491B-AD68-14C8EA4A1649}" type="parTrans" cxnId="{BECFB9B2-3461-480E-9144-00B0445AB771}">
      <dgm:prSet/>
      <dgm:spPr/>
      <dgm:t>
        <a:bodyPr/>
        <a:lstStyle/>
        <a:p>
          <a:endParaRPr lang="tr-TR"/>
        </a:p>
      </dgm:t>
    </dgm:pt>
    <dgm:pt modelId="{5DA51F3A-B44A-489A-995E-EAC314AC9340}" type="sibTrans" cxnId="{BECFB9B2-3461-480E-9144-00B0445AB771}">
      <dgm:prSet/>
      <dgm:spPr/>
      <dgm:t>
        <a:bodyPr/>
        <a:lstStyle/>
        <a:p>
          <a:endParaRPr lang="tr-TR"/>
        </a:p>
      </dgm:t>
    </dgm:pt>
    <dgm:pt modelId="{B5BB1986-58FC-474A-B222-55383D8CC069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Hastalıklar</a:t>
          </a:r>
        </a:p>
      </dgm:t>
    </dgm:pt>
    <dgm:pt modelId="{0AFB8070-06C7-4331-AEDB-FBD70173E30F}" type="parTrans" cxnId="{44436614-F627-4349-AB2A-2498635614F5}">
      <dgm:prSet/>
      <dgm:spPr/>
      <dgm:t>
        <a:bodyPr/>
        <a:lstStyle/>
        <a:p>
          <a:endParaRPr lang="tr-TR"/>
        </a:p>
      </dgm:t>
    </dgm:pt>
    <dgm:pt modelId="{A51DFF6C-5EF9-4B1C-83BA-7BB444EAE50E}" type="sibTrans" cxnId="{44436614-F627-4349-AB2A-2498635614F5}">
      <dgm:prSet/>
      <dgm:spPr/>
      <dgm:t>
        <a:bodyPr/>
        <a:lstStyle/>
        <a:p>
          <a:endParaRPr lang="tr-TR"/>
        </a:p>
      </dgm:t>
    </dgm:pt>
    <dgm:pt modelId="{546F369C-42D2-43D9-8688-C3F4B1697623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Ailede suç davranışı</a:t>
          </a:r>
        </a:p>
      </dgm:t>
    </dgm:pt>
    <dgm:pt modelId="{E943E74C-4CAA-4531-B38E-439A3CCC9141}" type="parTrans" cxnId="{77E45B7C-A20E-407C-BBE5-DCD939EF61D1}">
      <dgm:prSet/>
      <dgm:spPr/>
      <dgm:t>
        <a:bodyPr/>
        <a:lstStyle/>
        <a:p>
          <a:endParaRPr lang="tr-TR"/>
        </a:p>
      </dgm:t>
    </dgm:pt>
    <dgm:pt modelId="{4DAF9D71-224D-47E3-8CD1-66916CE3CFC6}" type="sibTrans" cxnId="{77E45B7C-A20E-407C-BBE5-DCD939EF61D1}">
      <dgm:prSet/>
      <dgm:spPr/>
      <dgm:t>
        <a:bodyPr/>
        <a:lstStyle/>
        <a:p>
          <a:endParaRPr lang="tr-TR"/>
        </a:p>
      </dgm:t>
    </dgm:pt>
    <dgm:pt modelId="{FCBB2FE9-1F69-4415-A9AD-26B5CD5F71DA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Aile içi zayıf iletişim</a:t>
          </a:r>
        </a:p>
      </dgm:t>
    </dgm:pt>
    <dgm:pt modelId="{030A55A9-D777-41F7-AE4D-9C370DFC3282}" type="parTrans" cxnId="{184FD1D3-B4D4-4FA9-9C1A-CFC1AFCE4F0D}">
      <dgm:prSet/>
      <dgm:spPr/>
      <dgm:t>
        <a:bodyPr/>
        <a:lstStyle/>
        <a:p>
          <a:endParaRPr lang="tr-TR"/>
        </a:p>
      </dgm:t>
    </dgm:pt>
    <dgm:pt modelId="{B543E5EB-CFC2-4EDB-801E-E02AF3DD1B1D}" type="sibTrans" cxnId="{184FD1D3-B4D4-4FA9-9C1A-CFC1AFCE4F0D}">
      <dgm:prSet/>
      <dgm:spPr/>
      <dgm:t>
        <a:bodyPr/>
        <a:lstStyle/>
        <a:p>
          <a:endParaRPr lang="tr-TR"/>
        </a:p>
      </dgm:t>
    </dgm:pt>
    <dgm:pt modelId="{CEC7341F-58DB-4365-9E2B-A76D2794331E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Olumsuz bağlanma stilleri</a:t>
          </a:r>
        </a:p>
      </dgm:t>
    </dgm:pt>
    <dgm:pt modelId="{53276F2A-55F0-4B5A-9805-7C90489C7A26}" type="parTrans" cxnId="{9B51723E-6E28-4B14-94F3-C716BC47F857}">
      <dgm:prSet/>
      <dgm:spPr/>
      <dgm:t>
        <a:bodyPr/>
        <a:lstStyle/>
        <a:p>
          <a:endParaRPr lang="tr-TR"/>
        </a:p>
      </dgm:t>
    </dgm:pt>
    <dgm:pt modelId="{D701F694-00C7-4836-A932-71873FDE04BC}" type="sibTrans" cxnId="{9B51723E-6E28-4B14-94F3-C716BC47F857}">
      <dgm:prSet/>
      <dgm:spPr/>
      <dgm:t>
        <a:bodyPr/>
        <a:lstStyle/>
        <a:p>
          <a:endParaRPr lang="tr-TR"/>
        </a:p>
      </dgm:t>
    </dgm:pt>
    <dgm:pt modelId="{3BECB19E-D160-4A86-8017-BEB37A91B57F}">
      <dgm:prSet custT="1"/>
      <dgm:spPr/>
      <dgm:t>
        <a:bodyPr/>
        <a:lstStyle/>
        <a:p>
          <a:r>
            <a:rPr lang="tr-TR" sz="2000" b="1">
              <a:solidFill>
                <a:srgbClr val="002060"/>
              </a:solidFill>
            </a:rPr>
            <a:t>İhmal ve istismar</a:t>
          </a:r>
        </a:p>
      </dgm:t>
    </dgm:pt>
    <dgm:pt modelId="{73E694CE-B79E-4907-A2FC-C7FE30928E34}" type="parTrans" cxnId="{8EEA205A-5269-48DC-B6AE-B0E3B7188247}">
      <dgm:prSet/>
      <dgm:spPr/>
      <dgm:t>
        <a:bodyPr/>
        <a:lstStyle/>
        <a:p>
          <a:endParaRPr lang="tr-TR"/>
        </a:p>
      </dgm:t>
    </dgm:pt>
    <dgm:pt modelId="{033A765A-4AB6-4241-BD40-9C4D25884405}" type="sibTrans" cxnId="{8EEA205A-5269-48DC-B6AE-B0E3B7188247}">
      <dgm:prSet/>
      <dgm:spPr/>
      <dgm:t>
        <a:bodyPr/>
        <a:lstStyle/>
        <a:p>
          <a:endParaRPr lang="tr-TR"/>
        </a:p>
      </dgm:t>
    </dgm:pt>
    <dgm:pt modelId="{9757408E-87AD-47EB-BF6F-AB98786B8D45}" type="pres">
      <dgm:prSet presAssocID="{9DD2BEEE-FA9B-496E-8E46-A71AC6475988}" presName="linear" presStyleCnt="0">
        <dgm:presLayoutVars>
          <dgm:animLvl val="lvl"/>
          <dgm:resizeHandles val="exact"/>
        </dgm:presLayoutVars>
      </dgm:prSet>
      <dgm:spPr/>
    </dgm:pt>
    <dgm:pt modelId="{16182B2A-4BB4-40AA-A32B-D62DEC7A8C6B}" type="pres">
      <dgm:prSet presAssocID="{D0775774-63FD-4B9B-A6DF-240C6527932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1A2EAEE-6EA6-444F-923E-A36546903594}" type="pres">
      <dgm:prSet presAssocID="{2977194F-C10F-400B-A3D6-4786D5D221CB}" presName="spacer" presStyleCnt="0"/>
      <dgm:spPr/>
    </dgm:pt>
    <dgm:pt modelId="{C027027D-63F5-4EB2-9B1A-1CDA81449267}" type="pres">
      <dgm:prSet presAssocID="{6B62B8F2-F0FA-427C-89DC-3C35259CD0F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8B4CFC0-8537-4182-992D-A296ACB3CB8B}" type="pres">
      <dgm:prSet presAssocID="{054558A7-B91D-4217-A6FB-AC7C35FB1B41}" presName="spacer" presStyleCnt="0"/>
      <dgm:spPr/>
    </dgm:pt>
    <dgm:pt modelId="{EB9858BB-9719-4FBA-BA14-E29A591E2AF0}" type="pres">
      <dgm:prSet presAssocID="{47361DE5-1966-44A2-88E3-C16673E1A5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44D04BA-01BD-4D7D-AE95-877C2F7F27F9}" type="pres">
      <dgm:prSet presAssocID="{6F1B016E-E16F-4C4D-89FF-4E1F7B682D6D}" presName="spacer" presStyleCnt="0"/>
      <dgm:spPr/>
    </dgm:pt>
    <dgm:pt modelId="{746A2842-9C5A-417B-9489-687878B86D8C}" type="pres">
      <dgm:prSet presAssocID="{335E74D8-B11B-417D-9F0D-6D126E99C8E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71AECDE-61D5-4D2D-A0E3-2AB5C2ACC830}" type="pres">
      <dgm:prSet presAssocID="{5DA51F3A-B44A-489A-995E-EAC314AC9340}" presName="spacer" presStyleCnt="0"/>
      <dgm:spPr/>
    </dgm:pt>
    <dgm:pt modelId="{6027C95C-E6DB-45E8-B55F-0FCDBD7010DA}" type="pres">
      <dgm:prSet presAssocID="{B5BB1986-58FC-474A-B222-55383D8CC06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517B477-624E-4B1F-A9B8-3DC219D03FB1}" type="pres">
      <dgm:prSet presAssocID="{A51DFF6C-5EF9-4B1C-83BA-7BB444EAE50E}" presName="spacer" presStyleCnt="0"/>
      <dgm:spPr/>
    </dgm:pt>
    <dgm:pt modelId="{177EE7D9-28F9-44E1-B50F-BB7A0CB28E3E}" type="pres">
      <dgm:prSet presAssocID="{546F369C-42D2-43D9-8688-C3F4B169762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3586C55-E747-449E-9F0F-5864A295E0BE}" type="pres">
      <dgm:prSet presAssocID="{4DAF9D71-224D-47E3-8CD1-66916CE3CFC6}" presName="spacer" presStyleCnt="0"/>
      <dgm:spPr/>
    </dgm:pt>
    <dgm:pt modelId="{1D6E8D53-6844-46C1-B474-66344B235307}" type="pres">
      <dgm:prSet presAssocID="{FCBB2FE9-1F69-4415-A9AD-26B5CD5F71D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33072E8-3184-4CE4-B270-8D4D1966CEB5}" type="pres">
      <dgm:prSet presAssocID="{B543E5EB-CFC2-4EDB-801E-E02AF3DD1B1D}" presName="spacer" presStyleCnt="0"/>
      <dgm:spPr/>
    </dgm:pt>
    <dgm:pt modelId="{57251523-2A12-4F3E-8104-26BD4A4DE9F1}" type="pres">
      <dgm:prSet presAssocID="{CEC7341F-58DB-4365-9E2B-A76D2794331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BFD9B4A-C26C-40BE-882E-8451045AE77D}" type="pres">
      <dgm:prSet presAssocID="{D701F694-00C7-4836-A932-71873FDE04BC}" presName="spacer" presStyleCnt="0"/>
      <dgm:spPr/>
    </dgm:pt>
    <dgm:pt modelId="{BE65C858-0C96-41CE-87DF-33E44AE1C475}" type="pres">
      <dgm:prSet presAssocID="{3BECB19E-D160-4A86-8017-BEB37A91B57F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E508308-D39D-4F09-A396-FF33FAF3F647}" type="presOf" srcId="{FCBB2FE9-1F69-4415-A9AD-26B5CD5F71DA}" destId="{1D6E8D53-6844-46C1-B474-66344B235307}" srcOrd="0" destOrd="0" presId="urn:microsoft.com/office/officeart/2005/8/layout/vList2"/>
    <dgm:cxn modelId="{54D24F0B-CDBB-41AD-BB3F-276B37A00770}" type="presOf" srcId="{9DD2BEEE-FA9B-496E-8E46-A71AC6475988}" destId="{9757408E-87AD-47EB-BF6F-AB98786B8D45}" srcOrd="0" destOrd="0" presId="urn:microsoft.com/office/officeart/2005/8/layout/vList2"/>
    <dgm:cxn modelId="{44436614-F627-4349-AB2A-2498635614F5}" srcId="{9DD2BEEE-FA9B-496E-8E46-A71AC6475988}" destId="{B5BB1986-58FC-474A-B222-55383D8CC069}" srcOrd="4" destOrd="0" parTransId="{0AFB8070-06C7-4331-AEDB-FBD70173E30F}" sibTransId="{A51DFF6C-5EF9-4B1C-83BA-7BB444EAE50E}"/>
    <dgm:cxn modelId="{38CE8820-887B-4F6B-9126-D631A2FC36BA}" srcId="{9DD2BEEE-FA9B-496E-8E46-A71AC6475988}" destId="{47361DE5-1966-44A2-88E3-C16673E1A5E6}" srcOrd="2" destOrd="0" parTransId="{2BBA2B38-CE9F-4D4C-9C88-B243C7714212}" sibTransId="{6F1B016E-E16F-4C4D-89FF-4E1F7B682D6D}"/>
    <dgm:cxn modelId="{B50CAF38-4B0A-4DCF-A17E-E233D36EE928}" srcId="{9DD2BEEE-FA9B-496E-8E46-A71AC6475988}" destId="{6B62B8F2-F0FA-427C-89DC-3C35259CD0FC}" srcOrd="1" destOrd="0" parTransId="{F22E8A2D-8552-417D-BB36-C11AB8333A78}" sibTransId="{054558A7-B91D-4217-A6FB-AC7C35FB1B41}"/>
    <dgm:cxn modelId="{9B51723E-6E28-4B14-94F3-C716BC47F857}" srcId="{9DD2BEEE-FA9B-496E-8E46-A71AC6475988}" destId="{CEC7341F-58DB-4365-9E2B-A76D2794331E}" srcOrd="7" destOrd="0" parTransId="{53276F2A-55F0-4B5A-9805-7C90489C7A26}" sibTransId="{D701F694-00C7-4836-A932-71873FDE04BC}"/>
    <dgm:cxn modelId="{7DA86F40-E006-438A-81D0-074F855C9E19}" type="presOf" srcId="{6B62B8F2-F0FA-427C-89DC-3C35259CD0FC}" destId="{C027027D-63F5-4EB2-9B1A-1CDA81449267}" srcOrd="0" destOrd="0" presId="urn:microsoft.com/office/officeart/2005/8/layout/vList2"/>
    <dgm:cxn modelId="{E95EDC41-C1BE-43B5-870A-330E415C6DE0}" srcId="{9DD2BEEE-FA9B-496E-8E46-A71AC6475988}" destId="{D0775774-63FD-4B9B-A6DF-240C6527932D}" srcOrd="0" destOrd="0" parTransId="{30076724-0A40-4A37-8134-9D06CBD541C5}" sibTransId="{2977194F-C10F-400B-A3D6-4786D5D221CB}"/>
    <dgm:cxn modelId="{A1910864-CF00-4D42-99A7-3F88A454380D}" type="presOf" srcId="{D0775774-63FD-4B9B-A6DF-240C6527932D}" destId="{16182B2A-4BB4-40AA-A32B-D62DEC7A8C6B}" srcOrd="0" destOrd="0" presId="urn:microsoft.com/office/officeart/2005/8/layout/vList2"/>
    <dgm:cxn modelId="{23058665-3FAC-4282-9D8A-864F9A97EA2C}" type="presOf" srcId="{B5BB1986-58FC-474A-B222-55383D8CC069}" destId="{6027C95C-E6DB-45E8-B55F-0FCDBD7010DA}" srcOrd="0" destOrd="0" presId="urn:microsoft.com/office/officeart/2005/8/layout/vList2"/>
    <dgm:cxn modelId="{C365596F-04A0-4273-9665-5F6B4DB9B5C7}" type="presOf" srcId="{3BECB19E-D160-4A86-8017-BEB37A91B57F}" destId="{BE65C858-0C96-41CE-87DF-33E44AE1C475}" srcOrd="0" destOrd="0" presId="urn:microsoft.com/office/officeart/2005/8/layout/vList2"/>
    <dgm:cxn modelId="{8EEA205A-5269-48DC-B6AE-B0E3B7188247}" srcId="{9DD2BEEE-FA9B-496E-8E46-A71AC6475988}" destId="{3BECB19E-D160-4A86-8017-BEB37A91B57F}" srcOrd="8" destOrd="0" parTransId="{73E694CE-B79E-4907-A2FC-C7FE30928E34}" sibTransId="{033A765A-4AB6-4241-BD40-9C4D25884405}"/>
    <dgm:cxn modelId="{77E45B7C-A20E-407C-BBE5-DCD939EF61D1}" srcId="{9DD2BEEE-FA9B-496E-8E46-A71AC6475988}" destId="{546F369C-42D2-43D9-8688-C3F4B1697623}" srcOrd="5" destOrd="0" parTransId="{E943E74C-4CAA-4531-B38E-439A3CCC9141}" sibTransId="{4DAF9D71-224D-47E3-8CD1-66916CE3CFC6}"/>
    <dgm:cxn modelId="{33A132AB-8F70-45CD-9F3C-5A534CEA64BC}" type="presOf" srcId="{CEC7341F-58DB-4365-9E2B-A76D2794331E}" destId="{57251523-2A12-4F3E-8104-26BD4A4DE9F1}" srcOrd="0" destOrd="0" presId="urn:microsoft.com/office/officeart/2005/8/layout/vList2"/>
    <dgm:cxn modelId="{BBBAC3AC-0E94-41A1-9890-09AC767FF186}" type="presOf" srcId="{546F369C-42D2-43D9-8688-C3F4B1697623}" destId="{177EE7D9-28F9-44E1-B50F-BB7A0CB28E3E}" srcOrd="0" destOrd="0" presId="urn:microsoft.com/office/officeart/2005/8/layout/vList2"/>
    <dgm:cxn modelId="{BECFB9B2-3461-480E-9144-00B0445AB771}" srcId="{9DD2BEEE-FA9B-496E-8E46-A71AC6475988}" destId="{335E74D8-B11B-417D-9F0D-6D126E99C8EE}" srcOrd="3" destOrd="0" parTransId="{B490E596-7838-491B-AD68-14C8EA4A1649}" sibTransId="{5DA51F3A-B44A-489A-995E-EAC314AC9340}"/>
    <dgm:cxn modelId="{184FD1D3-B4D4-4FA9-9C1A-CFC1AFCE4F0D}" srcId="{9DD2BEEE-FA9B-496E-8E46-A71AC6475988}" destId="{FCBB2FE9-1F69-4415-A9AD-26B5CD5F71DA}" srcOrd="6" destOrd="0" parTransId="{030A55A9-D777-41F7-AE4D-9C370DFC3282}" sibTransId="{B543E5EB-CFC2-4EDB-801E-E02AF3DD1B1D}"/>
    <dgm:cxn modelId="{D0A951D5-7B43-4D2A-945E-764E8DA8F9D8}" type="presOf" srcId="{47361DE5-1966-44A2-88E3-C16673E1A5E6}" destId="{EB9858BB-9719-4FBA-BA14-E29A591E2AF0}" srcOrd="0" destOrd="0" presId="urn:microsoft.com/office/officeart/2005/8/layout/vList2"/>
    <dgm:cxn modelId="{DAFF0ADF-D554-4305-9248-E98306AE97ED}" type="presOf" srcId="{335E74D8-B11B-417D-9F0D-6D126E99C8EE}" destId="{746A2842-9C5A-417B-9489-687878B86D8C}" srcOrd="0" destOrd="0" presId="urn:microsoft.com/office/officeart/2005/8/layout/vList2"/>
    <dgm:cxn modelId="{79E4FA2A-9DAF-453A-807E-C50767305A3D}" type="presParOf" srcId="{9757408E-87AD-47EB-BF6F-AB98786B8D45}" destId="{16182B2A-4BB4-40AA-A32B-D62DEC7A8C6B}" srcOrd="0" destOrd="0" presId="urn:microsoft.com/office/officeart/2005/8/layout/vList2"/>
    <dgm:cxn modelId="{D54DD641-07E5-442B-B29A-58D11669B276}" type="presParOf" srcId="{9757408E-87AD-47EB-BF6F-AB98786B8D45}" destId="{31A2EAEE-6EA6-444F-923E-A36546903594}" srcOrd="1" destOrd="0" presId="urn:microsoft.com/office/officeart/2005/8/layout/vList2"/>
    <dgm:cxn modelId="{7B1FB1F8-7105-4E17-B173-A01DD7CD6226}" type="presParOf" srcId="{9757408E-87AD-47EB-BF6F-AB98786B8D45}" destId="{C027027D-63F5-4EB2-9B1A-1CDA81449267}" srcOrd="2" destOrd="0" presId="urn:microsoft.com/office/officeart/2005/8/layout/vList2"/>
    <dgm:cxn modelId="{01288DA8-530F-4616-89EA-07A23D47D81F}" type="presParOf" srcId="{9757408E-87AD-47EB-BF6F-AB98786B8D45}" destId="{78B4CFC0-8537-4182-992D-A296ACB3CB8B}" srcOrd="3" destOrd="0" presId="urn:microsoft.com/office/officeart/2005/8/layout/vList2"/>
    <dgm:cxn modelId="{5CCBD37B-B5EE-4911-9944-82B9C4F0F94D}" type="presParOf" srcId="{9757408E-87AD-47EB-BF6F-AB98786B8D45}" destId="{EB9858BB-9719-4FBA-BA14-E29A591E2AF0}" srcOrd="4" destOrd="0" presId="urn:microsoft.com/office/officeart/2005/8/layout/vList2"/>
    <dgm:cxn modelId="{AAA97ED5-2CAE-44D7-BBD6-4E9561E29D01}" type="presParOf" srcId="{9757408E-87AD-47EB-BF6F-AB98786B8D45}" destId="{F44D04BA-01BD-4D7D-AE95-877C2F7F27F9}" srcOrd="5" destOrd="0" presId="urn:microsoft.com/office/officeart/2005/8/layout/vList2"/>
    <dgm:cxn modelId="{CFE2B93F-612F-4EA7-89F3-AC533E63312A}" type="presParOf" srcId="{9757408E-87AD-47EB-BF6F-AB98786B8D45}" destId="{746A2842-9C5A-417B-9489-687878B86D8C}" srcOrd="6" destOrd="0" presId="urn:microsoft.com/office/officeart/2005/8/layout/vList2"/>
    <dgm:cxn modelId="{F9F7FE2E-7500-42FD-A290-8B85FDEB98DA}" type="presParOf" srcId="{9757408E-87AD-47EB-BF6F-AB98786B8D45}" destId="{271AECDE-61D5-4D2D-A0E3-2AB5C2ACC830}" srcOrd="7" destOrd="0" presId="urn:microsoft.com/office/officeart/2005/8/layout/vList2"/>
    <dgm:cxn modelId="{857835B0-F07E-4770-AFC3-B1C1F6E2BEF5}" type="presParOf" srcId="{9757408E-87AD-47EB-BF6F-AB98786B8D45}" destId="{6027C95C-E6DB-45E8-B55F-0FCDBD7010DA}" srcOrd="8" destOrd="0" presId="urn:microsoft.com/office/officeart/2005/8/layout/vList2"/>
    <dgm:cxn modelId="{975E0C96-EAC8-48B0-9B69-577ADB3EC512}" type="presParOf" srcId="{9757408E-87AD-47EB-BF6F-AB98786B8D45}" destId="{C517B477-624E-4B1F-A9B8-3DC219D03FB1}" srcOrd="9" destOrd="0" presId="urn:microsoft.com/office/officeart/2005/8/layout/vList2"/>
    <dgm:cxn modelId="{8237C218-C085-41F5-BD70-A32820087033}" type="presParOf" srcId="{9757408E-87AD-47EB-BF6F-AB98786B8D45}" destId="{177EE7D9-28F9-44E1-B50F-BB7A0CB28E3E}" srcOrd="10" destOrd="0" presId="urn:microsoft.com/office/officeart/2005/8/layout/vList2"/>
    <dgm:cxn modelId="{9D21627C-3B94-499D-8555-E567C2004283}" type="presParOf" srcId="{9757408E-87AD-47EB-BF6F-AB98786B8D45}" destId="{53586C55-E747-449E-9F0F-5864A295E0BE}" srcOrd="11" destOrd="0" presId="urn:microsoft.com/office/officeart/2005/8/layout/vList2"/>
    <dgm:cxn modelId="{7B2DB319-F7F0-45C3-AE2E-3C55021BE33E}" type="presParOf" srcId="{9757408E-87AD-47EB-BF6F-AB98786B8D45}" destId="{1D6E8D53-6844-46C1-B474-66344B235307}" srcOrd="12" destOrd="0" presId="urn:microsoft.com/office/officeart/2005/8/layout/vList2"/>
    <dgm:cxn modelId="{F371255F-14B2-4013-8E84-7BC54334C304}" type="presParOf" srcId="{9757408E-87AD-47EB-BF6F-AB98786B8D45}" destId="{333072E8-3184-4CE4-B270-8D4D1966CEB5}" srcOrd="13" destOrd="0" presId="urn:microsoft.com/office/officeart/2005/8/layout/vList2"/>
    <dgm:cxn modelId="{3C300B27-E9BA-4E77-BB43-628C0ADAC4A8}" type="presParOf" srcId="{9757408E-87AD-47EB-BF6F-AB98786B8D45}" destId="{57251523-2A12-4F3E-8104-26BD4A4DE9F1}" srcOrd="14" destOrd="0" presId="urn:microsoft.com/office/officeart/2005/8/layout/vList2"/>
    <dgm:cxn modelId="{15B5769F-6112-4DF1-8368-C555FA74EAA4}" type="presParOf" srcId="{9757408E-87AD-47EB-BF6F-AB98786B8D45}" destId="{2BFD9B4A-C26C-40BE-882E-8451045AE77D}" srcOrd="15" destOrd="0" presId="urn:microsoft.com/office/officeart/2005/8/layout/vList2"/>
    <dgm:cxn modelId="{9E86C569-06DB-482F-BD86-49432F847A21}" type="presParOf" srcId="{9757408E-87AD-47EB-BF6F-AB98786B8D45}" destId="{BE65C858-0C96-41CE-87DF-33E44AE1C47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235629-1C33-4E33-92CD-5010B5A8C8F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6D6341A-22E4-4CE0-9CA5-8A69895DDD9C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Empati kurun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4B3319-FE7C-43C6-BBD9-B94AC125D232}" type="parTrans" cxnId="{CAD2D809-72B6-494D-9AFF-1C64A1463523}">
      <dgm:prSet/>
      <dgm:spPr/>
      <dgm:t>
        <a:bodyPr/>
        <a:lstStyle/>
        <a:p>
          <a:endParaRPr lang="tr-TR"/>
        </a:p>
      </dgm:t>
    </dgm:pt>
    <dgm:pt modelId="{3919B4F8-3AE6-4E7F-84FB-98B08F54C32C}" type="sibTrans" cxnId="{CAD2D809-72B6-494D-9AFF-1C64A1463523}">
      <dgm:prSet/>
      <dgm:spPr/>
      <dgm:t>
        <a:bodyPr/>
        <a:lstStyle/>
        <a:p>
          <a:endParaRPr lang="tr-TR"/>
        </a:p>
      </dgm:t>
    </dgm:pt>
    <dgm:pt modelId="{803C6CD5-3C7D-430E-AD9A-3A0C59104E4A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Destekleyici ve güvenli bir ortam sağlayın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5B4F33-87E5-451C-AB05-F6C9DBC8BAC0}" type="parTrans" cxnId="{1E0FC5E4-4DFE-464D-A1A6-6E78181FB93D}">
      <dgm:prSet/>
      <dgm:spPr/>
      <dgm:t>
        <a:bodyPr/>
        <a:lstStyle/>
        <a:p>
          <a:endParaRPr lang="tr-TR"/>
        </a:p>
      </dgm:t>
    </dgm:pt>
    <dgm:pt modelId="{3371C70A-09A1-4AED-8664-8756E907E1EF}" type="sibTrans" cxnId="{1E0FC5E4-4DFE-464D-A1A6-6E78181FB93D}">
      <dgm:prSet/>
      <dgm:spPr/>
      <dgm:t>
        <a:bodyPr/>
        <a:lstStyle/>
        <a:p>
          <a:endParaRPr lang="tr-TR"/>
        </a:p>
      </dgm:t>
    </dgm:pt>
    <dgm:pt modelId="{123D5488-D68A-4D5D-8F4D-B23F3334E279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Bireyselleştirilmiş bir yaklaşım benimseyin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919146-6FFF-43F3-BE40-395BDC29A1F9}" type="parTrans" cxnId="{C51559B0-30D6-421C-ADFD-512A48A01062}">
      <dgm:prSet/>
      <dgm:spPr/>
      <dgm:t>
        <a:bodyPr/>
        <a:lstStyle/>
        <a:p>
          <a:endParaRPr lang="tr-TR"/>
        </a:p>
      </dgm:t>
    </dgm:pt>
    <dgm:pt modelId="{BB2E76A2-2BC4-4260-8588-AB661E1774C5}" type="sibTrans" cxnId="{C51559B0-30D6-421C-ADFD-512A48A01062}">
      <dgm:prSet/>
      <dgm:spPr/>
      <dgm:t>
        <a:bodyPr/>
        <a:lstStyle/>
        <a:p>
          <a:endParaRPr lang="tr-TR"/>
        </a:p>
      </dgm:t>
    </dgm:pt>
    <dgm:pt modelId="{D9397EDA-04D6-4CBA-84BF-D28046400162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Bilgi ve farkındalık sağlayın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AD6D86-1E97-4278-A787-078F35C11296}" type="parTrans" cxnId="{5758EB59-43B7-43D4-9BFF-460CDC435773}">
      <dgm:prSet/>
      <dgm:spPr/>
      <dgm:t>
        <a:bodyPr/>
        <a:lstStyle/>
        <a:p>
          <a:endParaRPr lang="tr-TR"/>
        </a:p>
      </dgm:t>
    </dgm:pt>
    <dgm:pt modelId="{2F2B5A48-7D65-47E8-A970-A03445451568}" type="sibTrans" cxnId="{5758EB59-43B7-43D4-9BFF-460CDC435773}">
      <dgm:prSet/>
      <dgm:spPr/>
      <dgm:t>
        <a:bodyPr/>
        <a:lstStyle/>
        <a:p>
          <a:endParaRPr lang="tr-TR"/>
        </a:p>
      </dgm:t>
    </dgm:pt>
    <dgm:pt modelId="{85AA24AB-0345-456B-B3EE-73234A30B906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Duygularını ifade etmelerinde destekleyici olun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0B4C46-6683-4111-BE52-A6145E944529}" type="parTrans" cxnId="{F0B03E3D-3F29-4605-A08B-6C85FE51BBDF}">
      <dgm:prSet/>
      <dgm:spPr/>
      <dgm:t>
        <a:bodyPr/>
        <a:lstStyle/>
        <a:p>
          <a:endParaRPr lang="tr-TR"/>
        </a:p>
      </dgm:t>
    </dgm:pt>
    <dgm:pt modelId="{09075EEE-1CC2-43AB-81CC-8FECB5EF16FF}" type="sibTrans" cxnId="{F0B03E3D-3F29-4605-A08B-6C85FE51BBDF}">
      <dgm:prSet/>
      <dgm:spPr/>
      <dgm:t>
        <a:bodyPr/>
        <a:lstStyle/>
        <a:p>
          <a:endParaRPr lang="tr-TR"/>
        </a:p>
      </dgm:t>
    </dgm:pt>
    <dgm:pt modelId="{BF4ECE22-FA65-4C9A-9D60-0F0FCE5C4367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Çocuk ve ergenle etkili iletişim kurun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F2751A-0D16-4594-86D7-36BF181CA44C}" type="parTrans" cxnId="{2E70D5B7-45D8-4EC7-990B-61513A020B46}">
      <dgm:prSet/>
      <dgm:spPr/>
      <dgm:t>
        <a:bodyPr/>
        <a:lstStyle/>
        <a:p>
          <a:endParaRPr lang="tr-TR"/>
        </a:p>
      </dgm:t>
    </dgm:pt>
    <dgm:pt modelId="{D5F7663F-2B6B-4048-B599-36A25761527E}" type="sibTrans" cxnId="{2E70D5B7-45D8-4EC7-990B-61513A020B46}">
      <dgm:prSet/>
      <dgm:spPr/>
      <dgm:t>
        <a:bodyPr/>
        <a:lstStyle/>
        <a:p>
          <a:endParaRPr lang="tr-TR"/>
        </a:p>
      </dgm:t>
    </dgm:pt>
    <dgm:pt modelId="{B3C483E1-1D9B-412C-A235-1DE2E3B3A784}">
      <dgm:prSet/>
      <dgm:spPr/>
      <dgm:t>
        <a:bodyPr/>
        <a:lstStyle/>
        <a:p>
          <a:pPr algn="l"/>
          <a:r>
            <a:rPr lang="tr-TR" b="1" noProof="0">
              <a:latin typeface="Segoe UI" panose="020B0502040204020203" pitchFamily="34" charset="0"/>
              <a:cs typeface="Segoe UI" panose="020B0502040204020203" pitchFamily="34" charset="0"/>
            </a:rPr>
            <a:t>Motive edici yaklaşım kullanın</a:t>
          </a:r>
          <a:endParaRPr lang="tr-TR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7317702-4EEF-4CAD-8111-8FA57C61CCCE}" type="sibTrans" cxnId="{63603E4B-49F5-4E62-8B65-63A517A8DB38}">
      <dgm:prSet/>
      <dgm:spPr/>
      <dgm:t>
        <a:bodyPr/>
        <a:lstStyle/>
        <a:p>
          <a:endParaRPr lang="tr-TR"/>
        </a:p>
      </dgm:t>
    </dgm:pt>
    <dgm:pt modelId="{BFA5641C-145D-420E-92D5-CCBF59D67AB8}" type="parTrans" cxnId="{63603E4B-49F5-4E62-8B65-63A517A8DB38}">
      <dgm:prSet/>
      <dgm:spPr/>
      <dgm:t>
        <a:bodyPr/>
        <a:lstStyle/>
        <a:p>
          <a:endParaRPr lang="tr-TR"/>
        </a:p>
      </dgm:t>
    </dgm:pt>
    <dgm:pt modelId="{9CAE73D7-2A84-4C57-A0AC-54D20277CADF}" type="pres">
      <dgm:prSet presAssocID="{B9235629-1C33-4E33-92CD-5010B5A8C8F3}" presName="diagram" presStyleCnt="0">
        <dgm:presLayoutVars>
          <dgm:dir/>
          <dgm:resizeHandles val="exact"/>
        </dgm:presLayoutVars>
      </dgm:prSet>
      <dgm:spPr/>
    </dgm:pt>
    <dgm:pt modelId="{37559D99-B17F-4A72-98B3-ACE4E6C1034F}" type="pres">
      <dgm:prSet presAssocID="{06D6341A-22E4-4CE0-9CA5-8A69895DDD9C}" presName="node" presStyleLbl="node1" presStyleIdx="0" presStyleCnt="7">
        <dgm:presLayoutVars>
          <dgm:bulletEnabled val="1"/>
        </dgm:presLayoutVars>
      </dgm:prSet>
      <dgm:spPr/>
    </dgm:pt>
    <dgm:pt modelId="{AA9CCC75-2C55-40BC-9978-60B940E521EF}" type="pres">
      <dgm:prSet presAssocID="{3919B4F8-3AE6-4E7F-84FB-98B08F54C32C}" presName="sibTrans" presStyleCnt="0"/>
      <dgm:spPr/>
    </dgm:pt>
    <dgm:pt modelId="{9E4A70E5-96A4-413A-89AD-B95FF0509A45}" type="pres">
      <dgm:prSet presAssocID="{803C6CD5-3C7D-430E-AD9A-3A0C59104E4A}" presName="node" presStyleLbl="node1" presStyleIdx="1" presStyleCnt="7">
        <dgm:presLayoutVars>
          <dgm:bulletEnabled val="1"/>
        </dgm:presLayoutVars>
      </dgm:prSet>
      <dgm:spPr/>
    </dgm:pt>
    <dgm:pt modelId="{6DDF7E4E-D48B-4398-809A-081B2C709253}" type="pres">
      <dgm:prSet presAssocID="{3371C70A-09A1-4AED-8664-8756E907E1EF}" presName="sibTrans" presStyleCnt="0"/>
      <dgm:spPr/>
    </dgm:pt>
    <dgm:pt modelId="{91809DA0-A42D-42D5-BCBC-191434E76568}" type="pres">
      <dgm:prSet presAssocID="{123D5488-D68A-4D5D-8F4D-B23F3334E279}" presName="node" presStyleLbl="node1" presStyleIdx="2" presStyleCnt="7">
        <dgm:presLayoutVars>
          <dgm:bulletEnabled val="1"/>
        </dgm:presLayoutVars>
      </dgm:prSet>
      <dgm:spPr/>
    </dgm:pt>
    <dgm:pt modelId="{098D305A-1A6A-4501-9AF0-D0ED49D4FD7D}" type="pres">
      <dgm:prSet presAssocID="{BB2E76A2-2BC4-4260-8588-AB661E1774C5}" presName="sibTrans" presStyleCnt="0"/>
      <dgm:spPr/>
    </dgm:pt>
    <dgm:pt modelId="{762BE9FD-BF46-4158-B635-D36718390B27}" type="pres">
      <dgm:prSet presAssocID="{D9397EDA-04D6-4CBA-84BF-D28046400162}" presName="node" presStyleLbl="node1" presStyleIdx="3" presStyleCnt="7">
        <dgm:presLayoutVars>
          <dgm:bulletEnabled val="1"/>
        </dgm:presLayoutVars>
      </dgm:prSet>
      <dgm:spPr/>
    </dgm:pt>
    <dgm:pt modelId="{4D79105B-DF92-479A-8957-8ED240478A40}" type="pres">
      <dgm:prSet presAssocID="{2F2B5A48-7D65-47E8-A970-A03445451568}" presName="sibTrans" presStyleCnt="0"/>
      <dgm:spPr/>
    </dgm:pt>
    <dgm:pt modelId="{55555574-2D65-4F59-923B-28DA1FEBDE04}" type="pres">
      <dgm:prSet presAssocID="{B3C483E1-1D9B-412C-A235-1DE2E3B3A784}" presName="node" presStyleLbl="node1" presStyleIdx="4" presStyleCnt="7">
        <dgm:presLayoutVars>
          <dgm:bulletEnabled val="1"/>
        </dgm:presLayoutVars>
      </dgm:prSet>
      <dgm:spPr/>
    </dgm:pt>
    <dgm:pt modelId="{9FE32EB1-C2F5-4927-9842-B856F5CED061}" type="pres">
      <dgm:prSet presAssocID="{C7317702-4EEF-4CAD-8111-8FA57C61CCCE}" presName="sibTrans" presStyleCnt="0"/>
      <dgm:spPr/>
    </dgm:pt>
    <dgm:pt modelId="{AC87D449-E3FC-4701-A6F2-162C420F6922}" type="pres">
      <dgm:prSet presAssocID="{85AA24AB-0345-456B-B3EE-73234A30B906}" presName="node" presStyleLbl="node1" presStyleIdx="5" presStyleCnt="7">
        <dgm:presLayoutVars>
          <dgm:bulletEnabled val="1"/>
        </dgm:presLayoutVars>
      </dgm:prSet>
      <dgm:spPr/>
    </dgm:pt>
    <dgm:pt modelId="{03DA05D1-1EA0-4A1F-8686-C8A2AE97F926}" type="pres">
      <dgm:prSet presAssocID="{09075EEE-1CC2-43AB-81CC-8FECB5EF16FF}" presName="sibTrans" presStyleCnt="0"/>
      <dgm:spPr/>
    </dgm:pt>
    <dgm:pt modelId="{5E02233A-E906-41B4-931E-76249DBCD19B}" type="pres">
      <dgm:prSet presAssocID="{BF4ECE22-FA65-4C9A-9D60-0F0FCE5C4367}" presName="node" presStyleLbl="node1" presStyleIdx="6" presStyleCnt="7">
        <dgm:presLayoutVars>
          <dgm:bulletEnabled val="1"/>
        </dgm:presLayoutVars>
      </dgm:prSet>
      <dgm:spPr/>
    </dgm:pt>
  </dgm:ptLst>
  <dgm:cxnLst>
    <dgm:cxn modelId="{792C5D05-8C0D-49C0-B266-8A3C81A87D6C}" type="presOf" srcId="{D9397EDA-04D6-4CBA-84BF-D28046400162}" destId="{762BE9FD-BF46-4158-B635-D36718390B27}" srcOrd="0" destOrd="0" presId="urn:microsoft.com/office/officeart/2005/8/layout/default"/>
    <dgm:cxn modelId="{C8227507-9D61-4D47-AA4E-18177457F873}" type="presOf" srcId="{B9235629-1C33-4E33-92CD-5010B5A8C8F3}" destId="{9CAE73D7-2A84-4C57-A0AC-54D20277CADF}" srcOrd="0" destOrd="0" presId="urn:microsoft.com/office/officeart/2005/8/layout/default"/>
    <dgm:cxn modelId="{CAD2D809-72B6-494D-9AFF-1C64A1463523}" srcId="{B9235629-1C33-4E33-92CD-5010B5A8C8F3}" destId="{06D6341A-22E4-4CE0-9CA5-8A69895DDD9C}" srcOrd="0" destOrd="0" parTransId="{614B3319-FE7C-43C6-BBD9-B94AC125D232}" sibTransId="{3919B4F8-3AE6-4E7F-84FB-98B08F54C32C}"/>
    <dgm:cxn modelId="{F0B03E3D-3F29-4605-A08B-6C85FE51BBDF}" srcId="{B9235629-1C33-4E33-92CD-5010B5A8C8F3}" destId="{85AA24AB-0345-456B-B3EE-73234A30B906}" srcOrd="5" destOrd="0" parTransId="{320B4C46-6683-4111-BE52-A6145E944529}" sibTransId="{09075EEE-1CC2-43AB-81CC-8FECB5EF16FF}"/>
    <dgm:cxn modelId="{7714215F-D721-4957-952A-07FC79631661}" type="presOf" srcId="{123D5488-D68A-4D5D-8F4D-B23F3334E279}" destId="{91809DA0-A42D-42D5-BCBC-191434E76568}" srcOrd="0" destOrd="0" presId="urn:microsoft.com/office/officeart/2005/8/layout/default"/>
    <dgm:cxn modelId="{63603E4B-49F5-4E62-8B65-63A517A8DB38}" srcId="{B9235629-1C33-4E33-92CD-5010B5A8C8F3}" destId="{B3C483E1-1D9B-412C-A235-1DE2E3B3A784}" srcOrd="4" destOrd="0" parTransId="{BFA5641C-145D-420E-92D5-CCBF59D67AB8}" sibTransId="{C7317702-4EEF-4CAD-8111-8FA57C61CCCE}"/>
    <dgm:cxn modelId="{6097A96B-8111-449A-BE62-9983EB88DEB7}" type="presOf" srcId="{06D6341A-22E4-4CE0-9CA5-8A69895DDD9C}" destId="{37559D99-B17F-4A72-98B3-ACE4E6C1034F}" srcOrd="0" destOrd="0" presId="urn:microsoft.com/office/officeart/2005/8/layout/default"/>
    <dgm:cxn modelId="{B828AA73-E61C-471E-91CD-1D165BC09510}" type="presOf" srcId="{B3C483E1-1D9B-412C-A235-1DE2E3B3A784}" destId="{55555574-2D65-4F59-923B-28DA1FEBDE04}" srcOrd="0" destOrd="0" presId="urn:microsoft.com/office/officeart/2005/8/layout/default"/>
    <dgm:cxn modelId="{5758EB59-43B7-43D4-9BFF-460CDC435773}" srcId="{B9235629-1C33-4E33-92CD-5010B5A8C8F3}" destId="{D9397EDA-04D6-4CBA-84BF-D28046400162}" srcOrd="3" destOrd="0" parTransId="{6AAD6D86-1E97-4278-A787-078F35C11296}" sibTransId="{2F2B5A48-7D65-47E8-A970-A03445451568}"/>
    <dgm:cxn modelId="{484AFB7F-F28B-4391-A680-9F2F5AC2F345}" type="presOf" srcId="{BF4ECE22-FA65-4C9A-9D60-0F0FCE5C4367}" destId="{5E02233A-E906-41B4-931E-76249DBCD19B}" srcOrd="0" destOrd="0" presId="urn:microsoft.com/office/officeart/2005/8/layout/default"/>
    <dgm:cxn modelId="{C51559B0-30D6-421C-ADFD-512A48A01062}" srcId="{B9235629-1C33-4E33-92CD-5010B5A8C8F3}" destId="{123D5488-D68A-4D5D-8F4D-B23F3334E279}" srcOrd="2" destOrd="0" parTransId="{06919146-6FFF-43F3-BE40-395BDC29A1F9}" sibTransId="{BB2E76A2-2BC4-4260-8588-AB661E1774C5}"/>
    <dgm:cxn modelId="{E0D63CB2-84DB-4169-8F46-AAC971306CA1}" type="presOf" srcId="{85AA24AB-0345-456B-B3EE-73234A30B906}" destId="{AC87D449-E3FC-4701-A6F2-162C420F6922}" srcOrd="0" destOrd="0" presId="urn:microsoft.com/office/officeart/2005/8/layout/default"/>
    <dgm:cxn modelId="{2E70D5B7-45D8-4EC7-990B-61513A020B46}" srcId="{B9235629-1C33-4E33-92CD-5010B5A8C8F3}" destId="{BF4ECE22-FA65-4C9A-9D60-0F0FCE5C4367}" srcOrd="6" destOrd="0" parTransId="{99F2751A-0D16-4594-86D7-36BF181CA44C}" sibTransId="{D5F7663F-2B6B-4048-B599-36A25761527E}"/>
    <dgm:cxn modelId="{1E0FC5E4-4DFE-464D-A1A6-6E78181FB93D}" srcId="{B9235629-1C33-4E33-92CD-5010B5A8C8F3}" destId="{803C6CD5-3C7D-430E-AD9A-3A0C59104E4A}" srcOrd="1" destOrd="0" parTransId="{B35B4F33-87E5-451C-AB05-F6C9DBC8BAC0}" sibTransId="{3371C70A-09A1-4AED-8664-8756E907E1EF}"/>
    <dgm:cxn modelId="{38125AF4-92CA-436D-9912-F4413BAA4E9F}" type="presOf" srcId="{803C6CD5-3C7D-430E-AD9A-3A0C59104E4A}" destId="{9E4A70E5-96A4-413A-89AD-B95FF0509A45}" srcOrd="0" destOrd="0" presId="urn:microsoft.com/office/officeart/2005/8/layout/default"/>
    <dgm:cxn modelId="{C67F0226-3698-46FF-AB63-004C4E4675E8}" type="presParOf" srcId="{9CAE73D7-2A84-4C57-A0AC-54D20277CADF}" destId="{37559D99-B17F-4A72-98B3-ACE4E6C1034F}" srcOrd="0" destOrd="0" presId="urn:microsoft.com/office/officeart/2005/8/layout/default"/>
    <dgm:cxn modelId="{219E3143-A993-4672-B48A-3243FFFC1E60}" type="presParOf" srcId="{9CAE73D7-2A84-4C57-A0AC-54D20277CADF}" destId="{AA9CCC75-2C55-40BC-9978-60B940E521EF}" srcOrd="1" destOrd="0" presId="urn:microsoft.com/office/officeart/2005/8/layout/default"/>
    <dgm:cxn modelId="{8A7BF766-77B7-4848-9FF2-5D06C3C44CC6}" type="presParOf" srcId="{9CAE73D7-2A84-4C57-A0AC-54D20277CADF}" destId="{9E4A70E5-96A4-413A-89AD-B95FF0509A45}" srcOrd="2" destOrd="0" presId="urn:microsoft.com/office/officeart/2005/8/layout/default"/>
    <dgm:cxn modelId="{E0CC6D30-C8A2-4AEC-A6A9-6C99EB4DE2EA}" type="presParOf" srcId="{9CAE73D7-2A84-4C57-A0AC-54D20277CADF}" destId="{6DDF7E4E-D48B-4398-809A-081B2C709253}" srcOrd="3" destOrd="0" presId="urn:microsoft.com/office/officeart/2005/8/layout/default"/>
    <dgm:cxn modelId="{CFC52D99-9E67-47D0-A5AF-07417C78C545}" type="presParOf" srcId="{9CAE73D7-2A84-4C57-A0AC-54D20277CADF}" destId="{91809DA0-A42D-42D5-BCBC-191434E76568}" srcOrd="4" destOrd="0" presId="urn:microsoft.com/office/officeart/2005/8/layout/default"/>
    <dgm:cxn modelId="{78134192-2A0E-4784-BC2C-33C1DA0B451C}" type="presParOf" srcId="{9CAE73D7-2A84-4C57-A0AC-54D20277CADF}" destId="{098D305A-1A6A-4501-9AF0-D0ED49D4FD7D}" srcOrd="5" destOrd="0" presId="urn:microsoft.com/office/officeart/2005/8/layout/default"/>
    <dgm:cxn modelId="{94B6AA91-1CFC-4591-8D03-569FA600F156}" type="presParOf" srcId="{9CAE73D7-2A84-4C57-A0AC-54D20277CADF}" destId="{762BE9FD-BF46-4158-B635-D36718390B27}" srcOrd="6" destOrd="0" presId="urn:microsoft.com/office/officeart/2005/8/layout/default"/>
    <dgm:cxn modelId="{0C226C8B-206A-4DBA-81D4-BD7793C7BBE1}" type="presParOf" srcId="{9CAE73D7-2A84-4C57-A0AC-54D20277CADF}" destId="{4D79105B-DF92-479A-8957-8ED240478A40}" srcOrd="7" destOrd="0" presId="urn:microsoft.com/office/officeart/2005/8/layout/default"/>
    <dgm:cxn modelId="{2F06D397-10DA-4C5B-8485-B620DAD8BF80}" type="presParOf" srcId="{9CAE73D7-2A84-4C57-A0AC-54D20277CADF}" destId="{55555574-2D65-4F59-923B-28DA1FEBDE04}" srcOrd="8" destOrd="0" presId="urn:microsoft.com/office/officeart/2005/8/layout/default"/>
    <dgm:cxn modelId="{1232F8FC-50B3-4DA3-8D0C-0BE9AFF0AC51}" type="presParOf" srcId="{9CAE73D7-2A84-4C57-A0AC-54D20277CADF}" destId="{9FE32EB1-C2F5-4927-9842-B856F5CED061}" srcOrd="9" destOrd="0" presId="urn:microsoft.com/office/officeart/2005/8/layout/default"/>
    <dgm:cxn modelId="{AFE8F9EB-1FF8-4E38-9520-8B5866B176C3}" type="presParOf" srcId="{9CAE73D7-2A84-4C57-A0AC-54D20277CADF}" destId="{AC87D449-E3FC-4701-A6F2-162C420F6922}" srcOrd="10" destOrd="0" presId="urn:microsoft.com/office/officeart/2005/8/layout/default"/>
    <dgm:cxn modelId="{3A84E39F-5076-4646-A8FC-4CDF23C7A0D0}" type="presParOf" srcId="{9CAE73D7-2A84-4C57-A0AC-54D20277CADF}" destId="{03DA05D1-1EA0-4A1F-8686-C8A2AE97F926}" srcOrd="11" destOrd="0" presId="urn:microsoft.com/office/officeart/2005/8/layout/default"/>
    <dgm:cxn modelId="{D7D34017-4F5F-4603-95AC-4DD53CB6E82B}" type="presParOf" srcId="{9CAE73D7-2A84-4C57-A0AC-54D20277CADF}" destId="{5E02233A-E906-41B4-931E-76249DBCD19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F7B472-47F8-4892-ACDB-14DADC318666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42EE5FA-9BF9-4760-A369-CF7E51C4A999}">
      <dgm:prSet custT="1"/>
      <dgm:spPr/>
      <dgm:t>
        <a:bodyPr/>
        <a:lstStyle/>
        <a:p>
          <a:r>
            <a:rPr lang="tr-TR" sz="1600"/>
            <a:t>Hayal kırıklığı</a:t>
          </a:r>
        </a:p>
      </dgm:t>
    </dgm:pt>
    <dgm:pt modelId="{284FC11B-091B-4952-AACA-154BF828BE60}" type="parTrans" cxnId="{6E96F58F-7AD7-4C30-A4DA-150EBF6EBC53}">
      <dgm:prSet/>
      <dgm:spPr/>
      <dgm:t>
        <a:bodyPr/>
        <a:lstStyle/>
        <a:p>
          <a:endParaRPr lang="tr-TR"/>
        </a:p>
      </dgm:t>
    </dgm:pt>
    <dgm:pt modelId="{7002369A-AB85-48C0-8B4F-B88EF2C16672}" type="sibTrans" cxnId="{6E96F58F-7AD7-4C30-A4DA-150EBF6EBC53}">
      <dgm:prSet/>
      <dgm:spPr/>
      <dgm:t>
        <a:bodyPr/>
        <a:lstStyle/>
        <a:p>
          <a:endParaRPr lang="tr-TR"/>
        </a:p>
      </dgm:t>
    </dgm:pt>
    <dgm:pt modelId="{740C1EF7-137E-4320-A901-EDE98483BE50}">
      <dgm:prSet custT="1"/>
      <dgm:spPr/>
      <dgm:t>
        <a:bodyPr/>
        <a:lstStyle/>
        <a:p>
          <a:r>
            <a:rPr lang="tr-TR" sz="1600"/>
            <a:t>Utanç</a:t>
          </a:r>
        </a:p>
      </dgm:t>
    </dgm:pt>
    <dgm:pt modelId="{40D9AD13-99B1-4D31-B207-3A4E332DCAC7}" type="parTrans" cxnId="{202D1D35-DCD1-467F-9309-AEF205AC284C}">
      <dgm:prSet/>
      <dgm:spPr/>
      <dgm:t>
        <a:bodyPr/>
        <a:lstStyle/>
        <a:p>
          <a:endParaRPr lang="tr-TR"/>
        </a:p>
      </dgm:t>
    </dgm:pt>
    <dgm:pt modelId="{40A754A2-8076-42C5-80D5-0CCD3A1F4CF7}" type="sibTrans" cxnId="{202D1D35-DCD1-467F-9309-AEF205AC284C}">
      <dgm:prSet/>
      <dgm:spPr/>
      <dgm:t>
        <a:bodyPr/>
        <a:lstStyle/>
        <a:p>
          <a:endParaRPr lang="tr-TR"/>
        </a:p>
      </dgm:t>
    </dgm:pt>
    <dgm:pt modelId="{D4FD7E02-FE5C-4A41-9F2C-56D8DE13BD92}">
      <dgm:prSet custT="1"/>
      <dgm:spPr/>
      <dgm:t>
        <a:bodyPr/>
        <a:lstStyle/>
        <a:p>
          <a:r>
            <a:rPr lang="tr-TR" sz="1600"/>
            <a:t>Üzüntü</a:t>
          </a:r>
        </a:p>
      </dgm:t>
    </dgm:pt>
    <dgm:pt modelId="{6DF1CA5D-2488-473F-9B81-85A855A7BE72}" type="parTrans" cxnId="{061C4039-A60E-4A28-877E-5F54554DFE65}">
      <dgm:prSet/>
      <dgm:spPr/>
      <dgm:t>
        <a:bodyPr/>
        <a:lstStyle/>
        <a:p>
          <a:endParaRPr lang="tr-TR"/>
        </a:p>
      </dgm:t>
    </dgm:pt>
    <dgm:pt modelId="{4970545C-F05F-4AA2-9F9E-D2DF82F82238}" type="sibTrans" cxnId="{061C4039-A60E-4A28-877E-5F54554DFE65}">
      <dgm:prSet/>
      <dgm:spPr/>
      <dgm:t>
        <a:bodyPr/>
        <a:lstStyle/>
        <a:p>
          <a:endParaRPr lang="tr-TR"/>
        </a:p>
      </dgm:t>
    </dgm:pt>
    <dgm:pt modelId="{A8224C51-48AF-4514-AAF6-0E60F18F501D}">
      <dgm:prSet custT="1"/>
      <dgm:spPr/>
      <dgm:t>
        <a:bodyPr/>
        <a:lstStyle/>
        <a:p>
          <a:r>
            <a:rPr lang="tr-TR" sz="1600"/>
            <a:t>Kendine yönelmiş öfke</a:t>
          </a:r>
        </a:p>
      </dgm:t>
    </dgm:pt>
    <dgm:pt modelId="{74E4B836-405D-412D-A0CD-0C15BFA85C18}" type="parTrans" cxnId="{739D29DA-1971-4B5F-96A2-91A473907DAB}">
      <dgm:prSet/>
      <dgm:spPr/>
      <dgm:t>
        <a:bodyPr/>
        <a:lstStyle/>
        <a:p>
          <a:endParaRPr lang="tr-TR"/>
        </a:p>
      </dgm:t>
    </dgm:pt>
    <dgm:pt modelId="{F4F498C1-DCF8-432A-993F-00B8031658CE}" type="sibTrans" cxnId="{739D29DA-1971-4B5F-96A2-91A473907DAB}">
      <dgm:prSet/>
      <dgm:spPr/>
      <dgm:t>
        <a:bodyPr/>
        <a:lstStyle/>
        <a:p>
          <a:endParaRPr lang="tr-TR"/>
        </a:p>
      </dgm:t>
    </dgm:pt>
    <dgm:pt modelId="{3D55BC7F-CE19-477F-80EB-0819158A4149}">
      <dgm:prSet custT="1"/>
      <dgm:spPr/>
      <dgm:t>
        <a:bodyPr/>
        <a:lstStyle/>
        <a:p>
          <a:r>
            <a:rPr lang="tr-TR" sz="1600"/>
            <a:t>Bağımlılığı reddetme</a:t>
          </a:r>
        </a:p>
      </dgm:t>
    </dgm:pt>
    <dgm:pt modelId="{55B26EE3-67A1-43C9-A44B-57BB173570B8}" type="parTrans" cxnId="{A48CA380-9C55-4AFC-95AF-8A61EF794958}">
      <dgm:prSet/>
      <dgm:spPr/>
      <dgm:t>
        <a:bodyPr/>
        <a:lstStyle/>
        <a:p>
          <a:endParaRPr lang="tr-TR"/>
        </a:p>
      </dgm:t>
    </dgm:pt>
    <dgm:pt modelId="{A897D602-F818-46CD-8D1E-52D9B8CE5C5E}" type="sibTrans" cxnId="{A48CA380-9C55-4AFC-95AF-8A61EF794958}">
      <dgm:prSet/>
      <dgm:spPr/>
      <dgm:t>
        <a:bodyPr/>
        <a:lstStyle/>
        <a:p>
          <a:endParaRPr lang="tr-TR"/>
        </a:p>
      </dgm:t>
    </dgm:pt>
    <dgm:pt modelId="{3144E195-8D89-46C5-8332-029AC5020C2A}">
      <dgm:prSet custT="1"/>
      <dgm:spPr/>
      <dgm:t>
        <a:bodyPr/>
        <a:lstStyle/>
        <a:p>
          <a:r>
            <a:rPr lang="tr-TR" sz="1600"/>
            <a:t>S</a:t>
          </a:r>
          <a:r>
            <a:rPr lang="en-US" sz="1600" err="1"/>
            <a:t>uçluluk</a:t>
          </a:r>
          <a:endParaRPr lang="tr-TR" sz="1600"/>
        </a:p>
      </dgm:t>
    </dgm:pt>
    <dgm:pt modelId="{2B9C95D5-583A-46DC-BED0-B161CC2F6620}" type="parTrans" cxnId="{214706AA-6542-4A4D-9850-422BBD95877F}">
      <dgm:prSet/>
      <dgm:spPr/>
      <dgm:t>
        <a:bodyPr/>
        <a:lstStyle/>
        <a:p>
          <a:endParaRPr lang="tr-TR"/>
        </a:p>
      </dgm:t>
    </dgm:pt>
    <dgm:pt modelId="{64C9092A-9DD0-4CDD-8DFE-EDFF0CF179A0}" type="sibTrans" cxnId="{214706AA-6542-4A4D-9850-422BBD95877F}">
      <dgm:prSet/>
      <dgm:spPr/>
      <dgm:t>
        <a:bodyPr/>
        <a:lstStyle/>
        <a:p>
          <a:endParaRPr lang="tr-TR"/>
        </a:p>
      </dgm:t>
    </dgm:pt>
    <dgm:pt modelId="{938D862E-1AB7-41E4-8F22-5E3BDA732DB5}">
      <dgm:prSet custT="1"/>
      <dgm:spPr/>
      <dgm:t>
        <a:bodyPr/>
        <a:lstStyle/>
        <a:p>
          <a:r>
            <a:rPr lang="tr-TR" sz="1600"/>
            <a:t>Geleceğe ilişkin kaygılar</a:t>
          </a:r>
        </a:p>
      </dgm:t>
    </dgm:pt>
    <dgm:pt modelId="{168BB153-1755-4508-AA96-B060BB282CD1}" type="parTrans" cxnId="{56EEE31D-566A-4A9B-868C-890C96A2D3E4}">
      <dgm:prSet/>
      <dgm:spPr/>
      <dgm:t>
        <a:bodyPr/>
        <a:lstStyle/>
        <a:p>
          <a:endParaRPr lang="tr-TR"/>
        </a:p>
      </dgm:t>
    </dgm:pt>
    <dgm:pt modelId="{9285044B-0756-4EF4-B0CD-ACE5CF306B70}" type="sibTrans" cxnId="{56EEE31D-566A-4A9B-868C-890C96A2D3E4}">
      <dgm:prSet/>
      <dgm:spPr/>
      <dgm:t>
        <a:bodyPr/>
        <a:lstStyle/>
        <a:p>
          <a:endParaRPr lang="tr-TR"/>
        </a:p>
      </dgm:t>
    </dgm:pt>
    <dgm:pt modelId="{6F0F7124-AF4C-49D6-98BC-84FD30CF99AF}">
      <dgm:prSet custT="1"/>
      <dgm:spPr/>
      <dgm:t>
        <a:bodyPr/>
        <a:lstStyle/>
        <a:p>
          <a:r>
            <a:rPr lang="tr-TR" sz="1600"/>
            <a:t>Sosyal izolasyon</a:t>
          </a:r>
        </a:p>
      </dgm:t>
    </dgm:pt>
    <dgm:pt modelId="{8DBC13C7-913F-417B-9C6B-20BE3E0FBB26}" type="parTrans" cxnId="{5CE496C9-2B17-4318-A68B-A93749A89A62}">
      <dgm:prSet/>
      <dgm:spPr/>
      <dgm:t>
        <a:bodyPr/>
        <a:lstStyle/>
        <a:p>
          <a:endParaRPr lang="tr-TR"/>
        </a:p>
      </dgm:t>
    </dgm:pt>
    <dgm:pt modelId="{666CADC6-5785-4F8B-9E91-E39C34AEA5C3}" type="sibTrans" cxnId="{5CE496C9-2B17-4318-A68B-A93749A89A62}">
      <dgm:prSet/>
      <dgm:spPr/>
      <dgm:t>
        <a:bodyPr/>
        <a:lstStyle/>
        <a:p>
          <a:endParaRPr lang="tr-TR"/>
        </a:p>
      </dgm:t>
    </dgm:pt>
    <dgm:pt modelId="{DD458A5A-907D-4812-AF26-44D6FDB23753}">
      <dgm:prSet custT="1"/>
      <dgm:spPr/>
      <dgm:t>
        <a:bodyPr/>
        <a:lstStyle/>
        <a:p>
          <a:r>
            <a:rPr lang="tr-TR" sz="1600"/>
            <a:t>Yardım aramada isteksizlik </a:t>
          </a:r>
        </a:p>
      </dgm:t>
    </dgm:pt>
    <dgm:pt modelId="{0FC28E07-AA2C-49F8-BFA3-E944E2E12ED9}" type="parTrans" cxnId="{C6D6994E-8972-4524-85F7-AC0DAB2594A5}">
      <dgm:prSet/>
      <dgm:spPr/>
      <dgm:t>
        <a:bodyPr/>
        <a:lstStyle/>
        <a:p>
          <a:endParaRPr lang="tr-TR"/>
        </a:p>
      </dgm:t>
    </dgm:pt>
    <dgm:pt modelId="{D852F613-B9D7-4C58-9265-AED1ECE89A02}" type="sibTrans" cxnId="{C6D6994E-8972-4524-85F7-AC0DAB2594A5}">
      <dgm:prSet/>
      <dgm:spPr/>
      <dgm:t>
        <a:bodyPr/>
        <a:lstStyle/>
        <a:p>
          <a:endParaRPr lang="tr-TR"/>
        </a:p>
      </dgm:t>
    </dgm:pt>
    <dgm:pt modelId="{4F56E43A-C5B2-4217-B08F-DAD089CC0289}">
      <dgm:prSet custT="1"/>
      <dgm:spPr/>
      <dgm:t>
        <a:bodyPr/>
        <a:lstStyle/>
        <a:p>
          <a:r>
            <a:rPr lang="tr-TR" sz="1600"/>
            <a:t>Depresyon </a:t>
          </a:r>
        </a:p>
      </dgm:t>
    </dgm:pt>
    <dgm:pt modelId="{C677AAD4-F93A-45F8-95D0-D979263E6076}" type="parTrans" cxnId="{405EB228-3A44-4C0B-9426-CDA57E233AD8}">
      <dgm:prSet/>
      <dgm:spPr/>
      <dgm:t>
        <a:bodyPr/>
        <a:lstStyle/>
        <a:p>
          <a:endParaRPr lang="tr-TR"/>
        </a:p>
      </dgm:t>
    </dgm:pt>
    <dgm:pt modelId="{00A234FE-EF2C-45D6-A5EF-AF1F954EC9F8}" type="sibTrans" cxnId="{405EB228-3A44-4C0B-9426-CDA57E233AD8}">
      <dgm:prSet/>
      <dgm:spPr/>
      <dgm:t>
        <a:bodyPr/>
        <a:lstStyle/>
        <a:p>
          <a:endParaRPr lang="tr-TR"/>
        </a:p>
      </dgm:t>
    </dgm:pt>
    <dgm:pt modelId="{6CE5D6D1-5A54-4BA0-9C91-20BBF93CFB11}">
      <dgm:prSet custT="1"/>
      <dgm:spPr/>
      <dgm:t>
        <a:bodyPr/>
        <a:lstStyle/>
        <a:p>
          <a:r>
            <a:rPr lang="tr-TR" sz="1600"/>
            <a:t>Etiketlenme korkusu</a:t>
          </a:r>
        </a:p>
      </dgm:t>
    </dgm:pt>
    <dgm:pt modelId="{80C583F1-A485-4CAD-B426-56EB060B2BFF}" type="parTrans" cxnId="{C6F52065-C19B-46EF-A9C4-AE99D705C4F7}">
      <dgm:prSet/>
      <dgm:spPr/>
      <dgm:t>
        <a:bodyPr/>
        <a:lstStyle/>
        <a:p>
          <a:endParaRPr lang="tr-TR"/>
        </a:p>
      </dgm:t>
    </dgm:pt>
    <dgm:pt modelId="{0854E089-C1E1-4208-9AE1-8302B9DC107C}" type="sibTrans" cxnId="{C6F52065-C19B-46EF-A9C4-AE99D705C4F7}">
      <dgm:prSet/>
      <dgm:spPr/>
      <dgm:t>
        <a:bodyPr/>
        <a:lstStyle/>
        <a:p>
          <a:endParaRPr lang="tr-TR"/>
        </a:p>
      </dgm:t>
    </dgm:pt>
    <dgm:pt modelId="{56C9BCB1-3FC8-4BAA-A017-982C82B53F1C}" type="pres">
      <dgm:prSet presAssocID="{26F7B472-47F8-4892-ACDB-14DADC318666}" presName="Name0" presStyleCnt="0">
        <dgm:presLayoutVars>
          <dgm:dir/>
          <dgm:resizeHandles val="exact"/>
        </dgm:presLayoutVars>
      </dgm:prSet>
      <dgm:spPr/>
    </dgm:pt>
    <dgm:pt modelId="{0AD57EFA-B777-4341-B01B-5684A6168D75}" type="pres">
      <dgm:prSet presAssocID="{A42EE5FA-9BF9-4760-A369-CF7E51C4A999}" presName="node" presStyleLbl="node1" presStyleIdx="0" presStyleCnt="11">
        <dgm:presLayoutVars>
          <dgm:bulletEnabled val="1"/>
        </dgm:presLayoutVars>
      </dgm:prSet>
      <dgm:spPr/>
    </dgm:pt>
    <dgm:pt modelId="{7A268F95-0B2D-4B9C-BA3F-C5B447C368FF}" type="pres">
      <dgm:prSet presAssocID="{7002369A-AB85-48C0-8B4F-B88EF2C16672}" presName="sibTrans" presStyleLbl="sibTrans1D1" presStyleIdx="0" presStyleCnt="10"/>
      <dgm:spPr/>
    </dgm:pt>
    <dgm:pt modelId="{FA2D73F8-A9C8-4052-9D49-642F210CCBDA}" type="pres">
      <dgm:prSet presAssocID="{7002369A-AB85-48C0-8B4F-B88EF2C16672}" presName="connectorText" presStyleLbl="sibTrans1D1" presStyleIdx="0" presStyleCnt="10"/>
      <dgm:spPr/>
    </dgm:pt>
    <dgm:pt modelId="{3A246616-5849-4DD3-8E36-63F856D1A846}" type="pres">
      <dgm:prSet presAssocID="{740C1EF7-137E-4320-A901-EDE98483BE50}" presName="node" presStyleLbl="node1" presStyleIdx="1" presStyleCnt="11">
        <dgm:presLayoutVars>
          <dgm:bulletEnabled val="1"/>
        </dgm:presLayoutVars>
      </dgm:prSet>
      <dgm:spPr/>
    </dgm:pt>
    <dgm:pt modelId="{A4009BDF-3A57-4A57-9612-42E899BFBB15}" type="pres">
      <dgm:prSet presAssocID="{40A754A2-8076-42C5-80D5-0CCD3A1F4CF7}" presName="sibTrans" presStyleLbl="sibTrans1D1" presStyleIdx="1" presStyleCnt="10"/>
      <dgm:spPr/>
    </dgm:pt>
    <dgm:pt modelId="{702AF57C-FFFD-4AF9-9890-20FE62ADC3AA}" type="pres">
      <dgm:prSet presAssocID="{40A754A2-8076-42C5-80D5-0CCD3A1F4CF7}" presName="connectorText" presStyleLbl="sibTrans1D1" presStyleIdx="1" presStyleCnt="10"/>
      <dgm:spPr/>
    </dgm:pt>
    <dgm:pt modelId="{68E8296B-EE4B-4799-9B29-D34ABA006B70}" type="pres">
      <dgm:prSet presAssocID="{D4FD7E02-FE5C-4A41-9F2C-56D8DE13BD92}" presName="node" presStyleLbl="node1" presStyleIdx="2" presStyleCnt="11">
        <dgm:presLayoutVars>
          <dgm:bulletEnabled val="1"/>
        </dgm:presLayoutVars>
      </dgm:prSet>
      <dgm:spPr/>
    </dgm:pt>
    <dgm:pt modelId="{5BDED8B6-91AF-4D82-90CB-0980347B1B4A}" type="pres">
      <dgm:prSet presAssocID="{4970545C-F05F-4AA2-9F9E-D2DF82F82238}" presName="sibTrans" presStyleLbl="sibTrans1D1" presStyleIdx="2" presStyleCnt="10"/>
      <dgm:spPr/>
    </dgm:pt>
    <dgm:pt modelId="{D6E855E8-DE96-45B4-9578-C6A089BB3769}" type="pres">
      <dgm:prSet presAssocID="{4970545C-F05F-4AA2-9F9E-D2DF82F82238}" presName="connectorText" presStyleLbl="sibTrans1D1" presStyleIdx="2" presStyleCnt="10"/>
      <dgm:spPr/>
    </dgm:pt>
    <dgm:pt modelId="{AC3AF50B-6EC8-4890-A56F-83FC5C855632}" type="pres">
      <dgm:prSet presAssocID="{A8224C51-48AF-4514-AAF6-0E60F18F501D}" presName="node" presStyleLbl="node1" presStyleIdx="3" presStyleCnt="11">
        <dgm:presLayoutVars>
          <dgm:bulletEnabled val="1"/>
        </dgm:presLayoutVars>
      </dgm:prSet>
      <dgm:spPr/>
    </dgm:pt>
    <dgm:pt modelId="{98169279-5889-4D74-827D-AEDFDE1F3314}" type="pres">
      <dgm:prSet presAssocID="{F4F498C1-DCF8-432A-993F-00B8031658CE}" presName="sibTrans" presStyleLbl="sibTrans1D1" presStyleIdx="3" presStyleCnt="10"/>
      <dgm:spPr/>
    </dgm:pt>
    <dgm:pt modelId="{477921D1-F1F1-4491-A5B4-F6A49CDB5886}" type="pres">
      <dgm:prSet presAssocID="{F4F498C1-DCF8-432A-993F-00B8031658CE}" presName="connectorText" presStyleLbl="sibTrans1D1" presStyleIdx="3" presStyleCnt="10"/>
      <dgm:spPr/>
    </dgm:pt>
    <dgm:pt modelId="{49BB234A-C894-4B45-9947-15DED1EA1FCB}" type="pres">
      <dgm:prSet presAssocID="{3D55BC7F-CE19-477F-80EB-0819158A4149}" presName="node" presStyleLbl="node1" presStyleIdx="4" presStyleCnt="11">
        <dgm:presLayoutVars>
          <dgm:bulletEnabled val="1"/>
        </dgm:presLayoutVars>
      </dgm:prSet>
      <dgm:spPr/>
    </dgm:pt>
    <dgm:pt modelId="{9AB3D966-D456-4802-B85B-B03A95CE1087}" type="pres">
      <dgm:prSet presAssocID="{A897D602-F818-46CD-8D1E-52D9B8CE5C5E}" presName="sibTrans" presStyleLbl="sibTrans1D1" presStyleIdx="4" presStyleCnt="10"/>
      <dgm:spPr/>
    </dgm:pt>
    <dgm:pt modelId="{4BA6B15B-FF5B-401F-8DF7-30BB0A91F2B8}" type="pres">
      <dgm:prSet presAssocID="{A897D602-F818-46CD-8D1E-52D9B8CE5C5E}" presName="connectorText" presStyleLbl="sibTrans1D1" presStyleIdx="4" presStyleCnt="10"/>
      <dgm:spPr/>
    </dgm:pt>
    <dgm:pt modelId="{6EAB1722-67B7-4EAC-9D48-DB3557884BCA}" type="pres">
      <dgm:prSet presAssocID="{3144E195-8D89-46C5-8332-029AC5020C2A}" presName="node" presStyleLbl="node1" presStyleIdx="5" presStyleCnt="11">
        <dgm:presLayoutVars>
          <dgm:bulletEnabled val="1"/>
        </dgm:presLayoutVars>
      </dgm:prSet>
      <dgm:spPr/>
    </dgm:pt>
    <dgm:pt modelId="{49A724AA-079D-4C9D-B817-1EA74ED0BC33}" type="pres">
      <dgm:prSet presAssocID="{64C9092A-9DD0-4CDD-8DFE-EDFF0CF179A0}" presName="sibTrans" presStyleLbl="sibTrans1D1" presStyleIdx="5" presStyleCnt="10"/>
      <dgm:spPr/>
    </dgm:pt>
    <dgm:pt modelId="{76854806-F48D-4C2F-A4D1-A6235CAB349A}" type="pres">
      <dgm:prSet presAssocID="{64C9092A-9DD0-4CDD-8DFE-EDFF0CF179A0}" presName="connectorText" presStyleLbl="sibTrans1D1" presStyleIdx="5" presStyleCnt="10"/>
      <dgm:spPr/>
    </dgm:pt>
    <dgm:pt modelId="{8CCC2206-F5C9-4C5D-9D6A-859AC9D37ED2}" type="pres">
      <dgm:prSet presAssocID="{938D862E-1AB7-41E4-8F22-5E3BDA732DB5}" presName="node" presStyleLbl="node1" presStyleIdx="6" presStyleCnt="11">
        <dgm:presLayoutVars>
          <dgm:bulletEnabled val="1"/>
        </dgm:presLayoutVars>
      </dgm:prSet>
      <dgm:spPr/>
    </dgm:pt>
    <dgm:pt modelId="{82798474-8F64-4377-9882-B8D57E3FC5C1}" type="pres">
      <dgm:prSet presAssocID="{9285044B-0756-4EF4-B0CD-ACE5CF306B70}" presName="sibTrans" presStyleLbl="sibTrans1D1" presStyleIdx="6" presStyleCnt="10"/>
      <dgm:spPr/>
    </dgm:pt>
    <dgm:pt modelId="{D4EC27E0-8DEA-402F-8599-97F21906BE33}" type="pres">
      <dgm:prSet presAssocID="{9285044B-0756-4EF4-B0CD-ACE5CF306B70}" presName="connectorText" presStyleLbl="sibTrans1D1" presStyleIdx="6" presStyleCnt="10"/>
      <dgm:spPr/>
    </dgm:pt>
    <dgm:pt modelId="{DDB0E9BB-FBF7-4812-88BC-1AB38DD317E8}" type="pres">
      <dgm:prSet presAssocID="{6F0F7124-AF4C-49D6-98BC-84FD30CF99AF}" presName="node" presStyleLbl="node1" presStyleIdx="7" presStyleCnt="11">
        <dgm:presLayoutVars>
          <dgm:bulletEnabled val="1"/>
        </dgm:presLayoutVars>
      </dgm:prSet>
      <dgm:spPr/>
    </dgm:pt>
    <dgm:pt modelId="{F3C4E5A5-D955-455E-9E93-DD62FD7FE62C}" type="pres">
      <dgm:prSet presAssocID="{666CADC6-5785-4F8B-9E91-E39C34AEA5C3}" presName="sibTrans" presStyleLbl="sibTrans1D1" presStyleIdx="7" presStyleCnt="10"/>
      <dgm:spPr/>
    </dgm:pt>
    <dgm:pt modelId="{916DF248-C8CF-4053-B385-70F57F55E593}" type="pres">
      <dgm:prSet presAssocID="{666CADC6-5785-4F8B-9E91-E39C34AEA5C3}" presName="connectorText" presStyleLbl="sibTrans1D1" presStyleIdx="7" presStyleCnt="10"/>
      <dgm:spPr/>
    </dgm:pt>
    <dgm:pt modelId="{3CD2D3E8-67BE-4EF4-81E8-A4130D529C08}" type="pres">
      <dgm:prSet presAssocID="{DD458A5A-907D-4812-AF26-44D6FDB23753}" presName="node" presStyleLbl="node1" presStyleIdx="8" presStyleCnt="11">
        <dgm:presLayoutVars>
          <dgm:bulletEnabled val="1"/>
        </dgm:presLayoutVars>
      </dgm:prSet>
      <dgm:spPr/>
    </dgm:pt>
    <dgm:pt modelId="{24557EA1-9199-4C73-AA9C-19026EC446AC}" type="pres">
      <dgm:prSet presAssocID="{D852F613-B9D7-4C58-9265-AED1ECE89A02}" presName="sibTrans" presStyleLbl="sibTrans1D1" presStyleIdx="8" presStyleCnt="10"/>
      <dgm:spPr/>
    </dgm:pt>
    <dgm:pt modelId="{032D5106-819D-4D34-B61F-F9BEEAA0B5E4}" type="pres">
      <dgm:prSet presAssocID="{D852F613-B9D7-4C58-9265-AED1ECE89A02}" presName="connectorText" presStyleLbl="sibTrans1D1" presStyleIdx="8" presStyleCnt="10"/>
      <dgm:spPr/>
    </dgm:pt>
    <dgm:pt modelId="{BCF7196E-FB4D-483E-97B9-03AEFBA4003C}" type="pres">
      <dgm:prSet presAssocID="{4F56E43A-C5B2-4217-B08F-DAD089CC0289}" presName="node" presStyleLbl="node1" presStyleIdx="9" presStyleCnt="11">
        <dgm:presLayoutVars>
          <dgm:bulletEnabled val="1"/>
        </dgm:presLayoutVars>
      </dgm:prSet>
      <dgm:spPr/>
    </dgm:pt>
    <dgm:pt modelId="{1EB095C2-E1F3-4CF1-ABBD-20743ABBD5C0}" type="pres">
      <dgm:prSet presAssocID="{00A234FE-EF2C-45D6-A5EF-AF1F954EC9F8}" presName="sibTrans" presStyleLbl="sibTrans1D1" presStyleIdx="9" presStyleCnt="10"/>
      <dgm:spPr/>
    </dgm:pt>
    <dgm:pt modelId="{3A0F311A-1D93-4929-8E0D-F65498164A46}" type="pres">
      <dgm:prSet presAssocID="{00A234FE-EF2C-45D6-A5EF-AF1F954EC9F8}" presName="connectorText" presStyleLbl="sibTrans1D1" presStyleIdx="9" presStyleCnt="10"/>
      <dgm:spPr/>
    </dgm:pt>
    <dgm:pt modelId="{DDDB8042-1C17-4741-A78F-B27ABDAEE3D1}" type="pres">
      <dgm:prSet presAssocID="{6CE5D6D1-5A54-4BA0-9C91-20BBF93CFB1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ECD6703-DBD2-4BB2-A98D-C6A4B62A5178}" type="presOf" srcId="{D852F613-B9D7-4C58-9265-AED1ECE89A02}" destId="{24557EA1-9199-4C73-AA9C-19026EC446AC}" srcOrd="0" destOrd="0" presId="urn:microsoft.com/office/officeart/2005/8/layout/bProcess3"/>
    <dgm:cxn modelId="{67E27506-C264-4258-88E0-C0FEEE323C4F}" type="presOf" srcId="{DD458A5A-907D-4812-AF26-44D6FDB23753}" destId="{3CD2D3E8-67BE-4EF4-81E8-A4130D529C08}" srcOrd="0" destOrd="0" presId="urn:microsoft.com/office/officeart/2005/8/layout/bProcess3"/>
    <dgm:cxn modelId="{56EEE31D-566A-4A9B-868C-890C96A2D3E4}" srcId="{26F7B472-47F8-4892-ACDB-14DADC318666}" destId="{938D862E-1AB7-41E4-8F22-5E3BDA732DB5}" srcOrd="6" destOrd="0" parTransId="{168BB153-1755-4508-AA96-B060BB282CD1}" sibTransId="{9285044B-0756-4EF4-B0CD-ACE5CF306B70}"/>
    <dgm:cxn modelId="{48EF6C21-DAF1-4F9F-A2B5-2781E59F77A4}" type="presOf" srcId="{D4FD7E02-FE5C-4A41-9F2C-56D8DE13BD92}" destId="{68E8296B-EE4B-4799-9B29-D34ABA006B70}" srcOrd="0" destOrd="0" presId="urn:microsoft.com/office/officeart/2005/8/layout/bProcess3"/>
    <dgm:cxn modelId="{687E3A26-94C1-45FB-9C97-46FF07BED537}" type="presOf" srcId="{40A754A2-8076-42C5-80D5-0CCD3A1F4CF7}" destId="{702AF57C-FFFD-4AF9-9890-20FE62ADC3AA}" srcOrd="1" destOrd="0" presId="urn:microsoft.com/office/officeart/2005/8/layout/bProcess3"/>
    <dgm:cxn modelId="{405EB228-3A44-4C0B-9426-CDA57E233AD8}" srcId="{26F7B472-47F8-4892-ACDB-14DADC318666}" destId="{4F56E43A-C5B2-4217-B08F-DAD089CC0289}" srcOrd="9" destOrd="0" parTransId="{C677AAD4-F93A-45F8-95D0-D979263E6076}" sibTransId="{00A234FE-EF2C-45D6-A5EF-AF1F954EC9F8}"/>
    <dgm:cxn modelId="{F107AB2A-371B-4860-9ED1-4ECDA17E7C10}" type="presOf" srcId="{740C1EF7-137E-4320-A901-EDE98483BE50}" destId="{3A246616-5849-4DD3-8E36-63F856D1A846}" srcOrd="0" destOrd="0" presId="urn:microsoft.com/office/officeart/2005/8/layout/bProcess3"/>
    <dgm:cxn modelId="{5156112B-732F-44FD-A418-35CFE1DC3AC5}" type="presOf" srcId="{666CADC6-5785-4F8B-9E91-E39C34AEA5C3}" destId="{916DF248-C8CF-4053-B385-70F57F55E593}" srcOrd="1" destOrd="0" presId="urn:microsoft.com/office/officeart/2005/8/layout/bProcess3"/>
    <dgm:cxn modelId="{BAC31C2F-864D-4467-A2C1-12E6E6542C21}" type="presOf" srcId="{40A754A2-8076-42C5-80D5-0CCD3A1F4CF7}" destId="{A4009BDF-3A57-4A57-9612-42E899BFBB15}" srcOrd="0" destOrd="0" presId="urn:microsoft.com/office/officeart/2005/8/layout/bProcess3"/>
    <dgm:cxn modelId="{202D1D35-DCD1-467F-9309-AEF205AC284C}" srcId="{26F7B472-47F8-4892-ACDB-14DADC318666}" destId="{740C1EF7-137E-4320-A901-EDE98483BE50}" srcOrd="1" destOrd="0" parTransId="{40D9AD13-99B1-4D31-B207-3A4E332DCAC7}" sibTransId="{40A754A2-8076-42C5-80D5-0CCD3A1F4CF7}"/>
    <dgm:cxn modelId="{C4ED0537-E1FA-48BD-95FC-F937A74D7AF1}" type="presOf" srcId="{64C9092A-9DD0-4CDD-8DFE-EDFF0CF179A0}" destId="{49A724AA-079D-4C9D-B817-1EA74ED0BC33}" srcOrd="0" destOrd="0" presId="urn:microsoft.com/office/officeart/2005/8/layout/bProcess3"/>
    <dgm:cxn modelId="{061C4039-A60E-4A28-877E-5F54554DFE65}" srcId="{26F7B472-47F8-4892-ACDB-14DADC318666}" destId="{D4FD7E02-FE5C-4A41-9F2C-56D8DE13BD92}" srcOrd="2" destOrd="0" parTransId="{6DF1CA5D-2488-473F-9B81-85A855A7BE72}" sibTransId="{4970545C-F05F-4AA2-9F9E-D2DF82F82238}"/>
    <dgm:cxn modelId="{387AB53D-E0F6-4444-B41B-7CB3F8EDBAB9}" type="presOf" srcId="{A8224C51-48AF-4514-AAF6-0E60F18F501D}" destId="{AC3AF50B-6EC8-4890-A56F-83FC5C855632}" srcOrd="0" destOrd="0" presId="urn:microsoft.com/office/officeart/2005/8/layout/bProcess3"/>
    <dgm:cxn modelId="{A5D5F641-2B09-4DCB-A593-DB8555D36E96}" type="presOf" srcId="{6F0F7124-AF4C-49D6-98BC-84FD30CF99AF}" destId="{DDB0E9BB-FBF7-4812-88BC-1AB38DD317E8}" srcOrd="0" destOrd="0" presId="urn:microsoft.com/office/officeart/2005/8/layout/bProcess3"/>
    <dgm:cxn modelId="{AB20B643-390E-4D2E-9D5A-8A81A071BB13}" type="presOf" srcId="{938D862E-1AB7-41E4-8F22-5E3BDA732DB5}" destId="{8CCC2206-F5C9-4C5D-9D6A-859AC9D37ED2}" srcOrd="0" destOrd="0" presId="urn:microsoft.com/office/officeart/2005/8/layout/bProcess3"/>
    <dgm:cxn modelId="{C6F52065-C19B-46EF-A9C4-AE99D705C4F7}" srcId="{26F7B472-47F8-4892-ACDB-14DADC318666}" destId="{6CE5D6D1-5A54-4BA0-9C91-20BBF93CFB11}" srcOrd="10" destOrd="0" parTransId="{80C583F1-A485-4CAD-B426-56EB060B2BFF}" sibTransId="{0854E089-C1E1-4208-9AE1-8302B9DC107C}"/>
    <dgm:cxn modelId="{C6D6994E-8972-4524-85F7-AC0DAB2594A5}" srcId="{26F7B472-47F8-4892-ACDB-14DADC318666}" destId="{DD458A5A-907D-4812-AF26-44D6FDB23753}" srcOrd="8" destOrd="0" parTransId="{0FC28E07-AA2C-49F8-BFA3-E944E2E12ED9}" sibTransId="{D852F613-B9D7-4C58-9265-AED1ECE89A02}"/>
    <dgm:cxn modelId="{C6C7F474-87E0-41A6-A69D-A8A0FF3ADD10}" type="presOf" srcId="{F4F498C1-DCF8-432A-993F-00B8031658CE}" destId="{98169279-5889-4D74-827D-AEDFDE1F3314}" srcOrd="0" destOrd="0" presId="urn:microsoft.com/office/officeart/2005/8/layout/bProcess3"/>
    <dgm:cxn modelId="{572FD776-C62C-4C99-96AF-4D003D170A65}" type="presOf" srcId="{64C9092A-9DD0-4CDD-8DFE-EDFF0CF179A0}" destId="{76854806-F48D-4C2F-A4D1-A6235CAB349A}" srcOrd="1" destOrd="0" presId="urn:microsoft.com/office/officeart/2005/8/layout/bProcess3"/>
    <dgm:cxn modelId="{682A2057-8CF8-4BE2-AEB6-C5FC1D102B3F}" type="presOf" srcId="{00A234FE-EF2C-45D6-A5EF-AF1F954EC9F8}" destId="{3A0F311A-1D93-4929-8E0D-F65498164A46}" srcOrd="1" destOrd="0" presId="urn:microsoft.com/office/officeart/2005/8/layout/bProcess3"/>
    <dgm:cxn modelId="{A48CA380-9C55-4AFC-95AF-8A61EF794958}" srcId="{26F7B472-47F8-4892-ACDB-14DADC318666}" destId="{3D55BC7F-CE19-477F-80EB-0819158A4149}" srcOrd="4" destOrd="0" parTransId="{55B26EE3-67A1-43C9-A44B-57BB173570B8}" sibTransId="{A897D602-F818-46CD-8D1E-52D9B8CE5C5E}"/>
    <dgm:cxn modelId="{13BFA989-DD10-4BD3-9608-60ABA92D18AA}" type="presOf" srcId="{666CADC6-5785-4F8B-9E91-E39C34AEA5C3}" destId="{F3C4E5A5-D955-455E-9E93-DD62FD7FE62C}" srcOrd="0" destOrd="0" presId="urn:microsoft.com/office/officeart/2005/8/layout/bProcess3"/>
    <dgm:cxn modelId="{ED4EE58F-1B9B-4B57-8917-70D4C0477F16}" type="presOf" srcId="{00A234FE-EF2C-45D6-A5EF-AF1F954EC9F8}" destId="{1EB095C2-E1F3-4CF1-ABBD-20743ABBD5C0}" srcOrd="0" destOrd="0" presId="urn:microsoft.com/office/officeart/2005/8/layout/bProcess3"/>
    <dgm:cxn modelId="{6E96F58F-7AD7-4C30-A4DA-150EBF6EBC53}" srcId="{26F7B472-47F8-4892-ACDB-14DADC318666}" destId="{A42EE5FA-9BF9-4760-A369-CF7E51C4A999}" srcOrd="0" destOrd="0" parTransId="{284FC11B-091B-4952-AACA-154BF828BE60}" sibTransId="{7002369A-AB85-48C0-8B4F-B88EF2C16672}"/>
    <dgm:cxn modelId="{E0D94190-52FD-47C9-90A7-281EA2ADCD63}" type="presOf" srcId="{7002369A-AB85-48C0-8B4F-B88EF2C16672}" destId="{FA2D73F8-A9C8-4052-9D49-642F210CCBDA}" srcOrd="1" destOrd="0" presId="urn:microsoft.com/office/officeart/2005/8/layout/bProcess3"/>
    <dgm:cxn modelId="{5D314195-5C0D-459C-AFBC-DEE507C614FD}" type="presOf" srcId="{F4F498C1-DCF8-432A-993F-00B8031658CE}" destId="{477921D1-F1F1-4491-A5B4-F6A49CDB5886}" srcOrd="1" destOrd="0" presId="urn:microsoft.com/office/officeart/2005/8/layout/bProcess3"/>
    <dgm:cxn modelId="{AA94E79D-4CB3-4080-895C-B6AA2F1BDB4F}" type="presOf" srcId="{3144E195-8D89-46C5-8332-029AC5020C2A}" destId="{6EAB1722-67B7-4EAC-9D48-DB3557884BCA}" srcOrd="0" destOrd="0" presId="urn:microsoft.com/office/officeart/2005/8/layout/bProcess3"/>
    <dgm:cxn modelId="{E14471A6-5679-4611-922C-15ED31C938EA}" type="presOf" srcId="{9285044B-0756-4EF4-B0CD-ACE5CF306B70}" destId="{D4EC27E0-8DEA-402F-8599-97F21906BE33}" srcOrd="1" destOrd="0" presId="urn:microsoft.com/office/officeart/2005/8/layout/bProcess3"/>
    <dgm:cxn modelId="{15F447A9-57A5-405B-B69B-533593A9071D}" type="presOf" srcId="{3D55BC7F-CE19-477F-80EB-0819158A4149}" destId="{49BB234A-C894-4B45-9947-15DED1EA1FCB}" srcOrd="0" destOrd="0" presId="urn:microsoft.com/office/officeart/2005/8/layout/bProcess3"/>
    <dgm:cxn modelId="{214706AA-6542-4A4D-9850-422BBD95877F}" srcId="{26F7B472-47F8-4892-ACDB-14DADC318666}" destId="{3144E195-8D89-46C5-8332-029AC5020C2A}" srcOrd="5" destOrd="0" parTransId="{2B9C95D5-583A-46DC-BED0-B161CC2F6620}" sibTransId="{64C9092A-9DD0-4CDD-8DFE-EDFF0CF179A0}"/>
    <dgm:cxn modelId="{86AB38AE-9C84-4C44-BA7B-755C46701AE6}" type="presOf" srcId="{4F56E43A-C5B2-4217-B08F-DAD089CC0289}" destId="{BCF7196E-FB4D-483E-97B9-03AEFBA4003C}" srcOrd="0" destOrd="0" presId="urn:microsoft.com/office/officeart/2005/8/layout/bProcess3"/>
    <dgm:cxn modelId="{9FE141BD-FB6D-4FBE-B227-AC136CBA65E3}" type="presOf" srcId="{D852F613-B9D7-4C58-9265-AED1ECE89A02}" destId="{032D5106-819D-4D34-B61F-F9BEEAA0B5E4}" srcOrd="1" destOrd="0" presId="urn:microsoft.com/office/officeart/2005/8/layout/bProcess3"/>
    <dgm:cxn modelId="{9E625DBF-D36A-4F20-A78A-655B49EE9D53}" type="presOf" srcId="{4970545C-F05F-4AA2-9F9E-D2DF82F82238}" destId="{D6E855E8-DE96-45B4-9578-C6A089BB3769}" srcOrd="1" destOrd="0" presId="urn:microsoft.com/office/officeart/2005/8/layout/bProcess3"/>
    <dgm:cxn modelId="{C3BDAAC4-D2B0-438A-A384-1AE2F2004416}" type="presOf" srcId="{26F7B472-47F8-4892-ACDB-14DADC318666}" destId="{56C9BCB1-3FC8-4BAA-A017-982C82B53F1C}" srcOrd="0" destOrd="0" presId="urn:microsoft.com/office/officeart/2005/8/layout/bProcess3"/>
    <dgm:cxn modelId="{5CE496C9-2B17-4318-A68B-A93749A89A62}" srcId="{26F7B472-47F8-4892-ACDB-14DADC318666}" destId="{6F0F7124-AF4C-49D6-98BC-84FD30CF99AF}" srcOrd="7" destOrd="0" parTransId="{8DBC13C7-913F-417B-9C6B-20BE3E0FBB26}" sibTransId="{666CADC6-5785-4F8B-9E91-E39C34AEA5C3}"/>
    <dgm:cxn modelId="{AD5B6CCD-DF4E-4ACE-8324-F9ADDDEF4D64}" type="presOf" srcId="{A897D602-F818-46CD-8D1E-52D9B8CE5C5E}" destId="{4BA6B15B-FF5B-401F-8DF7-30BB0A91F2B8}" srcOrd="1" destOrd="0" presId="urn:microsoft.com/office/officeart/2005/8/layout/bProcess3"/>
    <dgm:cxn modelId="{739D29DA-1971-4B5F-96A2-91A473907DAB}" srcId="{26F7B472-47F8-4892-ACDB-14DADC318666}" destId="{A8224C51-48AF-4514-AAF6-0E60F18F501D}" srcOrd="3" destOrd="0" parTransId="{74E4B836-405D-412D-A0CD-0C15BFA85C18}" sibTransId="{F4F498C1-DCF8-432A-993F-00B8031658CE}"/>
    <dgm:cxn modelId="{6AA350DB-A475-46D7-9AEF-4C03E0D52471}" type="presOf" srcId="{4970545C-F05F-4AA2-9F9E-D2DF82F82238}" destId="{5BDED8B6-91AF-4D82-90CB-0980347B1B4A}" srcOrd="0" destOrd="0" presId="urn:microsoft.com/office/officeart/2005/8/layout/bProcess3"/>
    <dgm:cxn modelId="{C46817E5-4817-4608-9054-8C0679B3301A}" type="presOf" srcId="{A897D602-F818-46CD-8D1E-52D9B8CE5C5E}" destId="{9AB3D966-D456-4802-B85B-B03A95CE1087}" srcOrd="0" destOrd="0" presId="urn:microsoft.com/office/officeart/2005/8/layout/bProcess3"/>
    <dgm:cxn modelId="{49DF69ED-F6A2-4ACE-AA2A-3A3BC17D16CD}" type="presOf" srcId="{9285044B-0756-4EF4-B0CD-ACE5CF306B70}" destId="{82798474-8F64-4377-9882-B8D57E3FC5C1}" srcOrd="0" destOrd="0" presId="urn:microsoft.com/office/officeart/2005/8/layout/bProcess3"/>
    <dgm:cxn modelId="{3F1B8FF6-2C99-4E69-8A14-17A42FEE8733}" type="presOf" srcId="{6CE5D6D1-5A54-4BA0-9C91-20BBF93CFB11}" destId="{DDDB8042-1C17-4741-A78F-B27ABDAEE3D1}" srcOrd="0" destOrd="0" presId="urn:microsoft.com/office/officeart/2005/8/layout/bProcess3"/>
    <dgm:cxn modelId="{779E58F7-C5E2-4A78-9FC0-884B957C6098}" type="presOf" srcId="{7002369A-AB85-48C0-8B4F-B88EF2C16672}" destId="{7A268F95-0B2D-4B9C-BA3F-C5B447C368FF}" srcOrd="0" destOrd="0" presId="urn:microsoft.com/office/officeart/2005/8/layout/bProcess3"/>
    <dgm:cxn modelId="{379034FD-374D-4059-A3AF-94571470CBAD}" type="presOf" srcId="{A42EE5FA-9BF9-4760-A369-CF7E51C4A999}" destId="{0AD57EFA-B777-4341-B01B-5684A6168D75}" srcOrd="0" destOrd="0" presId="urn:microsoft.com/office/officeart/2005/8/layout/bProcess3"/>
    <dgm:cxn modelId="{BCDF097F-D1EF-40B5-989E-0F35F1BB30E0}" type="presParOf" srcId="{56C9BCB1-3FC8-4BAA-A017-982C82B53F1C}" destId="{0AD57EFA-B777-4341-B01B-5684A6168D75}" srcOrd="0" destOrd="0" presId="urn:microsoft.com/office/officeart/2005/8/layout/bProcess3"/>
    <dgm:cxn modelId="{BE14847B-F88A-4EA7-8DC3-ACF747502113}" type="presParOf" srcId="{56C9BCB1-3FC8-4BAA-A017-982C82B53F1C}" destId="{7A268F95-0B2D-4B9C-BA3F-C5B447C368FF}" srcOrd="1" destOrd="0" presId="urn:microsoft.com/office/officeart/2005/8/layout/bProcess3"/>
    <dgm:cxn modelId="{0A7B5E4D-6BFB-4637-8A9C-0253AC68D819}" type="presParOf" srcId="{7A268F95-0B2D-4B9C-BA3F-C5B447C368FF}" destId="{FA2D73F8-A9C8-4052-9D49-642F210CCBDA}" srcOrd="0" destOrd="0" presId="urn:microsoft.com/office/officeart/2005/8/layout/bProcess3"/>
    <dgm:cxn modelId="{94A9EB6A-9EFB-4D8C-87DA-7C7DBD4C718B}" type="presParOf" srcId="{56C9BCB1-3FC8-4BAA-A017-982C82B53F1C}" destId="{3A246616-5849-4DD3-8E36-63F856D1A846}" srcOrd="2" destOrd="0" presId="urn:microsoft.com/office/officeart/2005/8/layout/bProcess3"/>
    <dgm:cxn modelId="{638F9AF2-F6F5-43AE-96AA-08BD4B8B3DFE}" type="presParOf" srcId="{56C9BCB1-3FC8-4BAA-A017-982C82B53F1C}" destId="{A4009BDF-3A57-4A57-9612-42E899BFBB15}" srcOrd="3" destOrd="0" presId="urn:microsoft.com/office/officeart/2005/8/layout/bProcess3"/>
    <dgm:cxn modelId="{A01FE261-68C5-4EB4-8144-18B6B7DD8D28}" type="presParOf" srcId="{A4009BDF-3A57-4A57-9612-42E899BFBB15}" destId="{702AF57C-FFFD-4AF9-9890-20FE62ADC3AA}" srcOrd="0" destOrd="0" presId="urn:microsoft.com/office/officeart/2005/8/layout/bProcess3"/>
    <dgm:cxn modelId="{CF250178-761F-4668-8816-83D04D7C5EC3}" type="presParOf" srcId="{56C9BCB1-3FC8-4BAA-A017-982C82B53F1C}" destId="{68E8296B-EE4B-4799-9B29-D34ABA006B70}" srcOrd="4" destOrd="0" presId="urn:microsoft.com/office/officeart/2005/8/layout/bProcess3"/>
    <dgm:cxn modelId="{07E79E23-A178-460B-9C16-0C2436E60B2A}" type="presParOf" srcId="{56C9BCB1-3FC8-4BAA-A017-982C82B53F1C}" destId="{5BDED8B6-91AF-4D82-90CB-0980347B1B4A}" srcOrd="5" destOrd="0" presId="urn:microsoft.com/office/officeart/2005/8/layout/bProcess3"/>
    <dgm:cxn modelId="{D8017DC3-C42B-4501-951D-34A3E869C5BA}" type="presParOf" srcId="{5BDED8B6-91AF-4D82-90CB-0980347B1B4A}" destId="{D6E855E8-DE96-45B4-9578-C6A089BB3769}" srcOrd="0" destOrd="0" presId="urn:microsoft.com/office/officeart/2005/8/layout/bProcess3"/>
    <dgm:cxn modelId="{A43D7155-C3A5-4FFD-AE78-B8E294031A1F}" type="presParOf" srcId="{56C9BCB1-3FC8-4BAA-A017-982C82B53F1C}" destId="{AC3AF50B-6EC8-4890-A56F-83FC5C855632}" srcOrd="6" destOrd="0" presId="urn:microsoft.com/office/officeart/2005/8/layout/bProcess3"/>
    <dgm:cxn modelId="{EBDEA681-9432-4D39-A4E0-F2824CF94999}" type="presParOf" srcId="{56C9BCB1-3FC8-4BAA-A017-982C82B53F1C}" destId="{98169279-5889-4D74-827D-AEDFDE1F3314}" srcOrd="7" destOrd="0" presId="urn:microsoft.com/office/officeart/2005/8/layout/bProcess3"/>
    <dgm:cxn modelId="{6A215901-729D-4675-8F36-FCB4AEEAE3D8}" type="presParOf" srcId="{98169279-5889-4D74-827D-AEDFDE1F3314}" destId="{477921D1-F1F1-4491-A5B4-F6A49CDB5886}" srcOrd="0" destOrd="0" presId="urn:microsoft.com/office/officeart/2005/8/layout/bProcess3"/>
    <dgm:cxn modelId="{B9CC424C-86A8-4C86-95EF-120D56EBDC0B}" type="presParOf" srcId="{56C9BCB1-3FC8-4BAA-A017-982C82B53F1C}" destId="{49BB234A-C894-4B45-9947-15DED1EA1FCB}" srcOrd="8" destOrd="0" presId="urn:microsoft.com/office/officeart/2005/8/layout/bProcess3"/>
    <dgm:cxn modelId="{DB187261-0C12-4165-9589-AED34CA98B99}" type="presParOf" srcId="{56C9BCB1-3FC8-4BAA-A017-982C82B53F1C}" destId="{9AB3D966-D456-4802-B85B-B03A95CE1087}" srcOrd="9" destOrd="0" presId="urn:microsoft.com/office/officeart/2005/8/layout/bProcess3"/>
    <dgm:cxn modelId="{27449FF7-7DA4-4146-A10C-2AEABF7628BF}" type="presParOf" srcId="{9AB3D966-D456-4802-B85B-B03A95CE1087}" destId="{4BA6B15B-FF5B-401F-8DF7-30BB0A91F2B8}" srcOrd="0" destOrd="0" presId="urn:microsoft.com/office/officeart/2005/8/layout/bProcess3"/>
    <dgm:cxn modelId="{3E40A76D-4656-4380-84A2-D002FE742099}" type="presParOf" srcId="{56C9BCB1-3FC8-4BAA-A017-982C82B53F1C}" destId="{6EAB1722-67B7-4EAC-9D48-DB3557884BCA}" srcOrd="10" destOrd="0" presId="urn:microsoft.com/office/officeart/2005/8/layout/bProcess3"/>
    <dgm:cxn modelId="{9203A41E-C0C7-4C6E-B09D-446403720A0B}" type="presParOf" srcId="{56C9BCB1-3FC8-4BAA-A017-982C82B53F1C}" destId="{49A724AA-079D-4C9D-B817-1EA74ED0BC33}" srcOrd="11" destOrd="0" presId="urn:microsoft.com/office/officeart/2005/8/layout/bProcess3"/>
    <dgm:cxn modelId="{6E7438B7-F897-4FCE-AF95-7D006A205611}" type="presParOf" srcId="{49A724AA-079D-4C9D-B817-1EA74ED0BC33}" destId="{76854806-F48D-4C2F-A4D1-A6235CAB349A}" srcOrd="0" destOrd="0" presId="urn:microsoft.com/office/officeart/2005/8/layout/bProcess3"/>
    <dgm:cxn modelId="{DA490D35-1405-456C-8EA0-076B17483C40}" type="presParOf" srcId="{56C9BCB1-3FC8-4BAA-A017-982C82B53F1C}" destId="{8CCC2206-F5C9-4C5D-9D6A-859AC9D37ED2}" srcOrd="12" destOrd="0" presId="urn:microsoft.com/office/officeart/2005/8/layout/bProcess3"/>
    <dgm:cxn modelId="{421CA415-761E-42EB-A0A7-EA7990838731}" type="presParOf" srcId="{56C9BCB1-3FC8-4BAA-A017-982C82B53F1C}" destId="{82798474-8F64-4377-9882-B8D57E3FC5C1}" srcOrd="13" destOrd="0" presId="urn:microsoft.com/office/officeart/2005/8/layout/bProcess3"/>
    <dgm:cxn modelId="{15CFD546-0771-474C-A0F0-6C978A7AA466}" type="presParOf" srcId="{82798474-8F64-4377-9882-B8D57E3FC5C1}" destId="{D4EC27E0-8DEA-402F-8599-97F21906BE33}" srcOrd="0" destOrd="0" presId="urn:microsoft.com/office/officeart/2005/8/layout/bProcess3"/>
    <dgm:cxn modelId="{2FDF40FC-BBD7-4199-AF1E-C82D228B9126}" type="presParOf" srcId="{56C9BCB1-3FC8-4BAA-A017-982C82B53F1C}" destId="{DDB0E9BB-FBF7-4812-88BC-1AB38DD317E8}" srcOrd="14" destOrd="0" presId="urn:microsoft.com/office/officeart/2005/8/layout/bProcess3"/>
    <dgm:cxn modelId="{B45806B9-2633-441E-82CE-CD4822A549E5}" type="presParOf" srcId="{56C9BCB1-3FC8-4BAA-A017-982C82B53F1C}" destId="{F3C4E5A5-D955-455E-9E93-DD62FD7FE62C}" srcOrd="15" destOrd="0" presId="urn:microsoft.com/office/officeart/2005/8/layout/bProcess3"/>
    <dgm:cxn modelId="{24928E59-E507-44F3-A85B-F2AAF0B203F2}" type="presParOf" srcId="{F3C4E5A5-D955-455E-9E93-DD62FD7FE62C}" destId="{916DF248-C8CF-4053-B385-70F57F55E593}" srcOrd="0" destOrd="0" presId="urn:microsoft.com/office/officeart/2005/8/layout/bProcess3"/>
    <dgm:cxn modelId="{B273C519-2FD9-4C12-BD39-D39DF9C8BED7}" type="presParOf" srcId="{56C9BCB1-3FC8-4BAA-A017-982C82B53F1C}" destId="{3CD2D3E8-67BE-4EF4-81E8-A4130D529C08}" srcOrd="16" destOrd="0" presId="urn:microsoft.com/office/officeart/2005/8/layout/bProcess3"/>
    <dgm:cxn modelId="{ACF41A22-E592-4D7F-B96A-1A28CD2608D8}" type="presParOf" srcId="{56C9BCB1-3FC8-4BAA-A017-982C82B53F1C}" destId="{24557EA1-9199-4C73-AA9C-19026EC446AC}" srcOrd="17" destOrd="0" presId="urn:microsoft.com/office/officeart/2005/8/layout/bProcess3"/>
    <dgm:cxn modelId="{EF862D2C-AC93-4B93-8C24-E1B162B83C1F}" type="presParOf" srcId="{24557EA1-9199-4C73-AA9C-19026EC446AC}" destId="{032D5106-819D-4D34-B61F-F9BEEAA0B5E4}" srcOrd="0" destOrd="0" presId="urn:microsoft.com/office/officeart/2005/8/layout/bProcess3"/>
    <dgm:cxn modelId="{01734144-31CB-4066-97F5-5A4B43811BEA}" type="presParOf" srcId="{56C9BCB1-3FC8-4BAA-A017-982C82B53F1C}" destId="{BCF7196E-FB4D-483E-97B9-03AEFBA4003C}" srcOrd="18" destOrd="0" presId="urn:microsoft.com/office/officeart/2005/8/layout/bProcess3"/>
    <dgm:cxn modelId="{09258BEB-E8DB-4DF7-BB8F-E514204BF716}" type="presParOf" srcId="{56C9BCB1-3FC8-4BAA-A017-982C82B53F1C}" destId="{1EB095C2-E1F3-4CF1-ABBD-20743ABBD5C0}" srcOrd="19" destOrd="0" presId="urn:microsoft.com/office/officeart/2005/8/layout/bProcess3"/>
    <dgm:cxn modelId="{569075D8-38D0-40EC-B570-19259B220FF3}" type="presParOf" srcId="{1EB095C2-E1F3-4CF1-ABBD-20743ABBD5C0}" destId="{3A0F311A-1D93-4929-8E0D-F65498164A46}" srcOrd="0" destOrd="0" presId="urn:microsoft.com/office/officeart/2005/8/layout/bProcess3"/>
    <dgm:cxn modelId="{112305BC-4B76-4CC8-8418-3CD3C8B529EA}" type="presParOf" srcId="{56C9BCB1-3FC8-4BAA-A017-982C82B53F1C}" destId="{DDDB8042-1C17-4741-A78F-B27ABDAEE3D1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3E34DE-3616-4C34-9586-B19FC22B5B12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85D2E2F-E5C8-40CB-B1B2-931961004156}">
      <dgm:prSet custT="1"/>
      <dgm:spPr/>
      <dgm:t>
        <a:bodyPr/>
        <a:lstStyle/>
        <a:p>
          <a:r>
            <a:rPr lang="tr-TR" sz="1600"/>
            <a:t>Sosyal model alma</a:t>
          </a:r>
        </a:p>
      </dgm:t>
    </dgm:pt>
    <dgm:pt modelId="{FAE4128F-0A5D-40AB-AE52-592D27B6C6E5}" type="parTrans" cxnId="{BE0F8F5C-7220-48E8-B887-4CAAC7AD3D8A}">
      <dgm:prSet/>
      <dgm:spPr/>
      <dgm:t>
        <a:bodyPr/>
        <a:lstStyle/>
        <a:p>
          <a:endParaRPr lang="tr-TR"/>
        </a:p>
      </dgm:t>
    </dgm:pt>
    <dgm:pt modelId="{6FF321F8-A8D3-4B90-AAF3-6F6F59B095E7}" type="sibTrans" cxnId="{BE0F8F5C-7220-48E8-B887-4CAAC7AD3D8A}">
      <dgm:prSet/>
      <dgm:spPr/>
      <dgm:t>
        <a:bodyPr/>
        <a:lstStyle/>
        <a:p>
          <a:endParaRPr lang="tr-TR"/>
        </a:p>
      </dgm:t>
    </dgm:pt>
    <dgm:pt modelId="{890DDB54-932F-4725-9E75-7B29481E7E04}">
      <dgm:prSet custT="1"/>
      <dgm:spPr/>
      <dgm:t>
        <a:bodyPr/>
        <a:lstStyle/>
        <a:p>
          <a:r>
            <a:rPr lang="tr-TR" sz="1600"/>
            <a:t>Madde kullanım davranışı</a:t>
          </a:r>
        </a:p>
      </dgm:t>
    </dgm:pt>
    <dgm:pt modelId="{653435A2-8DEA-462D-80FA-1E0C6EC6CCE4}" type="parTrans" cxnId="{B7B927C9-A507-438B-A345-F82B52381231}">
      <dgm:prSet/>
      <dgm:spPr/>
      <dgm:t>
        <a:bodyPr/>
        <a:lstStyle/>
        <a:p>
          <a:endParaRPr lang="tr-TR"/>
        </a:p>
      </dgm:t>
    </dgm:pt>
    <dgm:pt modelId="{69EFDD15-394C-4E00-9260-88083C8E98B4}" type="sibTrans" cxnId="{B7B927C9-A507-438B-A345-F82B52381231}">
      <dgm:prSet/>
      <dgm:spPr/>
      <dgm:t>
        <a:bodyPr/>
        <a:lstStyle/>
        <a:p>
          <a:endParaRPr lang="tr-TR"/>
        </a:p>
      </dgm:t>
    </dgm:pt>
    <dgm:pt modelId="{56B73E36-BB43-49D5-9830-64FBAF61D743}">
      <dgm:prSet custT="1"/>
      <dgm:spPr/>
      <dgm:t>
        <a:bodyPr/>
        <a:lstStyle/>
        <a:p>
          <a:r>
            <a:rPr lang="tr-TR" sz="1600"/>
            <a:t>İlerleyen yaşlarda madde bağımlılığı</a:t>
          </a:r>
        </a:p>
      </dgm:t>
    </dgm:pt>
    <dgm:pt modelId="{6D76ABF2-8221-4D2D-A8B6-7951ED33CF18}" type="parTrans" cxnId="{7B45EA39-B0CF-49BF-BB79-C14B73D11A31}">
      <dgm:prSet/>
      <dgm:spPr/>
      <dgm:t>
        <a:bodyPr/>
        <a:lstStyle/>
        <a:p>
          <a:endParaRPr lang="tr-TR"/>
        </a:p>
      </dgm:t>
    </dgm:pt>
    <dgm:pt modelId="{E35E4B2A-E70D-4F1D-8D85-E45FD7E92E5C}" type="sibTrans" cxnId="{7B45EA39-B0CF-49BF-BB79-C14B73D11A31}">
      <dgm:prSet/>
      <dgm:spPr/>
      <dgm:t>
        <a:bodyPr/>
        <a:lstStyle/>
        <a:p>
          <a:endParaRPr lang="tr-TR"/>
        </a:p>
      </dgm:t>
    </dgm:pt>
    <dgm:pt modelId="{4472169A-32C8-44DD-BD27-E2FE91C806C3}">
      <dgm:prSet custT="1"/>
      <dgm:spPr/>
      <dgm:t>
        <a:bodyPr/>
        <a:lstStyle/>
        <a:p>
          <a:r>
            <a:rPr lang="tr-TR" sz="1600"/>
            <a:t>Bilişsel sorunlar</a:t>
          </a:r>
        </a:p>
      </dgm:t>
    </dgm:pt>
    <dgm:pt modelId="{B5EF3140-2FC5-431E-A633-29C8B703B900}" type="parTrans" cxnId="{D4BF9AE9-216D-45BC-8B62-F18EBE68B3C2}">
      <dgm:prSet/>
      <dgm:spPr/>
      <dgm:t>
        <a:bodyPr/>
        <a:lstStyle/>
        <a:p>
          <a:endParaRPr lang="tr-TR"/>
        </a:p>
      </dgm:t>
    </dgm:pt>
    <dgm:pt modelId="{61C8E9F7-A506-4DA0-B5C0-54F4C0CB3EAF}" type="sibTrans" cxnId="{D4BF9AE9-216D-45BC-8B62-F18EBE68B3C2}">
      <dgm:prSet/>
      <dgm:spPr/>
      <dgm:t>
        <a:bodyPr/>
        <a:lstStyle/>
        <a:p>
          <a:endParaRPr lang="tr-TR"/>
        </a:p>
      </dgm:t>
    </dgm:pt>
    <dgm:pt modelId="{C0E1BEE0-F6A9-440A-A406-36DDA23EE3D6}">
      <dgm:prSet custT="1"/>
      <dgm:spPr/>
      <dgm:t>
        <a:bodyPr/>
        <a:lstStyle/>
        <a:p>
          <a:r>
            <a:rPr lang="tr-TR" sz="1600"/>
            <a:t>İhmal ve istismar</a:t>
          </a:r>
        </a:p>
      </dgm:t>
    </dgm:pt>
    <dgm:pt modelId="{EC6A9751-E21C-4668-9BAA-252AAD5D13E2}" type="parTrans" cxnId="{63194AE6-52AE-49E1-99AD-3B6790BED7FD}">
      <dgm:prSet/>
      <dgm:spPr/>
      <dgm:t>
        <a:bodyPr/>
        <a:lstStyle/>
        <a:p>
          <a:endParaRPr lang="tr-TR"/>
        </a:p>
      </dgm:t>
    </dgm:pt>
    <dgm:pt modelId="{E262966E-806C-4835-86FD-63F3FA836157}" type="sibTrans" cxnId="{63194AE6-52AE-49E1-99AD-3B6790BED7FD}">
      <dgm:prSet/>
      <dgm:spPr/>
      <dgm:t>
        <a:bodyPr/>
        <a:lstStyle/>
        <a:p>
          <a:endParaRPr lang="tr-TR"/>
        </a:p>
      </dgm:t>
    </dgm:pt>
    <dgm:pt modelId="{C6ECD3A6-6EBE-448A-8521-E590E98D3443}">
      <dgm:prSet custT="1"/>
      <dgm:spPr/>
      <dgm:t>
        <a:bodyPr/>
        <a:lstStyle/>
        <a:p>
          <a:r>
            <a:rPr lang="tr-TR" sz="1600"/>
            <a:t>Stres</a:t>
          </a:r>
        </a:p>
      </dgm:t>
    </dgm:pt>
    <dgm:pt modelId="{CDDEEC1F-89EA-4FE3-B475-5E2DEC11F6CF}" type="parTrans" cxnId="{683B612E-4071-422C-B898-8BCB04D951B3}">
      <dgm:prSet/>
      <dgm:spPr/>
      <dgm:t>
        <a:bodyPr/>
        <a:lstStyle/>
        <a:p>
          <a:endParaRPr lang="tr-TR"/>
        </a:p>
      </dgm:t>
    </dgm:pt>
    <dgm:pt modelId="{98009459-8E4A-4F01-B5F7-873D52F26FD5}" type="sibTrans" cxnId="{683B612E-4071-422C-B898-8BCB04D951B3}">
      <dgm:prSet/>
      <dgm:spPr/>
      <dgm:t>
        <a:bodyPr/>
        <a:lstStyle/>
        <a:p>
          <a:endParaRPr lang="tr-TR"/>
        </a:p>
      </dgm:t>
    </dgm:pt>
    <dgm:pt modelId="{B587B911-2D7C-4F9B-92E4-5C8A661DDB8F}">
      <dgm:prSet custT="1"/>
      <dgm:spPr/>
      <dgm:t>
        <a:bodyPr/>
        <a:lstStyle/>
        <a:p>
          <a:r>
            <a:rPr lang="tr-TR" sz="1600"/>
            <a:t>Travma</a:t>
          </a:r>
        </a:p>
      </dgm:t>
    </dgm:pt>
    <dgm:pt modelId="{3C17AD7A-46DB-4BA2-8C29-1FF93C47F0A2}" type="parTrans" cxnId="{143FECCD-E8C3-433C-9D99-809D1CDCD25D}">
      <dgm:prSet/>
      <dgm:spPr/>
      <dgm:t>
        <a:bodyPr/>
        <a:lstStyle/>
        <a:p>
          <a:endParaRPr lang="tr-TR"/>
        </a:p>
      </dgm:t>
    </dgm:pt>
    <dgm:pt modelId="{C4E68FB1-3449-4A09-8A09-A9EF6C495A44}" type="sibTrans" cxnId="{143FECCD-E8C3-433C-9D99-809D1CDCD25D}">
      <dgm:prSet/>
      <dgm:spPr/>
      <dgm:t>
        <a:bodyPr/>
        <a:lstStyle/>
        <a:p>
          <a:endParaRPr lang="tr-TR"/>
        </a:p>
      </dgm:t>
    </dgm:pt>
    <dgm:pt modelId="{AC26EEBF-5A31-41AE-9E71-230AE4F2DB1D}">
      <dgm:prSet custT="1"/>
      <dgm:spPr/>
      <dgm:t>
        <a:bodyPr/>
        <a:lstStyle/>
        <a:p>
          <a:r>
            <a:rPr lang="tr-TR" sz="1600"/>
            <a:t>Şiddete maruz kalma</a:t>
          </a:r>
        </a:p>
      </dgm:t>
    </dgm:pt>
    <dgm:pt modelId="{C3A541F8-E436-4D76-AD84-48C6D3689C8D}" type="parTrans" cxnId="{0F165045-DF79-4B3A-A47E-FBF12CF54441}">
      <dgm:prSet/>
      <dgm:spPr/>
      <dgm:t>
        <a:bodyPr/>
        <a:lstStyle/>
        <a:p>
          <a:endParaRPr lang="tr-TR"/>
        </a:p>
      </dgm:t>
    </dgm:pt>
    <dgm:pt modelId="{C785EFDB-E0A0-419C-BD0D-E83556789306}" type="sibTrans" cxnId="{0F165045-DF79-4B3A-A47E-FBF12CF54441}">
      <dgm:prSet/>
      <dgm:spPr/>
      <dgm:t>
        <a:bodyPr/>
        <a:lstStyle/>
        <a:p>
          <a:endParaRPr lang="tr-TR"/>
        </a:p>
      </dgm:t>
    </dgm:pt>
    <dgm:pt modelId="{79054E83-A49E-4BE9-BD06-303E39C52EAC}">
      <dgm:prSet custT="1"/>
      <dgm:spPr/>
      <dgm:t>
        <a:bodyPr/>
        <a:lstStyle/>
        <a:p>
          <a:r>
            <a:rPr lang="tr-TR" sz="1600"/>
            <a:t>İlerleyen dönemlerde şiddete eğilim</a:t>
          </a:r>
        </a:p>
      </dgm:t>
    </dgm:pt>
    <dgm:pt modelId="{ABF3BE7F-4EC3-45F4-900B-B2BD49EC0E82}" type="parTrans" cxnId="{C8AAF621-B514-4957-A0D3-43BEEA5C3689}">
      <dgm:prSet/>
      <dgm:spPr/>
      <dgm:t>
        <a:bodyPr/>
        <a:lstStyle/>
        <a:p>
          <a:endParaRPr lang="tr-TR"/>
        </a:p>
      </dgm:t>
    </dgm:pt>
    <dgm:pt modelId="{55D9A7BC-5CC2-46A2-9DAD-5BD3CB14BCB7}" type="sibTrans" cxnId="{C8AAF621-B514-4957-A0D3-43BEEA5C3689}">
      <dgm:prSet/>
      <dgm:spPr/>
      <dgm:t>
        <a:bodyPr/>
        <a:lstStyle/>
        <a:p>
          <a:endParaRPr lang="tr-TR"/>
        </a:p>
      </dgm:t>
    </dgm:pt>
    <dgm:pt modelId="{B4B5FAAE-BBA8-4F97-A7A5-39613BAF98B9}" type="pres">
      <dgm:prSet presAssocID="{703E34DE-3616-4C34-9586-B19FC22B5B12}" presName="Name0" presStyleCnt="0">
        <dgm:presLayoutVars>
          <dgm:dir/>
          <dgm:resizeHandles val="exact"/>
        </dgm:presLayoutVars>
      </dgm:prSet>
      <dgm:spPr/>
    </dgm:pt>
    <dgm:pt modelId="{BA182A90-E288-468B-8C73-2EECE5640479}" type="pres">
      <dgm:prSet presAssocID="{703E34DE-3616-4C34-9586-B19FC22B5B12}" presName="arrow" presStyleLbl="bgShp" presStyleIdx="0" presStyleCnt="1"/>
      <dgm:spPr/>
    </dgm:pt>
    <dgm:pt modelId="{DD7939DA-E937-40C1-AB9F-D1CEDF5092DF}" type="pres">
      <dgm:prSet presAssocID="{703E34DE-3616-4C34-9586-B19FC22B5B12}" presName="points" presStyleCnt="0"/>
      <dgm:spPr/>
    </dgm:pt>
    <dgm:pt modelId="{F8949318-DDBC-4604-911E-DA95054B5BD2}" type="pres">
      <dgm:prSet presAssocID="{D85D2E2F-E5C8-40CB-B1B2-931961004156}" presName="compositeA" presStyleCnt="0"/>
      <dgm:spPr/>
    </dgm:pt>
    <dgm:pt modelId="{EA6AB380-FFD5-48A7-B830-5AF70FE769BC}" type="pres">
      <dgm:prSet presAssocID="{D85D2E2F-E5C8-40CB-B1B2-931961004156}" presName="textA" presStyleLbl="revTx" presStyleIdx="0" presStyleCnt="9">
        <dgm:presLayoutVars>
          <dgm:bulletEnabled val="1"/>
        </dgm:presLayoutVars>
      </dgm:prSet>
      <dgm:spPr/>
    </dgm:pt>
    <dgm:pt modelId="{F19CC441-7573-4E7C-BE75-5B07F1AB7EF0}" type="pres">
      <dgm:prSet presAssocID="{D85D2E2F-E5C8-40CB-B1B2-931961004156}" presName="circleA" presStyleLbl="node1" presStyleIdx="0" presStyleCnt="9"/>
      <dgm:spPr/>
    </dgm:pt>
    <dgm:pt modelId="{F0C64CB1-7588-4D0C-9C01-283D42903604}" type="pres">
      <dgm:prSet presAssocID="{D85D2E2F-E5C8-40CB-B1B2-931961004156}" presName="spaceA" presStyleCnt="0"/>
      <dgm:spPr/>
    </dgm:pt>
    <dgm:pt modelId="{A2964A1F-E372-4BFA-BA01-1F95325B39D4}" type="pres">
      <dgm:prSet presAssocID="{6FF321F8-A8D3-4B90-AAF3-6F6F59B095E7}" presName="space" presStyleCnt="0"/>
      <dgm:spPr/>
    </dgm:pt>
    <dgm:pt modelId="{1872DB86-225A-41EE-A86D-581C7EBDE76A}" type="pres">
      <dgm:prSet presAssocID="{890DDB54-932F-4725-9E75-7B29481E7E04}" presName="compositeB" presStyleCnt="0"/>
      <dgm:spPr/>
    </dgm:pt>
    <dgm:pt modelId="{921E635B-1381-4203-AF34-979EB7A0118C}" type="pres">
      <dgm:prSet presAssocID="{890DDB54-932F-4725-9E75-7B29481E7E04}" presName="textB" presStyleLbl="revTx" presStyleIdx="1" presStyleCnt="9" custScaleX="138830">
        <dgm:presLayoutVars>
          <dgm:bulletEnabled val="1"/>
        </dgm:presLayoutVars>
      </dgm:prSet>
      <dgm:spPr/>
    </dgm:pt>
    <dgm:pt modelId="{80007E53-E0C0-4FA2-8CDA-FF8CE07E1830}" type="pres">
      <dgm:prSet presAssocID="{890DDB54-932F-4725-9E75-7B29481E7E04}" presName="circleB" presStyleLbl="node1" presStyleIdx="1" presStyleCnt="9"/>
      <dgm:spPr/>
    </dgm:pt>
    <dgm:pt modelId="{23F855A1-2CEB-4550-9463-71EFAEB0F738}" type="pres">
      <dgm:prSet presAssocID="{890DDB54-932F-4725-9E75-7B29481E7E04}" presName="spaceB" presStyleCnt="0"/>
      <dgm:spPr/>
    </dgm:pt>
    <dgm:pt modelId="{89C9AFF2-2A58-4862-8846-01BF50C8197C}" type="pres">
      <dgm:prSet presAssocID="{69EFDD15-394C-4E00-9260-88083C8E98B4}" presName="space" presStyleCnt="0"/>
      <dgm:spPr/>
    </dgm:pt>
    <dgm:pt modelId="{71C009B9-7901-4A56-A3EA-BF7224C05279}" type="pres">
      <dgm:prSet presAssocID="{56B73E36-BB43-49D5-9830-64FBAF61D743}" presName="compositeA" presStyleCnt="0"/>
      <dgm:spPr/>
    </dgm:pt>
    <dgm:pt modelId="{8B85BA4B-8945-4C67-8FEF-F71B0E9FCC27}" type="pres">
      <dgm:prSet presAssocID="{56B73E36-BB43-49D5-9830-64FBAF61D743}" presName="textA" presStyleLbl="revTx" presStyleIdx="2" presStyleCnt="9" custScaleX="125380">
        <dgm:presLayoutVars>
          <dgm:bulletEnabled val="1"/>
        </dgm:presLayoutVars>
      </dgm:prSet>
      <dgm:spPr/>
    </dgm:pt>
    <dgm:pt modelId="{820BDE06-416E-472A-9403-46AA81AF0C46}" type="pres">
      <dgm:prSet presAssocID="{56B73E36-BB43-49D5-9830-64FBAF61D743}" presName="circleA" presStyleLbl="node1" presStyleIdx="2" presStyleCnt="9"/>
      <dgm:spPr/>
    </dgm:pt>
    <dgm:pt modelId="{C1F894D8-8ED8-4812-9630-B3FD7928D768}" type="pres">
      <dgm:prSet presAssocID="{56B73E36-BB43-49D5-9830-64FBAF61D743}" presName="spaceA" presStyleCnt="0"/>
      <dgm:spPr/>
    </dgm:pt>
    <dgm:pt modelId="{B7A4AA34-051F-498B-94F5-C1628FDF776A}" type="pres">
      <dgm:prSet presAssocID="{E35E4B2A-E70D-4F1D-8D85-E45FD7E92E5C}" presName="space" presStyleCnt="0"/>
      <dgm:spPr/>
    </dgm:pt>
    <dgm:pt modelId="{17552BD5-3256-42B9-9405-00ACD641658C}" type="pres">
      <dgm:prSet presAssocID="{4472169A-32C8-44DD-BD27-E2FE91C806C3}" presName="compositeB" presStyleCnt="0"/>
      <dgm:spPr/>
    </dgm:pt>
    <dgm:pt modelId="{4188F8E7-FA00-41EC-B3B4-FE4BE78CEA9B}" type="pres">
      <dgm:prSet presAssocID="{4472169A-32C8-44DD-BD27-E2FE91C806C3}" presName="textB" presStyleLbl="revTx" presStyleIdx="3" presStyleCnt="9" custScaleX="129802">
        <dgm:presLayoutVars>
          <dgm:bulletEnabled val="1"/>
        </dgm:presLayoutVars>
      </dgm:prSet>
      <dgm:spPr/>
    </dgm:pt>
    <dgm:pt modelId="{E0C8C7C6-6C5D-4478-A71F-1F96F53E8D06}" type="pres">
      <dgm:prSet presAssocID="{4472169A-32C8-44DD-BD27-E2FE91C806C3}" presName="circleB" presStyleLbl="node1" presStyleIdx="3" presStyleCnt="9"/>
      <dgm:spPr/>
    </dgm:pt>
    <dgm:pt modelId="{7F144555-E690-43EE-B8B4-9016BA62F4E3}" type="pres">
      <dgm:prSet presAssocID="{4472169A-32C8-44DD-BD27-E2FE91C806C3}" presName="spaceB" presStyleCnt="0"/>
      <dgm:spPr/>
    </dgm:pt>
    <dgm:pt modelId="{82531887-45EA-4AF2-920A-1773A6DDEDA8}" type="pres">
      <dgm:prSet presAssocID="{61C8E9F7-A506-4DA0-B5C0-54F4C0CB3EAF}" presName="space" presStyleCnt="0"/>
      <dgm:spPr/>
    </dgm:pt>
    <dgm:pt modelId="{E79E0CD9-6C02-42FA-BDD5-DEED29B21341}" type="pres">
      <dgm:prSet presAssocID="{C0E1BEE0-F6A9-440A-A406-36DDA23EE3D6}" presName="compositeA" presStyleCnt="0"/>
      <dgm:spPr/>
    </dgm:pt>
    <dgm:pt modelId="{7050A3F9-9351-4907-9F04-B601C8ECFAED}" type="pres">
      <dgm:prSet presAssocID="{C0E1BEE0-F6A9-440A-A406-36DDA23EE3D6}" presName="textA" presStyleLbl="revTx" presStyleIdx="4" presStyleCnt="9" custScaleX="105456">
        <dgm:presLayoutVars>
          <dgm:bulletEnabled val="1"/>
        </dgm:presLayoutVars>
      </dgm:prSet>
      <dgm:spPr/>
    </dgm:pt>
    <dgm:pt modelId="{2B972C44-B0B1-4D9E-B03B-1A3948317B68}" type="pres">
      <dgm:prSet presAssocID="{C0E1BEE0-F6A9-440A-A406-36DDA23EE3D6}" presName="circleA" presStyleLbl="node1" presStyleIdx="4" presStyleCnt="9"/>
      <dgm:spPr/>
    </dgm:pt>
    <dgm:pt modelId="{10BFB424-1DBC-4DA7-88E0-4C63F2F52FC6}" type="pres">
      <dgm:prSet presAssocID="{C0E1BEE0-F6A9-440A-A406-36DDA23EE3D6}" presName="spaceA" presStyleCnt="0"/>
      <dgm:spPr/>
    </dgm:pt>
    <dgm:pt modelId="{8734B66C-255D-409A-A3E0-EDC774892AB7}" type="pres">
      <dgm:prSet presAssocID="{E262966E-806C-4835-86FD-63F3FA836157}" presName="space" presStyleCnt="0"/>
      <dgm:spPr/>
    </dgm:pt>
    <dgm:pt modelId="{4578155D-37C3-48A1-80E1-086B92C11A2A}" type="pres">
      <dgm:prSet presAssocID="{C6ECD3A6-6EBE-448A-8521-E590E98D3443}" presName="compositeB" presStyleCnt="0"/>
      <dgm:spPr/>
    </dgm:pt>
    <dgm:pt modelId="{B69AC95F-5116-4AD4-B500-501FFA4F65C3}" type="pres">
      <dgm:prSet presAssocID="{C6ECD3A6-6EBE-448A-8521-E590E98D3443}" presName="textB" presStyleLbl="revTx" presStyleIdx="5" presStyleCnt="9">
        <dgm:presLayoutVars>
          <dgm:bulletEnabled val="1"/>
        </dgm:presLayoutVars>
      </dgm:prSet>
      <dgm:spPr/>
    </dgm:pt>
    <dgm:pt modelId="{10374A6F-0093-4665-AD44-D9E4F0AA4173}" type="pres">
      <dgm:prSet presAssocID="{C6ECD3A6-6EBE-448A-8521-E590E98D3443}" presName="circleB" presStyleLbl="node1" presStyleIdx="5" presStyleCnt="9"/>
      <dgm:spPr/>
    </dgm:pt>
    <dgm:pt modelId="{E77482C7-F174-42FA-BB8A-958912EFE768}" type="pres">
      <dgm:prSet presAssocID="{C6ECD3A6-6EBE-448A-8521-E590E98D3443}" presName="spaceB" presStyleCnt="0"/>
      <dgm:spPr/>
    </dgm:pt>
    <dgm:pt modelId="{E9618B49-D12A-4648-9E82-E80BD2FEEB14}" type="pres">
      <dgm:prSet presAssocID="{98009459-8E4A-4F01-B5F7-873D52F26FD5}" presName="space" presStyleCnt="0"/>
      <dgm:spPr/>
    </dgm:pt>
    <dgm:pt modelId="{C112E8E6-5DA7-4551-BAAD-C6318AE72771}" type="pres">
      <dgm:prSet presAssocID="{B587B911-2D7C-4F9B-92E4-5C8A661DDB8F}" presName="compositeA" presStyleCnt="0"/>
      <dgm:spPr/>
    </dgm:pt>
    <dgm:pt modelId="{9BC97474-6634-4F3A-84CE-95BB6A55981E}" type="pres">
      <dgm:prSet presAssocID="{B587B911-2D7C-4F9B-92E4-5C8A661DDB8F}" presName="textA" presStyleLbl="revTx" presStyleIdx="6" presStyleCnt="9">
        <dgm:presLayoutVars>
          <dgm:bulletEnabled val="1"/>
        </dgm:presLayoutVars>
      </dgm:prSet>
      <dgm:spPr/>
    </dgm:pt>
    <dgm:pt modelId="{7DB7170C-E4D5-4A41-B1C6-8F9FA96737CC}" type="pres">
      <dgm:prSet presAssocID="{B587B911-2D7C-4F9B-92E4-5C8A661DDB8F}" presName="circleA" presStyleLbl="node1" presStyleIdx="6" presStyleCnt="9"/>
      <dgm:spPr/>
    </dgm:pt>
    <dgm:pt modelId="{AB52F480-8B0E-4CDA-95C1-3713911F9054}" type="pres">
      <dgm:prSet presAssocID="{B587B911-2D7C-4F9B-92E4-5C8A661DDB8F}" presName="spaceA" presStyleCnt="0"/>
      <dgm:spPr/>
    </dgm:pt>
    <dgm:pt modelId="{C89B41ED-A1C5-4B6E-815B-42210E36C280}" type="pres">
      <dgm:prSet presAssocID="{C4E68FB1-3449-4A09-8A09-A9EF6C495A44}" presName="space" presStyleCnt="0"/>
      <dgm:spPr/>
    </dgm:pt>
    <dgm:pt modelId="{052087F6-7965-401F-A880-5A7840C4E9FA}" type="pres">
      <dgm:prSet presAssocID="{AC26EEBF-5A31-41AE-9E71-230AE4F2DB1D}" presName="compositeB" presStyleCnt="0"/>
      <dgm:spPr/>
    </dgm:pt>
    <dgm:pt modelId="{9490A50C-14AB-45D0-8291-B5C216B6A61D}" type="pres">
      <dgm:prSet presAssocID="{AC26EEBF-5A31-41AE-9E71-230AE4F2DB1D}" presName="textB" presStyleLbl="revTx" presStyleIdx="7" presStyleCnt="9">
        <dgm:presLayoutVars>
          <dgm:bulletEnabled val="1"/>
        </dgm:presLayoutVars>
      </dgm:prSet>
      <dgm:spPr/>
    </dgm:pt>
    <dgm:pt modelId="{207086FF-8365-4CE8-A83C-34BBBAB6A0F0}" type="pres">
      <dgm:prSet presAssocID="{AC26EEBF-5A31-41AE-9E71-230AE4F2DB1D}" presName="circleB" presStyleLbl="node1" presStyleIdx="7" presStyleCnt="9"/>
      <dgm:spPr/>
    </dgm:pt>
    <dgm:pt modelId="{CE6F6821-185F-45A8-93DA-22B7267065FA}" type="pres">
      <dgm:prSet presAssocID="{AC26EEBF-5A31-41AE-9E71-230AE4F2DB1D}" presName="spaceB" presStyleCnt="0"/>
      <dgm:spPr/>
    </dgm:pt>
    <dgm:pt modelId="{8E9D9898-B005-4837-9CC0-8540BF2B5B82}" type="pres">
      <dgm:prSet presAssocID="{C785EFDB-E0A0-419C-BD0D-E83556789306}" presName="space" presStyleCnt="0"/>
      <dgm:spPr/>
    </dgm:pt>
    <dgm:pt modelId="{7EFEF3D1-7C0E-45CF-A6FD-0272946E6550}" type="pres">
      <dgm:prSet presAssocID="{79054E83-A49E-4BE9-BD06-303E39C52EAC}" presName="compositeA" presStyleCnt="0"/>
      <dgm:spPr/>
    </dgm:pt>
    <dgm:pt modelId="{4F5C9CEE-A32C-4E47-AD44-F1E3FA2B4F6F}" type="pres">
      <dgm:prSet presAssocID="{79054E83-A49E-4BE9-BD06-303E39C52EAC}" presName="textA" presStyleLbl="revTx" presStyleIdx="8" presStyleCnt="9" custScaleX="146509">
        <dgm:presLayoutVars>
          <dgm:bulletEnabled val="1"/>
        </dgm:presLayoutVars>
      </dgm:prSet>
      <dgm:spPr/>
    </dgm:pt>
    <dgm:pt modelId="{559ACFBC-DF58-457B-96E2-7E933D25EF5A}" type="pres">
      <dgm:prSet presAssocID="{79054E83-A49E-4BE9-BD06-303E39C52EAC}" presName="circleA" presStyleLbl="node1" presStyleIdx="8" presStyleCnt="9"/>
      <dgm:spPr/>
    </dgm:pt>
    <dgm:pt modelId="{36E6D872-9E94-44F9-9921-D6D73EC90DA4}" type="pres">
      <dgm:prSet presAssocID="{79054E83-A49E-4BE9-BD06-303E39C52EAC}" presName="spaceA" presStyleCnt="0"/>
      <dgm:spPr/>
    </dgm:pt>
  </dgm:ptLst>
  <dgm:cxnLst>
    <dgm:cxn modelId="{7347400B-DF96-47B7-A897-4C10CAB6D196}" type="presOf" srcId="{703E34DE-3616-4C34-9586-B19FC22B5B12}" destId="{B4B5FAAE-BBA8-4F97-A7A5-39613BAF98B9}" srcOrd="0" destOrd="0" presId="urn:microsoft.com/office/officeart/2005/8/layout/hProcess11"/>
    <dgm:cxn modelId="{C8AAF621-B514-4957-A0D3-43BEEA5C3689}" srcId="{703E34DE-3616-4C34-9586-B19FC22B5B12}" destId="{79054E83-A49E-4BE9-BD06-303E39C52EAC}" srcOrd="8" destOrd="0" parTransId="{ABF3BE7F-4EC3-45F4-900B-B2BD49EC0E82}" sibTransId="{55D9A7BC-5CC2-46A2-9DAD-5BD3CB14BCB7}"/>
    <dgm:cxn modelId="{683B612E-4071-422C-B898-8BCB04D951B3}" srcId="{703E34DE-3616-4C34-9586-B19FC22B5B12}" destId="{C6ECD3A6-6EBE-448A-8521-E590E98D3443}" srcOrd="5" destOrd="0" parTransId="{CDDEEC1F-89EA-4FE3-B475-5E2DEC11F6CF}" sibTransId="{98009459-8E4A-4F01-B5F7-873D52F26FD5}"/>
    <dgm:cxn modelId="{919BD539-FD75-49DC-A58B-40B6EAE7669F}" type="presOf" srcId="{AC26EEBF-5A31-41AE-9E71-230AE4F2DB1D}" destId="{9490A50C-14AB-45D0-8291-B5C216B6A61D}" srcOrd="0" destOrd="0" presId="urn:microsoft.com/office/officeart/2005/8/layout/hProcess11"/>
    <dgm:cxn modelId="{7B45EA39-B0CF-49BF-BB79-C14B73D11A31}" srcId="{703E34DE-3616-4C34-9586-B19FC22B5B12}" destId="{56B73E36-BB43-49D5-9830-64FBAF61D743}" srcOrd="2" destOrd="0" parTransId="{6D76ABF2-8221-4D2D-A8B6-7951ED33CF18}" sibTransId="{E35E4B2A-E70D-4F1D-8D85-E45FD7E92E5C}"/>
    <dgm:cxn modelId="{BE0F8F5C-7220-48E8-B887-4CAAC7AD3D8A}" srcId="{703E34DE-3616-4C34-9586-B19FC22B5B12}" destId="{D85D2E2F-E5C8-40CB-B1B2-931961004156}" srcOrd="0" destOrd="0" parTransId="{FAE4128F-0A5D-40AB-AE52-592D27B6C6E5}" sibTransId="{6FF321F8-A8D3-4B90-AAF3-6F6F59B095E7}"/>
    <dgm:cxn modelId="{0F165045-DF79-4B3A-A47E-FBF12CF54441}" srcId="{703E34DE-3616-4C34-9586-B19FC22B5B12}" destId="{AC26EEBF-5A31-41AE-9E71-230AE4F2DB1D}" srcOrd="7" destOrd="0" parTransId="{C3A541F8-E436-4D76-AD84-48C6D3689C8D}" sibTransId="{C785EFDB-E0A0-419C-BD0D-E83556789306}"/>
    <dgm:cxn modelId="{51686052-AB71-4DF9-B102-21CF5B875BFE}" type="presOf" srcId="{B587B911-2D7C-4F9B-92E4-5C8A661DDB8F}" destId="{9BC97474-6634-4F3A-84CE-95BB6A55981E}" srcOrd="0" destOrd="0" presId="urn:microsoft.com/office/officeart/2005/8/layout/hProcess11"/>
    <dgm:cxn modelId="{94BF8752-6D46-4882-87FA-A475567CBDB2}" type="presOf" srcId="{56B73E36-BB43-49D5-9830-64FBAF61D743}" destId="{8B85BA4B-8945-4C67-8FEF-F71B0E9FCC27}" srcOrd="0" destOrd="0" presId="urn:microsoft.com/office/officeart/2005/8/layout/hProcess11"/>
    <dgm:cxn modelId="{37659581-0998-41D8-83DB-8D0922D5BFF6}" type="presOf" srcId="{D85D2E2F-E5C8-40CB-B1B2-931961004156}" destId="{EA6AB380-FFD5-48A7-B830-5AF70FE769BC}" srcOrd="0" destOrd="0" presId="urn:microsoft.com/office/officeart/2005/8/layout/hProcess11"/>
    <dgm:cxn modelId="{6A3F4DB5-17F4-4630-AFB9-5160D79735FC}" type="presOf" srcId="{890DDB54-932F-4725-9E75-7B29481E7E04}" destId="{921E635B-1381-4203-AF34-979EB7A0118C}" srcOrd="0" destOrd="0" presId="urn:microsoft.com/office/officeart/2005/8/layout/hProcess11"/>
    <dgm:cxn modelId="{B7B927C9-A507-438B-A345-F82B52381231}" srcId="{703E34DE-3616-4C34-9586-B19FC22B5B12}" destId="{890DDB54-932F-4725-9E75-7B29481E7E04}" srcOrd="1" destOrd="0" parTransId="{653435A2-8DEA-462D-80FA-1E0C6EC6CCE4}" sibTransId="{69EFDD15-394C-4E00-9260-88083C8E98B4}"/>
    <dgm:cxn modelId="{0289C7C9-2CAA-4B28-9CC4-739B52F3C286}" type="presOf" srcId="{4472169A-32C8-44DD-BD27-E2FE91C806C3}" destId="{4188F8E7-FA00-41EC-B3B4-FE4BE78CEA9B}" srcOrd="0" destOrd="0" presId="urn:microsoft.com/office/officeart/2005/8/layout/hProcess11"/>
    <dgm:cxn modelId="{5E27EECB-BB66-4038-80BE-2DDA4A3710FE}" type="presOf" srcId="{C0E1BEE0-F6A9-440A-A406-36DDA23EE3D6}" destId="{7050A3F9-9351-4907-9F04-B601C8ECFAED}" srcOrd="0" destOrd="0" presId="urn:microsoft.com/office/officeart/2005/8/layout/hProcess11"/>
    <dgm:cxn modelId="{143FECCD-E8C3-433C-9D99-809D1CDCD25D}" srcId="{703E34DE-3616-4C34-9586-B19FC22B5B12}" destId="{B587B911-2D7C-4F9B-92E4-5C8A661DDB8F}" srcOrd="6" destOrd="0" parTransId="{3C17AD7A-46DB-4BA2-8C29-1FF93C47F0A2}" sibTransId="{C4E68FB1-3449-4A09-8A09-A9EF6C495A44}"/>
    <dgm:cxn modelId="{63194AE6-52AE-49E1-99AD-3B6790BED7FD}" srcId="{703E34DE-3616-4C34-9586-B19FC22B5B12}" destId="{C0E1BEE0-F6A9-440A-A406-36DDA23EE3D6}" srcOrd="4" destOrd="0" parTransId="{EC6A9751-E21C-4668-9BAA-252AAD5D13E2}" sibTransId="{E262966E-806C-4835-86FD-63F3FA836157}"/>
    <dgm:cxn modelId="{D4BF9AE9-216D-45BC-8B62-F18EBE68B3C2}" srcId="{703E34DE-3616-4C34-9586-B19FC22B5B12}" destId="{4472169A-32C8-44DD-BD27-E2FE91C806C3}" srcOrd="3" destOrd="0" parTransId="{B5EF3140-2FC5-431E-A633-29C8B703B900}" sibTransId="{61C8E9F7-A506-4DA0-B5C0-54F4C0CB3EAF}"/>
    <dgm:cxn modelId="{DFCC00F2-1CFF-469B-A285-6C945B06E1F1}" type="presOf" srcId="{79054E83-A49E-4BE9-BD06-303E39C52EAC}" destId="{4F5C9CEE-A32C-4E47-AD44-F1E3FA2B4F6F}" srcOrd="0" destOrd="0" presId="urn:microsoft.com/office/officeart/2005/8/layout/hProcess11"/>
    <dgm:cxn modelId="{A528FBF7-0C7F-4CFC-A4C4-54A5D559097D}" type="presOf" srcId="{C6ECD3A6-6EBE-448A-8521-E590E98D3443}" destId="{B69AC95F-5116-4AD4-B500-501FFA4F65C3}" srcOrd="0" destOrd="0" presId="urn:microsoft.com/office/officeart/2005/8/layout/hProcess11"/>
    <dgm:cxn modelId="{551371CB-051B-4DFC-8D2E-3DC3B0C210E3}" type="presParOf" srcId="{B4B5FAAE-BBA8-4F97-A7A5-39613BAF98B9}" destId="{BA182A90-E288-468B-8C73-2EECE5640479}" srcOrd="0" destOrd="0" presId="urn:microsoft.com/office/officeart/2005/8/layout/hProcess11"/>
    <dgm:cxn modelId="{F0678321-3573-43E7-8236-2D3A7EA89D70}" type="presParOf" srcId="{B4B5FAAE-BBA8-4F97-A7A5-39613BAF98B9}" destId="{DD7939DA-E937-40C1-AB9F-D1CEDF5092DF}" srcOrd="1" destOrd="0" presId="urn:microsoft.com/office/officeart/2005/8/layout/hProcess11"/>
    <dgm:cxn modelId="{E2EDD438-8311-4738-8729-A080032057AB}" type="presParOf" srcId="{DD7939DA-E937-40C1-AB9F-D1CEDF5092DF}" destId="{F8949318-DDBC-4604-911E-DA95054B5BD2}" srcOrd="0" destOrd="0" presId="urn:microsoft.com/office/officeart/2005/8/layout/hProcess11"/>
    <dgm:cxn modelId="{7F62D170-6060-4E67-9B63-785F329A495C}" type="presParOf" srcId="{F8949318-DDBC-4604-911E-DA95054B5BD2}" destId="{EA6AB380-FFD5-48A7-B830-5AF70FE769BC}" srcOrd="0" destOrd="0" presId="urn:microsoft.com/office/officeart/2005/8/layout/hProcess11"/>
    <dgm:cxn modelId="{09F97C14-9156-4657-B222-AA46AECAF18A}" type="presParOf" srcId="{F8949318-DDBC-4604-911E-DA95054B5BD2}" destId="{F19CC441-7573-4E7C-BE75-5B07F1AB7EF0}" srcOrd="1" destOrd="0" presId="urn:microsoft.com/office/officeart/2005/8/layout/hProcess11"/>
    <dgm:cxn modelId="{AD8EE6D1-3188-45D5-AA0A-D61529DE1182}" type="presParOf" srcId="{F8949318-DDBC-4604-911E-DA95054B5BD2}" destId="{F0C64CB1-7588-4D0C-9C01-283D42903604}" srcOrd="2" destOrd="0" presId="urn:microsoft.com/office/officeart/2005/8/layout/hProcess11"/>
    <dgm:cxn modelId="{27CD787F-1656-445A-9067-34BDAC299CFE}" type="presParOf" srcId="{DD7939DA-E937-40C1-AB9F-D1CEDF5092DF}" destId="{A2964A1F-E372-4BFA-BA01-1F95325B39D4}" srcOrd="1" destOrd="0" presId="urn:microsoft.com/office/officeart/2005/8/layout/hProcess11"/>
    <dgm:cxn modelId="{4981B3CE-E739-4263-BD75-505C030A6A6D}" type="presParOf" srcId="{DD7939DA-E937-40C1-AB9F-D1CEDF5092DF}" destId="{1872DB86-225A-41EE-A86D-581C7EBDE76A}" srcOrd="2" destOrd="0" presId="urn:microsoft.com/office/officeart/2005/8/layout/hProcess11"/>
    <dgm:cxn modelId="{9D372BBF-F2E6-4275-866F-94C441ED2E1E}" type="presParOf" srcId="{1872DB86-225A-41EE-A86D-581C7EBDE76A}" destId="{921E635B-1381-4203-AF34-979EB7A0118C}" srcOrd="0" destOrd="0" presId="urn:microsoft.com/office/officeart/2005/8/layout/hProcess11"/>
    <dgm:cxn modelId="{7414FB3E-087E-49A3-BC0A-F2CD71C6691A}" type="presParOf" srcId="{1872DB86-225A-41EE-A86D-581C7EBDE76A}" destId="{80007E53-E0C0-4FA2-8CDA-FF8CE07E1830}" srcOrd="1" destOrd="0" presId="urn:microsoft.com/office/officeart/2005/8/layout/hProcess11"/>
    <dgm:cxn modelId="{F333DB37-86A6-43A3-BB15-F2A29B86A804}" type="presParOf" srcId="{1872DB86-225A-41EE-A86D-581C7EBDE76A}" destId="{23F855A1-2CEB-4550-9463-71EFAEB0F738}" srcOrd="2" destOrd="0" presId="urn:microsoft.com/office/officeart/2005/8/layout/hProcess11"/>
    <dgm:cxn modelId="{F75214F8-4210-487D-8A22-729085A66032}" type="presParOf" srcId="{DD7939DA-E937-40C1-AB9F-D1CEDF5092DF}" destId="{89C9AFF2-2A58-4862-8846-01BF50C8197C}" srcOrd="3" destOrd="0" presId="urn:microsoft.com/office/officeart/2005/8/layout/hProcess11"/>
    <dgm:cxn modelId="{EBA7C440-E137-4351-A61E-720F6F53B085}" type="presParOf" srcId="{DD7939DA-E937-40C1-AB9F-D1CEDF5092DF}" destId="{71C009B9-7901-4A56-A3EA-BF7224C05279}" srcOrd="4" destOrd="0" presId="urn:microsoft.com/office/officeart/2005/8/layout/hProcess11"/>
    <dgm:cxn modelId="{A94C9010-BF11-49AB-BCC9-6BE443B28511}" type="presParOf" srcId="{71C009B9-7901-4A56-A3EA-BF7224C05279}" destId="{8B85BA4B-8945-4C67-8FEF-F71B0E9FCC27}" srcOrd="0" destOrd="0" presId="urn:microsoft.com/office/officeart/2005/8/layout/hProcess11"/>
    <dgm:cxn modelId="{C57FA38D-2994-4B1F-8767-9C9734ADE650}" type="presParOf" srcId="{71C009B9-7901-4A56-A3EA-BF7224C05279}" destId="{820BDE06-416E-472A-9403-46AA81AF0C46}" srcOrd="1" destOrd="0" presId="urn:microsoft.com/office/officeart/2005/8/layout/hProcess11"/>
    <dgm:cxn modelId="{2311BD53-78F3-4E65-9829-CA4BE3154354}" type="presParOf" srcId="{71C009B9-7901-4A56-A3EA-BF7224C05279}" destId="{C1F894D8-8ED8-4812-9630-B3FD7928D768}" srcOrd="2" destOrd="0" presId="urn:microsoft.com/office/officeart/2005/8/layout/hProcess11"/>
    <dgm:cxn modelId="{5BC9BC02-9DA2-4A20-A583-D71C757F22CD}" type="presParOf" srcId="{DD7939DA-E937-40C1-AB9F-D1CEDF5092DF}" destId="{B7A4AA34-051F-498B-94F5-C1628FDF776A}" srcOrd="5" destOrd="0" presId="urn:microsoft.com/office/officeart/2005/8/layout/hProcess11"/>
    <dgm:cxn modelId="{75B2ECFA-08D3-4D5A-BC5E-328AAD7438FE}" type="presParOf" srcId="{DD7939DA-E937-40C1-AB9F-D1CEDF5092DF}" destId="{17552BD5-3256-42B9-9405-00ACD641658C}" srcOrd="6" destOrd="0" presId="urn:microsoft.com/office/officeart/2005/8/layout/hProcess11"/>
    <dgm:cxn modelId="{05DECCC1-C0AF-4D17-B303-859DA813108A}" type="presParOf" srcId="{17552BD5-3256-42B9-9405-00ACD641658C}" destId="{4188F8E7-FA00-41EC-B3B4-FE4BE78CEA9B}" srcOrd="0" destOrd="0" presId="urn:microsoft.com/office/officeart/2005/8/layout/hProcess11"/>
    <dgm:cxn modelId="{2D2FC10B-76D8-4F12-9B9B-723C0A9B4573}" type="presParOf" srcId="{17552BD5-3256-42B9-9405-00ACD641658C}" destId="{E0C8C7C6-6C5D-4478-A71F-1F96F53E8D06}" srcOrd="1" destOrd="0" presId="urn:microsoft.com/office/officeart/2005/8/layout/hProcess11"/>
    <dgm:cxn modelId="{DCF44D0F-BB8B-443E-B8C2-05D75B7C20FA}" type="presParOf" srcId="{17552BD5-3256-42B9-9405-00ACD641658C}" destId="{7F144555-E690-43EE-B8B4-9016BA62F4E3}" srcOrd="2" destOrd="0" presId="urn:microsoft.com/office/officeart/2005/8/layout/hProcess11"/>
    <dgm:cxn modelId="{D4949E1F-A481-4925-8612-24D7BBEC7E4D}" type="presParOf" srcId="{DD7939DA-E937-40C1-AB9F-D1CEDF5092DF}" destId="{82531887-45EA-4AF2-920A-1773A6DDEDA8}" srcOrd="7" destOrd="0" presId="urn:microsoft.com/office/officeart/2005/8/layout/hProcess11"/>
    <dgm:cxn modelId="{E571C379-46B2-474A-91E1-BEF60882BB4A}" type="presParOf" srcId="{DD7939DA-E937-40C1-AB9F-D1CEDF5092DF}" destId="{E79E0CD9-6C02-42FA-BDD5-DEED29B21341}" srcOrd="8" destOrd="0" presId="urn:microsoft.com/office/officeart/2005/8/layout/hProcess11"/>
    <dgm:cxn modelId="{E75E7890-843C-48A2-B514-8E756CFBDC82}" type="presParOf" srcId="{E79E0CD9-6C02-42FA-BDD5-DEED29B21341}" destId="{7050A3F9-9351-4907-9F04-B601C8ECFAED}" srcOrd="0" destOrd="0" presId="urn:microsoft.com/office/officeart/2005/8/layout/hProcess11"/>
    <dgm:cxn modelId="{0F021971-9AC8-4E51-A4F7-829014D3A0B5}" type="presParOf" srcId="{E79E0CD9-6C02-42FA-BDD5-DEED29B21341}" destId="{2B972C44-B0B1-4D9E-B03B-1A3948317B68}" srcOrd="1" destOrd="0" presId="urn:microsoft.com/office/officeart/2005/8/layout/hProcess11"/>
    <dgm:cxn modelId="{EB2A53D5-7EB0-43F8-93E7-15EF019E38B0}" type="presParOf" srcId="{E79E0CD9-6C02-42FA-BDD5-DEED29B21341}" destId="{10BFB424-1DBC-4DA7-88E0-4C63F2F52FC6}" srcOrd="2" destOrd="0" presId="urn:microsoft.com/office/officeart/2005/8/layout/hProcess11"/>
    <dgm:cxn modelId="{AC5B21F3-A73E-4C16-9021-A2C7E74BC4DC}" type="presParOf" srcId="{DD7939DA-E937-40C1-AB9F-D1CEDF5092DF}" destId="{8734B66C-255D-409A-A3E0-EDC774892AB7}" srcOrd="9" destOrd="0" presId="urn:microsoft.com/office/officeart/2005/8/layout/hProcess11"/>
    <dgm:cxn modelId="{0DCAFCF6-3687-43C4-B12A-0CAFD61E5481}" type="presParOf" srcId="{DD7939DA-E937-40C1-AB9F-D1CEDF5092DF}" destId="{4578155D-37C3-48A1-80E1-086B92C11A2A}" srcOrd="10" destOrd="0" presId="urn:microsoft.com/office/officeart/2005/8/layout/hProcess11"/>
    <dgm:cxn modelId="{3CE44FD9-CEC0-40FD-B268-BF9C7BFD0051}" type="presParOf" srcId="{4578155D-37C3-48A1-80E1-086B92C11A2A}" destId="{B69AC95F-5116-4AD4-B500-501FFA4F65C3}" srcOrd="0" destOrd="0" presId="urn:microsoft.com/office/officeart/2005/8/layout/hProcess11"/>
    <dgm:cxn modelId="{A710DBE7-C5DF-43A0-94AB-52956198229E}" type="presParOf" srcId="{4578155D-37C3-48A1-80E1-086B92C11A2A}" destId="{10374A6F-0093-4665-AD44-D9E4F0AA4173}" srcOrd="1" destOrd="0" presId="urn:microsoft.com/office/officeart/2005/8/layout/hProcess11"/>
    <dgm:cxn modelId="{87B8E4A4-942C-4292-ACCC-8C874A40ADAA}" type="presParOf" srcId="{4578155D-37C3-48A1-80E1-086B92C11A2A}" destId="{E77482C7-F174-42FA-BB8A-958912EFE768}" srcOrd="2" destOrd="0" presId="urn:microsoft.com/office/officeart/2005/8/layout/hProcess11"/>
    <dgm:cxn modelId="{8D91D143-1DAC-4EA3-8927-57A6B6AD157A}" type="presParOf" srcId="{DD7939DA-E937-40C1-AB9F-D1CEDF5092DF}" destId="{E9618B49-D12A-4648-9E82-E80BD2FEEB14}" srcOrd="11" destOrd="0" presId="urn:microsoft.com/office/officeart/2005/8/layout/hProcess11"/>
    <dgm:cxn modelId="{200ACC18-DA86-4B8C-9CE3-EDA164FFCAFA}" type="presParOf" srcId="{DD7939DA-E937-40C1-AB9F-D1CEDF5092DF}" destId="{C112E8E6-5DA7-4551-BAAD-C6318AE72771}" srcOrd="12" destOrd="0" presId="urn:microsoft.com/office/officeart/2005/8/layout/hProcess11"/>
    <dgm:cxn modelId="{004EBFD0-EB45-4F53-874F-61E5DE67F2C6}" type="presParOf" srcId="{C112E8E6-5DA7-4551-BAAD-C6318AE72771}" destId="{9BC97474-6634-4F3A-84CE-95BB6A55981E}" srcOrd="0" destOrd="0" presId="urn:microsoft.com/office/officeart/2005/8/layout/hProcess11"/>
    <dgm:cxn modelId="{BB0A6DD1-CA06-4537-86E7-C9CED5EF8FBD}" type="presParOf" srcId="{C112E8E6-5DA7-4551-BAAD-C6318AE72771}" destId="{7DB7170C-E4D5-4A41-B1C6-8F9FA96737CC}" srcOrd="1" destOrd="0" presId="urn:microsoft.com/office/officeart/2005/8/layout/hProcess11"/>
    <dgm:cxn modelId="{765187F8-C3D4-4B39-9558-0D84F78CA590}" type="presParOf" srcId="{C112E8E6-5DA7-4551-BAAD-C6318AE72771}" destId="{AB52F480-8B0E-4CDA-95C1-3713911F9054}" srcOrd="2" destOrd="0" presId="urn:microsoft.com/office/officeart/2005/8/layout/hProcess11"/>
    <dgm:cxn modelId="{BA307FA9-8F6E-4B09-A74A-CE3FF291AFB3}" type="presParOf" srcId="{DD7939DA-E937-40C1-AB9F-D1CEDF5092DF}" destId="{C89B41ED-A1C5-4B6E-815B-42210E36C280}" srcOrd="13" destOrd="0" presId="urn:microsoft.com/office/officeart/2005/8/layout/hProcess11"/>
    <dgm:cxn modelId="{02B5A2C0-C5AE-4C04-9F4F-5D98469F7639}" type="presParOf" srcId="{DD7939DA-E937-40C1-AB9F-D1CEDF5092DF}" destId="{052087F6-7965-401F-A880-5A7840C4E9FA}" srcOrd="14" destOrd="0" presId="urn:microsoft.com/office/officeart/2005/8/layout/hProcess11"/>
    <dgm:cxn modelId="{BB2D0626-5800-4CBE-AC89-2A923612F4CF}" type="presParOf" srcId="{052087F6-7965-401F-A880-5A7840C4E9FA}" destId="{9490A50C-14AB-45D0-8291-B5C216B6A61D}" srcOrd="0" destOrd="0" presId="urn:microsoft.com/office/officeart/2005/8/layout/hProcess11"/>
    <dgm:cxn modelId="{94C56C82-3D03-4EFC-AAA8-9A6A2D857F0E}" type="presParOf" srcId="{052087F6-7965-401F-A880-5A7840C4E9FA}" destId="{207086FF-8365-4CE8-A83C-34BBBAB6A0F0}" srcOrd="1" destOrd="0" presId="urn:microsoft.com/office/officeart/2005/8/layout/hProcess11"/>
    <dgm:cxn modelId="{68727DF4-01FB-455B-9A49-BC84BBD9459D}" type="presParOf" srcId="{052087F6-7965-401F-A880-5A7840C4E9FA}" destId="{CE6F6821-185F-45A8-93DA-22B7267065FA}" srcOrd="2" destOrd="0" presId="urn:microsoft.com/office/officeart/2005/8/layout/hProcess11"/>
    <dgm:cxn modelId="{AEEF0CE7-DC1C-4955-86F4-287D55C85974}" type="presParOf" srcId="{DD7939DA-E937-40C1-AB9F-D1CEDF5092DF}" destId="{8E9D9898-B005-4837-9CC0-8540BF2B5B82}" srcOrd="15" destOrd="0" presId="urn:microsoft.com/office/officeart/2005/8/layout/hProcess11"/>
    <dgm:cxn modelId="{2F01540F-EC75-428C-B3F6-12E554AD1129}" type="presParOf" srcId="{DD7939DA-E937-40C1-AB9F-D1CEDF5092DF}" destId="{7EFEF3D1-7C0E-45CF-A6FD-0272946E6550}" srcOrd="16" destOrd="0" presId="urn:microsoft.com/office/officeart/2005/8/layout/hProcess11"/>
    <dgm:cxn modelId="{6D5018AE-E6CA-4607-B3F6-04ABE4C28125}" type="presParOf" srcId="{7EFEF3D1-7C0E-45CF-A6FD-0272946E6550}" destId="{4F5C9CEE-A32C-4E47-AD44-F1E3FA2B4F6F}" srcOrd="0" destOrd="0" presId="urn:microsoft.com/office/officeart/2005/8/layout/hProcess11"/>
    <dgm:cxn modelId="{CC0FEE67-1624-4F37-AF73-B88577C91942}" type="presParOf" srcId="{7EFEF3D1-7C0E-45CF-A6FD-0272946E6550}" destId="{559ACFBC-DF58-457B-96E2-7E933D25EF5A}" srcOrd="1" destOrd="0" presId="urn:microsoft.com/office/officeart/2005/8/layout/hProcess11"/>
    <dgm:cxn modelId="{7B6E607B-FC95-469D-A5BB-5913B0C3D7F5}" type="presParOf" srcId="{7EFEF3D1-7C0E-45CF-A6FD-0272946E6550}" destId="{36E6D872-9E94-44F9-9921-D6D73EC90DA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DBA5D-868B-42CC-A1E7-477A7CD72151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035BBA5-2603-43B3-B228-660DEAB3F7F7}">
      <dgm:prSet custT="1"/>
      <dgm:spPr/>
      <dgm:t>
        <a:bodyPr/>
        <a:lstStyle/>
        <a:p>
          <a:pPr algn="l"/>
          <a:r>
            <a:rPr lang="tr-TR" sz="1800" b="1" noProof="0">
              <a:latin typeface="Segoe UI" panose="020B0502040204020203" pitchFamily="34" charset="0"/>
              <a:cs typeface="Segoe UI" panose="020B0502040204020203" pitchFamily="34" charset="0"/>
            </a:rPr>
            <a:t>Travmalar konusunda farkında olun</a:t>
          </a:r>
          <a:endParaRPr lang="tr-TR" sz="1800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B721E5-98E0-4F42-A9D4-7C81DD3B87E4}" type="parTrans" cxnId="{861D7962-D3E0-4F64-9CE3-11AE7772BBFD}">
      <dgm:prSet/>
      <dgm:spPr/>
      <dgm:t>
        <a:bodyPr/>
        <a:lstStyle/>
        <a:p>
          <a:endParaRPr lang="tr-TR"/>
        </a:p>
      </dgm:t>
    </dgm:pt>
    <dgm:pt modelId="{4DE14C9D-5855-456B-B6CD-1FBF7EA79A18}" type="sibTrans" cxnId="{861D7962-D3E0-4F64-9CE3-11AE7772BBFD}">
      <dgm:prSet/>
      <dgm:spPr/>
      <dgm:t>
        <a:bodyPr/>
        <a:lstStyle/>
        <a:p>
          <a:endParaRPr lang="tr-TR"/>
        </a:p>
      </dgm:t>
    </dgm:pt>
    <dgm:pt modelId="{DE445D1D-42EC-4585-8C79-3C071581AF8D}">
      <dgm:prSet custT="1"/>
      <dgm:spPr/>
      <dgm:t>
        <a:bodyPr/>
        <a:lstStyle/>
        <a:p>
          <a:pPr algn="l"/>
          <a:r>
            <a:rPr lang="tr-TR" sz="1800" b="1" noProof="0">
              <a:latin typeface="Segoe UI" panose="020B0502040204020203" pitchFamily="34" charset="0"/>
              <a:cs typeface="Segoe UI" panose="020B0502040204020203" pitchFamily="34" charset="0"/>
            </a:rPr>
            <a:t>Aile sistemini değerlendirin</a:t>
          </a:r>
          <a:endParaRPr lang="tr-TR" sz="1800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C4ECF1-DD05-467B-866E-2947EE06EE9D}" type="parTrans" cxnId="{59782E90-0494-44C5-A350-507E5776F6F3}">
      <dgm:prSet/>
      <dgm:spPr/>
      <dgm:t>
        <a:bodyPr/>
        <a:lstStyle/>
        <a:p>
          <a:endParaRPr lang="tr-TR"/>
        </a:p>
      </dgm:t>
    </dgm:pt>
    <dgm:pt modelId="{9FC16EFB-6F5C-4FEE-AD69-1653565DEB9B}" type="sibTrans" cxnId="{59782E90-0494-44C5-A350-507E5776F6F3}">
      <dgm:prSet/>
      <dgm:spPr/>
      <dgm:t>
        <a:bodyPr/>
        <a:lstStyle/>
        <a:p>
          <a:endParaRPr lang="tr-TR"/>
        </a:p>
      </dgm:t>
    </dgm:pt>
    <dgm:pt modelId="{5C3378A5-5B85-4889-9EDE-3DF46854F369}">
      <dgm:prSet custT="1"/>
      <dgm:spPr/>
      <dgm:t>
        <a:bodyPr/>
        <a:lstStyle/>
        <a:p>
          <a:pPr algn="l"/>
          <a:r>
            <a:rPr lang="tr-TR" sz="1800" b="1" noProof="0">
              <a:latin typeface="Segoe UI" panose="020B0502040204020203" pitchFamily="34" charset="0"/>
              <a:cs typeface="Segoe UI" panose="020B0502040204020203" pitchFamily="34" charset="0"/>
            </a:rPr>
            <a:t>Çocuğun duygularını anlayın ve empati kurun</a:t>
          </a:r>
          <a:endParaRPr lang="tr-TR" sz="1800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48B276-D9CB-4D70-B999-A4E0FAEBE301}" type="parTrans" cxnId="{B719774D-E18B-45DB-AEAC-CCA8747F2CAC}">
      <dgm:prSet/>
      <dgm:spPr/>
      <dgm:t>
        <a:bodyPr/>
        <a:lstStyle/>
        <a:p>
          <a:endParaRPr lang="tr-TR"/>
        </a:p>
      </dgm:t>
    </dgm:pt>
    <dgm:pt modelId="{2A11ABAF-6110-48DA-9423-56CB78FB6738}" type="sibTrans" cxnId="{B719774D-E18B-45DB-AEAC-CCA8747F2CAC}">
      <dgm:prSet/>
      <dgm:spPr/>
      <dgm:t>
        <a:bodyPr/>
        <a:lstStyle/>
        <a:p>
          <a:endParaRPr lang="tr-TR"/>
        </a:p>
      </dgm:t>
    </dgm:pt>
    <dgm:pt modelId="{E682B08C-F02D-4EE9-975F-16DD2A86D095}">
      <dgm:prSet custT="1"/>
      <dgm:spPr/>
      <dgm:t>
        <a:bodyPr/>
        <a:lstStyle/>
        <a:p>
          <a:pPr algn="l"/>
          <a:r>
            <a:rPr lang="tr-TR" sz="1800" b="1" noProof="0">
              <a:latin typeface="Segoe UI" panose="020B0502040204020203" pitchFamily="34" charset="0"/>
              <a:cs typeface="Segoe UI" panose="020B0502040204020203" pitchFamily="34" charset="0"/>
            </a:rPr>
            <a:t>Güvenli bağlanmayı destekleyin</a:t>
          </a:r>
          <a:endParaRPr lang="tr-TR" sz="1800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BCD16D-8F79-4C81-8140-120D12EF48AD}" type="parTrans" cxnId="{2152BAE3-BC19-4CDE-A48D-161040D46822}">
      <dgm:prSet/>
      <dgm:spPr/>
      <dgm:t>
        <a:bodyPr/>
        <a:lstStyle/>
        <a:p>
          <a:endParaRPr lang="tr-TR"/>
        </a:p>
      </dgm:t>
    </dgm:pt>
    <dgm:pt modelId="{BAF4B4D0-FF55-473A-A4E2-7D0CC1154A82}" type="sibTrans" cxnId="{2152BAE3-BC19-4CDE-A48D-161040D46822}">
      <dgm:prSet/>
      <dgm:spPr/>
      <dgm:t>
        <a:bodyPr/>
        <a:lstStyle/>
        <a:p>
          <a:endParaRPr lang="tr-TR"/>
        </a:p>
      </dgm:t>
    </dgm:pt>
    <dgm:pt modelId="{3DB8CDA2-4EC1-484C-AA66-D99C421CCC8C}">
      <dgm:prSet custT="1"/>
      <dgm:spPr/>
      <dgm:t>
        <a:bodyPr/>
        <a:lstStyle/>
        <a:p>
          <a:pPr algn="l"/>
          <a:r>
            <a:rPr lang="tr-TR" sz="1800" b="1" noProof="0">
              <a:latin typeface="Segoe UI" panose="020B0502040204020203" pitchFamily="34" charset="0"/>
              <a:cs typeface="Segoe UI" panose="020B0502040204020203" pitchFamily="34" charset="0"/>
            </a:rPr>
            <a:t>Düzenli takip edin </a:t>
          </a:r>
          <a:endParaRPr lang="tr-TR" sz="1800" noProof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C1C01E-D66F-4616-A372-F4708F5568F3}" type="parTrans" cxnId="{D147E84D-5FCB-4FA1-9C6A-C5040A75AE03}">
      <dgm:prSet/>
      <dgm:spPr/>
      <dgm:t>
        <a:bodyPr/>
        <a:lstStyle/>
        <a:p>
          <a:endParaRPr lang="tr-TR"/>
        </a:p>
      </dgm:t>
    </dgm:pt>
    <dgm:pt modelId="{C153BA50-26BF-493D-ACA1-07180B9A1C01}" type="sibTrans" cxnId="{D147E84D-5FCB-4FA1-9C6A-C5040A75AE03}">
      <dgm:prSet/>
      <dgm:spPr/>
      <dgm:t>
        <a:bodyPr/>
        <a:lstStyle/>
        <a:p>
          <a:endParaRPr lang="tr-TR"/>
        </a:p>
      </dgm:t>
    </dgm:pt>
    <dgm:pt modelId="{BA8FB2CF-9176-4D08-AA1A-D240A181628A}">
      <dgm:prSet/>
      <dgm:spPr/>
      <dgm:t>
        <a:bodyPr/>
        <a:lstStyle/>
        <a:p>
          <a:r>
            <a:rPr lang="tr-TR">
              <a:latin typeface="Segoe UI" panose="020B0502040204020203" pitchFamily="34" charset="0"/>
              <a:cs typeface="Segoe UI" panose="020B0502040204020203" pitchFamily="34" charset="0"/>
            </a:rPr>
            <a:t>Travmaların çocukta neden olduğu olumsuz psikolojik ve sosyal etkilerini değerlendirilmeli.</a:t>
          </a:r>
        </a:p>
      </dgm:t>
    </dgm:pt>
    <dgm:pt modelId="{9CB5BB85-CC1D-4CDC-8A68-E4AF49DDD49E}" type="parTrans" cxnId="{E65EF7DA-DCEF-4075-9082-90E82757F2E0}">
      <dgm:prSet/>
      <dgm:spPr/>
      <dgm:t>
        <a:bodyPr/>
        <a:lstStyle/>
        <a:p>
          <a:endParaRPr lang="tr-TR"/>
        </a:p>
      </dgm:t>
    </dgm:pt>
    <dgm:pt modelId="{B7C8F0DC-AFEF-48F6-A028-CC796FD2E645}" type="sibTrans" cxnId="{E65EF7DA-DCEF-4075-9082-90E82757F2E0}">
      <dgm:prSet/>
      <dgm:spPr/>
      <dgm:t>
        <a:bodyPr/>
        <a:lstStyle/>
        <a:p>
          <a:endParaRPr lang="tr-TR"/>
        </a:p>
      </dgm:t>
    </dgm:pt>
    <dgm:pt modelId="{6B7F0874-E866-4415-A71D-8D674713A05F}">
      <dgm:prSet/>
      <dgm:spPr/>
      <dgm:t>
        <a:bodyPr/>
        <a:lstStyle/>
        <a:p>
          <a:pPr algn="l"/>
          <a:r>
            <a:rPr lang="tr-TR" b="0" i="0">
              <a:latin typeface="Segoe UI" panose="020B0502040204020203" pitchFamily="34" charset="0"/>
              <a:cs typeface="Segoe UI" panose="020B0502040204020203" pitchFamily="34" charset="0"/>
            </a:rPr>
            <a:t>Ampirik değerlendirme ile aile yapı, sorunlar, terapi ile işlev geliştirilmeli.</a:t>
          </a:r>
          <a:endParaRPr lang="tr-T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89FE48-B209-4B3F-8404-F4FBCFCD9A97}" type="parTrans" cxnId="{9AEA881F-4AFA-4506-8D2C-FE68CDED067E}">
      <dgm:prSet/>
      <dgm:spPr/>
      <dgm:t>
        <a:bodyPr/>
        <a:lstStyle/>
        <a:p>
          <a:endParaRPr lang="tr-TR"/>
        </a:p>
      </dgm:t>
    </dgm:pt>
    <dgm:pt modelId="{149AB1C1-3202-4E41-8636-145775AFF07C}" type="sibTrans" cxnId="{9AEA881F-4AFA-4506-8D2C-FE68CDED067E}">
      <dgm:prSet/>
      <dgm:spPr/>
      <dgm:t>
        <a:bodyPr/>
        <a:lstStyle/>
        <a:p>
          <a:endParaRPr lang="tr-TR"/>
        </a:p>
      </dgm:t>
    </dgm:pt>
    <dgm:pt modelId="{B76B64E6-C649-4F83-8802-2649DB5EFD8F}">
      <dgm:prSet/>
      <dgm:spPr/>
      <dgm:t>
        <a:bodyPr/>
        <a:lstStyle/>
        <a:p>
          <a:r>
            <a:rPr lang="tr-TR" b="0" i="0">
              <a:latin typeface="Segoe UI" panose="020B0502040204020203" pitchFamily="34" charset="0"/>
              <a:cs typeface="Segoe UI" panose="020B0502040204020203" pitchFamily="34" charset="0"/>
            </a:rPr>
            <a:t>Çocuğun duygusal ihtiyaçlarına destek ve teşvik sağlanmalı.</a:t>
          </a:r>
          <a:endParaRPr lang="tr-T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D8B6A0A-F512-4FE2-964D-EA15882EDE3F}" type="parTrans" cxnId="{6020EBEF-A8CB-44A3-AE05-654BC25EA3C0}">
      <dgm:prSet/>
      <dgm:spPr/>
      <dgm:t>
        <a:bodyPr/>
        <a:lstStyle/>
        <a:p>
          <a:endParaRPr lang="tr-TR"/>
        </a:p>
      </dgm:t>
    </dgm:pt>
    <dgm:pt modelId="{19FDFEE0-0E9E-4F62-975F-4F93DDD5331B}" type="sibTrans" cxnId="{6020EBEF-A8CB-44A3-AE05-654BC25EA3C0}">
      <dgm:prSet/>
      <dgm:spPr/>
      <dgm:t>
        <a:bodyPr/>
        <a:lstStyle/>
        <a:p>
          <a:endParaRPr lang="tr-TR"/>
        </a:p>
      </dgm:t>
    </dgm:pt>
    <dgm:pt modelId="{6BD21801-B8C7-4373-B032-7A9B05220A05}">
      <dgm:prSet/>
      <dgm:spPr/>
      <dgm:t>
        <a:bodyPr/>
        <a:lstStyle/>
        <a:p>
          <a:r>
            <a:rPr lang="tr-TR" b="0" i="0">
              <a:latin typeface="Segoe UI" panose="020B0502040204020203" pitchFamily="34" charset="0"/>
              <a:cs typeface="Segoe UI" panose="020B0502040204020203" pitchFamily="34" charset="0"/>
            </a:rPr>
            <a:t>Güvenli bağ için zaman, duyarlılık ve tutarlı destek önemlidir.</a:t>
          </a:r>
          <a:endParaRPr lang="tr-T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453E7D-2E27-4793-82A3-BE61A1596D9B}" type="parTrans" cxnId="{4E5D34D7-4810-4744-9756-FE24001BE08F}">
      <dgm:prSet/>
      <dgm:spPr/>
      <dgm:t>
        <a:bodyPr/>
        <a:lstStyle/>
        <a:p>
          <a:endParaRPr lang="tr-TR"/>
        </a:p>
      </dgm:t>
    </dgm:pt>
    <dgm:pt modelId="{D9CDCC54-2FF3-4738-AD89-74AFE055D3CB}" type="sibTrans" cxnId="{4E5D34D7-4810-4744-9756-FE24001BE08F}">
      <dgm:prSet/>
      <dgm:spPr/>
      <dgm:t>
        <a:bodyPr/>
        <a:lstStyle/>
        <a:p>
          <a:endParaRPr lang="tr-TR"/>
        </a:p>
      </dgm:t>
    </dgm:pt>
    <dgm:pt modelId="{4EC78B27-7CDA-47A4-ACDC-0284F7DDD6EE}">
      <dgm:prSet/>
      <dgm:spPr/>
      <dgm:t>
        <a:bodyPr/>
        <a:lstStyle/>
        <a:p>
          <a:r>
            <a:rPr lang="tr-TR">
              <a:latin typeface="Segoe UI" panose="020B0502040204020203" pitchFamily="34" charset="0"/>
              <a:cs typeface="Segoe UI" panose="020B0502040204020203" pitchFamily="34" charset="0"/>
            </a:rPr>
            <a:t>Gelişimini düzenli olarak izlemeli, ilerlemeyi değerlendirmeli ve gerektiğinde müdahale planlarını güncellemelidir. </a:t>
          </a:r>
        </a:p>
      </dgm:t>
    </dgm:pt>
    <dgm:pt modelId="{FEC7DEAB-04A8-4A60-9C0F-8468BCD58CB9}" type="parTrans" cxnId="{ABFC4458-CC22-486D-BF2B-4057F289E708}">
      <dgm:prSet/>
      <dgm:spPr/>
      <dgm:t>
        <a:bodyPr/>
        <a:lstStyle/>
        <a:p>
          <a:endParaRPr lang="tr-TR"/>
        </a:p>
      </dgm:t>
    </dgm:pt>
    <dgm:pt modelId="{7A6616D9-6A5D-487E-B516-1AE8E64A6CEA}" type="sibTrans" cxnId="{ABFC4458-CC22-486D-BF2B-4057F289E708}">
      <dgm:prSet/>
      <dgm:spPr/>
      <dgm:t>
        <a:bodyPr/>
        <a:lstStyle/>
        <a:p>
          <a:endParaRPr lang="tr-TR"/>
        </a:p>
      </dgm:t>
    </dgm:pt>
    <dgm:pt modelId="{7E6C82F1-8669-4594-8ADA-104182584ABD}" type="pres">
      <dgm:prSet presAssocID="{8D3DBA5D-868B-42CC-A1E7-477A7CD72151}" presName="Name0" presStyleCnt="0">
        <dgm:presLayoutVars>
          <dgm:dir/>
          <dgm:animLvl val="lvl"/>
          <dgm:resizeHandles/>
        </dgm:presLayoutVars>
      </dgm:prSet>
      <dgm:spPr/>
    </dgm:pt>
    <dgm:pt modelId="{8CD07CC1-E892-4E81-B60D-6D7057D8FF0D}" type="pres">
      <dgm:prSet presAssocID="{F035BBA5-2603-43B3-B228-660DEAB3F7F7}" presName="linNode" presStyleCnt="0"/>
      <dgm:spPr/>
    </dgm:pt>
    <dgm:pt modelId="{60E6C2C3-E590-41F8-A462-42F9BEDC48C0}" type="pres">
      <dgm:prSet presAssocID="{F035BBA5-2603-43B3-B228-660DEAB3F7F7}" presName="parentShp" presStyleLbl="node1" presStyleIdx="0" presStyleCnt="5" custLinFactNeighborX="-6729" custLinFactNeighborY="-75729">
        <dgm:presLayoutVars>
          <dgm:bulletEnabled val="1"/>
        </dgm:presLayoutVars>
      </dgm:prSet>
      <dgm:spPr/>
    </dgm:pt>
    <dgm:pt modelId="{CBE8EB96-8B8B-4A41-B785-55DA13F93CF4}" type="pres">
      <dgm:prSet presAssocID="{F035BBA5-2603-43B3-B228-660DEAB3F7F7}" presName="childShp" presStyleLbl="bgAccFollowNode1" presStyleIdx="0" presStyleCnt="5">
        <dgm:presLayoutVars>
          <dgm:bulletEnabled val="1"/>
        </dgm:presLayoutVars>
      </dgm:prSet>
      <dgm:spPr/>
    </dgm:pt>
    <dgm:pt modelId="{7406C715-062E-4386-8360-EB4CA09D9950}" type="pres">
      <dgm:prSet presAssocID="{4DE14C9D-5855-456B-B6CD-1FBF7EA79A18}" presName="spacing" presStyleCnt="0"/>
      <dgm:spPr/>
    </dgm:pt>
    <dgm:pt modelId="{FED55409-3EE3-4CC5-9E9F-95348127A91F}" type="pres">
      <dgm:prSet presAssocID="{DE445D1D-42EC-4585-8C79-3C071581AF8D}" presName="linNode" presStyleCnt="0"/>
      <dgm:spPr/>
    </dgm:pt>
    <dgm:pt modelId="{581CF98F-D7DF-4EEB-BDB6-484115B7087E}" type="pres">
      <dgm:prSet presAssocID="{DE445D1D-42EC-4585-8C79-3C071581AF8D}" presName="parentShp" presStyleLbl="node1" presStyleIdx="1" presStyleCnt="5">
        <dgm:presLayoutVars>
          <dgm:bulletEnabled val="1"/>
        </dgm:presLayoutVars>
      </dgm:prSet>
      <dgm:spPr/>
    </dgm:pt>
    <dgm:pt modelId="{FA1CC7B1-DBE3-4C8C-8D7D-45E2DE1B9A05}" type="pres">
      <dgm:prSet presAssocID="{DE445D1D-42EC-4585-8C79-3C071581AF8D}" presName="childShp" presStyleLbl="bgAccFollowNode1" presStyleIdx="1" presStyleCnt="5">
        <dgm:presLayoutVars>
          <dgm:bulletEnabled val="1"/>
        </dgm:presLayoutVars>
      </dgm:prSet>
      <dgm:spPr/>
    </dgm:pt>
    <dgm:pt modelId="{736F85A0-575B-4E51-AF82-C1592A7E84E9}" type="pres">
      <dgm:prSet presAssocID="{9FC16EFB-6F5C-4FEE-AD69-1653565DEB9B}" presName="spacing" presStyleCnt="0"/>
      <dgm:spPr/>
    </dgm:pt>
    <dgm:pt modelId="{0B0E76D1-DDD3-450F-B3C0-569A7E2E2B3D}" type="pres">
      <dgm:prSet presAssocID="{5C3378A5-5B85-4889-9EDE-3DF46854F369}" presName="linNode" presStyleCnt="0"/>
      <dgm:spPr/>
    </dgm:pt>
    <dgm:pt modelId="{81C93E70-484B-455D-98D9-DDE997870BAE}" type="pres">
      <dgm:prSet presAssocID="{5C3378A5-5B85-4889-9EDE-3DF46854F369}" presName="parentShp" presStyleLbl="node1" presStyleIdx="2" presStyleCnt="5">
        <dgm:presLayoutVars>
          <dgm:bulletEnabled val="1"/>
        </dgm:presLayoutVars>
      </dgm:prSet>
      <dgm:spPr/>
    </dgm:pt>
    <dgm:pt modelId="{64DD176C-D7A3-444F-85DF-8BF3454F901B}" type="pres">
      <dgm:prSet presAssocID="{5C3378A5-5B85-4889-9EDE-3DF46854F369}" presName="childShp" presStyleLbl="bgAccFollowNode1" presStyleIdx="2" presStyleCnt="5">
        <dgm:presLayoutVars>
          <dgm:bulletEnabled val="1"/>
        </dgm:presLayoutVars>
      </dgm:prSet>
      <dgm:spPr/>
    </dgm:pt>
    <dgm:pt modelId="{3AF3C705-D936-4B29-A707-EAB8577837D7}" type="pres">
      <dgm:prSet presAssocID="{2A11ABAF-6110-48DA-9423-56CB78FB6738}" presName="spacing" presStyleCnt="0"/>
      <dgm:spPr/>
    </dgm:pt>
    <dgm:pt modelId="{EB8BBE8B-FD23-4496-9A31-55F6840E1BB9}" type="pres">
      <dgm:prSet presAssocID="{E682B08C-F02D-4EE9-975F-16DD2A86D095}" presName="linNode" presStyleCnt="0"/>
      <dgm:spPr/>
    </dgm:pt>
    <dgm:pt modelId="{8F36084B-41EF-4E88-AC6B-749D48AEB134}" type="pres">
      <dgm:prSet presAssocID="{E682B08C-F02D-4EE9-975F-16DD2A86D095}" presName="parentShp" presStyleLbl="node1" presStyleIdx="3" presStyleCnt="5">
        <dgm:presLayoutVars>
          <dgm:bulletEnabled val="1"/>
        </dgm:presLayoutVars>
      </dgm:prSet>
      <dgm:spPr/>
    </dgm:pt>
    <dgm:pt modelId="{CDC97829-2E5F-4CCD-B706-C846B7CA6A80}" type="pres">
      <dgm:prSet presAssocID="{E682B08C-F02D-4EE9-975F-16DD2A86D095}" presName="childShp" presStyleLbl="bgAccFollowNode1" presStyleIdx="3" presStyleCnt="5">
        <dgm:presLayoutVars>
          <dgm:bulletEnabled val="1"/>
        </dgm:presLayoutVars>
      </dgm:prSet>
      <dgm:spPr/>
    </dgm:pt>
    <dgm:pt modelId="{251C3F66-966F-48EE-B68A-63091300A6F0}" type="pres">
      <dgm:prSet presAssocID="{BAF4B4D0-FF55-473A-A4E2-7D0CC1154A82}" presName="spacing" presStyleCnt="0"/>
      <dgm:spPr/>
    </dgm:pt>
    <dgm:pt modelId="{4A6B9D86-4652-42AE-A24C-39EF523BE970}" type="pres">
      <dgm:prSet presAssocID="{3DB8CDA2-4EC1-484C-AA66-D99C421CCC8C}" presName="linNode" presStyleCnt="0"/>
      <dgm:spPr/>
    </dgm:pt>
    <dgm:pt modelId="{CBAB8BE0-53BE-4027-9418-FCB594360D41}" type="pres">
      <dgm:prSet presAssocID="{3DB8CDA2-4EC1-484C-AA66-D99C421CCC8C}" presName="parentShp" presStyleLbl="node1" presStyleIdx="4" presStyleCnt="5" custLinFactNeighborX="-24500" custLinFactNeighborY="1283">
        <dgm:presLayoutVars>
          <dgm:bulletEnabled val="1"/>
        </dgm:presLayoutVars>
      </dgm:prSet>
      <dgm:spPr/>
    </dgm:pt>
    <dgm:pt modelId="{6FE48241-642B-448B-B466-8E78A3AEC3D0}" type="pres">
      <dgm:prSet presAssocID="{3DB8CDA2-4EC1-484C-AA66-D99C421CCC8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03B27E0F-D657-48F8-B286-FACDF412DF5B}" type="presOf" srcId="{3DB8CDA2-4EC1-484C-AA66-D99C421CCC8C}" destId="{CBAB8BE0-53BE-4027-9418-FCB594360D41}" srcOrd="0" destOrd="0" presId="urn:microsoft.com/office/officeart/2005/8/layout/vList6"/>
    <dgm:cxn modelId="{9AEA881F-4AFA-4506-8D2C-FE68CDED067E}" srcId="{DE445D1D-42EC-4585-8C79-3C071581AF8D}" destId="{6B7F0874-E866-4415-A71D-8D674713A05F}" srcOrd="0" destOrd="0" parTransId="{F989FE48-B209-4B3F-8404-F4FBCFCD9A97}" sibTransId="{149AB1C1-3202-4E41-8636-145775AFF07C}"/>
    <dgm:cxn modelId="{E6166B3C-CE3E-4B0A-8DA7-1C4B4A3154F6}" type="presOf" srcId="{6B7F0874-E866-4415-A71D-8D674713A05F}" destId="{FA1CC7B1-DBE3-4C8C-8D7D-45E2DE1B9A05}" srcOrd="0" destOrd="0" presId="urn:microsoft.com/office/officeart/2005/8/layout/vList6"/>
    <dgm:cxn modelId="{861D7962-D3E0-4F64-9CE3-11AE7772BBFD}" srcId="{8D3DBA5D-868B-42CC-A1E7-477A7CD72151}" destId="{F035BBA5-2603-43B3-B228-660DEAB3F7F7}" srcOrd="0" destOrd="0" parTransId="{47B721E5-98E0-4F42-A9D4-7C81DD3B87E4}" sibTransId="{4DE14C9D-5855-456B-B6CD-1FBF7EA79A18}"/>
    <dgm:cxn modelId="{B066834C-4EDF-4841-96EA-8648A3D67044}" type="presOf" srcId="{E682B08C-F02D-4EE9-975F-16DD2A86D095}" destId="{8F36084B-41EF-4E88-AC6B-749D48AEB134}" srcOrd="0" destOrd="0" presId="urn:microsoft.com/office/officeart/2005/8/layout/vList6"/>
    <dgm:cxn modelId="{B719774D-E18B-45DB-AEAC-CCA8747F2CAC}" srcId="{8D3DBA5D-868B-42CC-A1E7-477A7CD72151}" destId="{5C3378A5-5B85-4889-9EDE-3DF46854F369}" srcOrd="2" destOrd="0" parTransId="{BF48B276-D9CB-4D70-B999-A4E0FAEBE301}" sibTransId="{2A11ABAF-6110-48DA-9423-56CB78FB6738}"/>
    <dgm:cxn modelId="{D147E84D-5FCB-4FA1-9C6A-C5040A75AE03}" srcId="{8D3DBA5D-868B-42CC-A1E7-477A7CD72151}" destId="{3DB8CDA2-4EC1-484C-AA66-D99C421CCC8C}" srcOrd="4" destOrd="0" parTransId="{43C1C01E-D66F-4616-A372-F4708F5568F3}" sibTransId="{C153BA50-26BF-493D-ACA1-07180B9A1C01}"/>
    <dgm:cxn modelId="{6F583351-928B-425A-A2FC-F4438E101D87}" type="presOf" srcId="{4EC78B27-7CDA-47A4-ACDC-0284F7DDD6EE}" destId="{6FE48241-642B-448B-B466-8E78A3AEC3D0}" srcOrd="0" destOrd="0" presId="urn:microsoft.com/office/officeart/2005/8/layout/vList6"/>
    <dgm:cxn modelId="{E709A252-EE9C-4B69-B4CA-9A2E6B741A71}" type="presOf" srcId="{BA8FB2CF-9176-4D08-AA1A-D240A181628A}" destId="{CBE8EB96-8B8B-4A41-B785-55DA13F93CF4}" srcOrd="0" destOrd="0" presId="urn:microsoft.com/office/officeart/2005/8/layout/vList6"/>
    <dgm:cxn modelId="{D0FDE275-C400-4E11-B226-13F205D7642E}" type="presOf" srcId="{6BD21801-B8C7-4373-B032-7A9B05220A05}" destId="{CDC97829-2E5F-4CCD-B706-C846B7CA6A80}" srcOrd="0" destOrd="0" presId="urn:microsoft.com/office/officeart/2005/8/layout/vList6"/>
    <dgm:cxn modelId="{A79E6B76-90CC-4665-8847-7155E107EF8C}" type="presOf" srcId="{5C3378A5-5B85-4889-9EDE-3DF46854F369}" destId="{81C93E70-484B-455D-98D9-DDE997870BAE}" srcOrd="0" destOrd="0" presId="urn:microsoft.com/office/officeart/2005/8/layout/vList6"/>
    <dgm:cxn modelId="{ABFC4458-CC22-486D-BF2B-4057F289E708}" srcId="{3DB8CDA2-4EC1-484C-AA66-D99C421CCC8C}" destId="{4EC78B27-7CDA-47A4-ACDC-0284F7DDD6EE}" srcOrd="0" destOrd="0" parTransId="{FEC7DEAB-04A8-4A60-9C0F-8468BCD58CB9}" sibTransId="{7A6616D9-6A5D-487E-B516-1AE8E64A6CEA}"/>
    <dgm:cxn modelId="{ED70AF80-BC5E-4724-8D95-0F0E0B9D6656}" type="presOf" srcId="{B76B64E6-C649-4F83-8802-2649DB5EFD8F}" destId="{64DD176C-D7A3-444F-85DF-8BF3454F901B}" srcOrd="0" destOrd="0" presId="urn:microsoft.com/office/officeart/2005/8/layout/vList6"/>
    <dgm:cxn modelId="{1D825C8B-D2CA-47D8-8BFD-2E67CA65EEB1}" type="presOf" srcId="{DE445D1D-42EC-4585-8C79-3C071581AF8D}" destId="{581CF98F-D7DF-4EEB-BDB6-484115B7087E}" srcOrd="0" destOrd="0" presId="urn:microsoft.com/office/officeart/2005/8/layout/vList6"/>
    <dgm:cxn modelId="{59782E90-0494-44C5-A350-507E5776F6F3}" srcId="{8D3DBA5D-868B-42CC-A1E7-477A7CD72151}" destId="{DE445D1D-42EC-4585-8C79-3C071581AF8D}" srcOrd="1" destOrd="0" parTransId="{74C4ECF1-DD05-467B-866E-2947EE06EE9D}" sibTransId="{9FC16EFB-6F5C-4FEE-AD69-1653565DEB9B}"/>
    <dgm:cxn modelId="{4E5D34D7-4810-4744-9756-FE24001BE08F}" srcId="{E682B08C-F02D-4EE9-975F-16DD2A86D095}" destId="{6BD21801-B8C7-4373-B032-7A9B05220A05}" srcOrd="0" destOrd="0" parTransId="{ED453E7D-2E27-4793-82A3-BE61A1596D9B}" sibTransId="{D9CDCC54-2FF3-4738-AD89-74AFE055D3CB}"/>
    <dgm:cxn modelId="{E65EF7DA-DCEF-4075-9082-90E82757F2E0}" srcId="{F035BBA5-2603-43B3-B228-660DEAB3F7F7}" destId="{BA8FB2CF-9176-4D08-AA1A-D240A181628A}" srcOrd="0" destOrd="0" parTransId="{9CB5BB85-CC1D-4CDC-8A68-E4AF49DDD49E}" sibTransId="{B7C8F0DC-AFEF-48F6-A028-CC796FD2E645}"/>
    <dgm:cxn modelId="{2152BAE3-BC19-4CDE-A48D-161040D46822}" srcId="{8D3DBA5D-868B-42CC-A1E7-477A7CD72151}" destId="{E682B08C-F02D-4EE9-975F-16DD2A86D095}" srcOrd="3" destOrd="0" parTransId="{B9BCD16D-8F79-4C81-8140-120D12EF48AD}" sibTransId="{BAF4B4D0-FF55-473A-A4E2-7D0CC1154A82}"/>
    <dgm:cxn modelId="{6020EBEF-A8CB-44A3-AE05-654BC25EA3C0}" srcId="{5C3378A5-5B85-4889-9EDE-3DF46854F369}" destId="{B76B64E6-C649-4F83-8802-2649DB5EFD8F}" srcOrd="0" destOrd="0" parTransId="{6D8B6A0A-F512-4FE2-964D-EA15882EDE3F}" sibTransId="{19FDFEE0-0E9E-4F62-975F-4F93DDD5331B}"/>
    <dgm:cxn modelId="{FAD557FA-05FF-4DAB-86C9-145658D88AB4}" type="presOf" srcId="{8D3DBA5D-868B-42CC-A1E7-477A7CD72151}" destId="{7E6C82F1-8669-4594-8ADA-104182584ABD}" srcOrd="0" destOrd="0" presId="urn:microsoft.com/office/officeart/2005/8/layout/vList6"/>
    <dgm:cxn modelId="{32C286FC-F8DD-429C-8BE1-16C3F9C8443D}" type="presOf" srcId="{F035BBA5-2603-43B3-B228-660DEAB3F7F7}" destId="{60E6C2C3-E590-41F8-A462-42F9BEDC48C0}" srcOrd="0" destOrd="0" presId="urn:microsoft.com/office/officeart/2005/8/layout/vList6"/>
    <dgm:cxn modelId="{606D4E91-BD2B-474E-B6A9-0B51B481B01C}" type="presParOf" srcId="{7E6C82F1-8669-4594-8ADA-104182584ABD}" destId="{8CD07CC1-E892-4E81-B60D-6D7057D8FF0D}" srcOrd="0" destOrd="0" presId="urn:microsoft.com/office/officeart/2005/8/layout/vList6"/>
    <dgm:cxn modelId="{1E13A91F-D652-419F-B4FC-15A04E31F71A}" type="presParOf" srcId="{8CD07CC1-E892-4E81-B60D-6D7057D8FF0D}" destId="{60E6C2C3-E590-41F8-A462-42F9BEDC48C0}" srcOrd="0" destOrd="0" presId="urn:microsoft.com/office/officeart/2005/8/layout/vList6"/>
    <dgm:cxn modelId="{03BEAFB3-9EA4-4F5D-95A7-64043CFFB610}" type="presParOf" srcId="{8CD07CC1-E892-4E81-B60D-6D7057D8FF0D}" destId="{CBE8EB96-8B8B-4A41-B785-55DA13F93CF4}" srcOrd="1" destOrd="0" presId="urn:microsoft.com/office/officeart/2005/8/layout/vList6"/>
    <dgm:cxn modelId="{EFE953A2-4486-493B-8E1D-5CD3090C2247}" type="presParOf" srcId="{7E6C82F1-8669-4594-8ADA-104182584ABD}" destId="{7406C715-062E-4386-8360-EB4CA09D9950}" srcOrd="1" destOrd="0" presId="urn:microsoft.com/office/officeart/2005/8/layout/vList6"/>
    <dgm:cxn modelId="{52F93DF1-31C1-4E2E-97F6-42F924596674}" type="presParOf" srcId="{7E6C82F1-8669-4594-8ADA-104182584ABD}" destId="{FED55409-3EE3-4CC5-9E9F-95348127A91F}" srcOrd="2" destOrd="0" presId="urn:microsoft.com/office/officeart/2005/8/layout/vList6"/>
    <dgm:cxn modelId="{42D3CC58-3554-4593-8FDB-E4C3169C7F3B}" type="presParOf" srcId="{FED55409-3EE3-4CC5-9E9F-95348127A91F}" destId="{581CF98F-D7DF-4EEB-BDB6-484115B7087E}" srcOrd="0" destOrd="0" presId="urn:microsoft.com/office/officeart/2005/8/layout/vList6"/>
    <dgm:cxn modelId="{6CACB4FA-FD25-48F0-A452-AC03EF2374D7}" type="presParOf" srcId="{FED55409-3EE3-4CC5-9E9F-95348127A91F}" destId="{FA1CC7B1-DBE3-4C8C-8D7D-45E2DE1B9A05}" srcOrd="1" destOrd="0" presId="urn:microsoft.com/office/officeart/2005/8/layout/vList6"/>
    <dgm:cxn modelId="{616EF554-54D7-4354-96E1-FD17E77860CB}" type="presParOf" srcId="{7E6C82F1-8669-4594-8ADA-104182584ABD}" destId="{736F85A0-575B-4E51-AF82-C1592A7E84E9}" srcOrd="3" destOrd="0" presId="urn:microsoft.com/office/officeart/2005/8/layout/vList6"/>
    <dgm:cxn modelId="{8215187B-3E3A-4CFF-842B-5C582B490EBD}" type="presParOf" srcId="{7E6C82F1-8669-4594-8ADA-104182584ABD}" destId="{0B0E76D1-DDD3-450F-B3C0-569A7E2E2B3D}" srcOrd="4" destOrd="0" presId="urn:microsoft.com/office/officeart/2005/8/layout/vList6"/>
    <dgm:cxn modelId="{62DDC23C-C92E-4D59-8F98-7D8B924ADC9C}" type="presParOf" srcId="{0B0E76D1-DDD3-450F-B3C0-569A7E2E2B3D}" destId="{81C93E70-484B-455D-98D9-DDE997870BAE}" srcOrd="0" destOrd="0" presId="urn:microsoft.com/office/officeart/2005/8/layout/vList6"/>
    <dgm:cxn modelId="{BFA03FDE-5534-4695-A168-DE9B3E04B199}" type="presParOf" srcId="{0B0E76D1-DDD3-450F-B3C0-569A7E2E2B3D}" destId="{64DD176C-D7A3-444F-85DF-8BF3454F901B}" srcOrd="1" destOrd="0" presId="urn:microsoft.com/office/officeart/2005/8/layout/vList6"/>
    <dgm:cxn modelId="{79BD6AC2-278A-4EA5-A814-374509F0BC0E}" type="presParOf" srcId="{7E6C82F1-8669-4594-8ADA-104182584ABD}" destId="{3AF3C705-D936-4B29-A707-EAB8577837D7}" srcOrd="5" destOrd="0" presId="urn:microsoft.com/office/officeart/2005/8/layout/vList6"/>
    <dgm:cxn modelId="{8755070A-C6F6-40F0-9CB4-CCF4C83C1336}" type="presParOf" srcId="{7E6C82F1-8669-4594-8ADA-104182584ABD}" destId="{EB8BBE8B-FD23-4496-9A31-55F6840E1BB9}" srcOrd="6" destOrd="0" presId="urn:microsoft.com/office/officeart/2005/8/layout/vList6"/>
    <dgm:cxn modelId="{D4EC2C50-1E8F-43F2-8A27-F578E7DF64F6}" type="presParOf" srcId="{EB8BBE8B-FD23-4496-9A31-55F6840E1BB9}" destId="{8F36084B-41EF-4E88-AC6B-749D48AEB134}" srcOrd="0" destOrd="0" presId="urn:microsoft.com/office/officeart/2005/8/layout/vList6"/>
    <dgm:cxn modelId="{51A99A24-D18A-48AA-9C9B-8755CFA77B3C}" type="presParOf" srcId="{EB8BBE8B-FD23-4496-9A31-55F6840E1BB9}" destId="{CDC97829-2E5F-4CCD-B706-C846B7CA6A80}" srcOrd="1" destOrd="0" presId="urn:microsoft.com/office/officeart/2005/8/layout/vList6"/>
    <dgm:cxn modelId="{32C5301F-B27D-4261-A01C-59DE9E10247E}" type="presParOf" srcId="{7E6C82F1-8669-4594-8ADA-104182584ABD}" destId="{251C3F66-966F-48EE-B68A-63091300A6F0}" srcOrd="7" destOrd="0" presId="urn:microsoft.com/office/officeart/2005/8/layout/vList6"/>
    <dgm:cxn modelId="{9D5B3864-67DB-4161-85CD-DBB29990D246}" type="presParOf" srcId="{7E6C82F1-8669-4594-8ADA-104182584ABD}" destId="{4A6B9D86-4652-42AE-A24C-39EF523BE970}" srcOrd="8" destOrd="0" presId="urn:microsoft.com/office/officeart/2005/8/layout/vList6"/>
    <dgm:cxn modelId="{A993F2FD-37F5-459E-8148-683E5737538B}" type="presParOf" srcId="{4A6B9D86-4652-42AE-A24C-39EF523BE970}" destId="{CBAB8BE0-53BE-4027-9418-FCB594360D41}" srcOrd="0" destOrd="0" presId="urn:microsoft.com/office/officeart/2005/8/layout/vList6"/>
    <dgm:cxn modelId="{6C777FE6-CBA9-4D4E-A2D9-9616EEA2F97B}" type="presParOf" srcId="{4A6B9D86-4652-42AE-A24C-39EF523BE970}" destId="{6FE48241-642B-448B-B466-8E78A3AEC3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F0DE55-0674-420B-BB60-5CFD4DD0EC8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4219EB37-CF41-4590-A2E6-55B8FEEC0EB4}">
      <dgm:prSet/>
      <dgm:spPr/>
      <dgm:t>
        <a:bodyPr/>
        <a:lstStyle/>
        <a:p>
          <a:pPr algn="l"/>
          <a:r>
            <a:rPr lang="tr-TR" b="1"/>
            <a:t>Tıbbi tedavi seçenekleri</a:t>
          </a:r>
          <a:r>
            <a:rPr lang="tr-TR"/>
            <a:t>, bağımlılıkla mücadelede farmakolojik müdahaleleri içerir.</a:t>
          </a:r>
        </a:p>
      </dgm:t>
    </dgm:pt>
    <dgm:pt modelId="{965D5A1A-22CC-4DC4-831B-3F6D24E91160}" type="parTrans" cxnId="{04C84D72-C7DF-4963-89E4-74EA14183C38}">
      <dgm:prSet/>
      <dgm:spPr/>
      <dgm:t>
        <a:bodyPr/>
        <a:lstStyle/>
        <a:p>
          <a:endParaRPr lang="tr-TR"/>
        </a:p>
      </dgm:t>
    </dgm:pt>
    <dgm:pt modelId="{5171AD5A-0CC1-4914-958C-6AF65D996788}" type="sibTrans" cxnId="{04C84D72-C7DF-4963-89E4-74EA14183C38}">
      <dgm:prSet/>
      <dgm:spPr/>
      <dgm:t>
        <a:bodyPr/>
        <a:lstStyle/>
        <a:p>
          <a:endParaRPr lang="tr-TR"/>
        </a:p>
      </dgm:t>
    </dgm:pt>
    <dgm:pt modelId="{91F6B0DD-26D9-44B5-8DF0-69DA4AFC08C3}">
      <dgm:prSet/>
      <dgm:spPr/>
      <dgm:t>
        <a:bodyPr/>
        <a:lstStyle/>
        <a:p>
          <a:pPr algn="l"/>
          <a:r>
            <a:rPr lang="tr-TR" b="1"/>
            <a:t>Psikososyal tedavi seçenekleri</a:t>
          </a:r>
          <a:r>
            <a:rPr lang="tr-TR"/>
            <a:t>, bireyin psikolojik ve sosyal işlevselliğini iyileştirmeyi hedefler. </a:t>
          </a:r>
        </a:p>
      </dgm:t>
    </dgm:pt>
    <dgm:pt modelId="{524F2BEB-F0B4-463D-AB8A-9A9693C5F058}" type="parTrans" cxnId="{F99E46EE-CC91-4650-8986-FFECF43CA0AF}">
      <dgm:prSet/>
      <dgm:spPr/>
      <dgm:t>
        <a:bodyPr/>
        <a:lstStyle/>
        <a:p>
          <a:endParaRPr lang="tr-TR"/>
        </a:p>
      </dgm:t>
    </dgm:pt>
    <dgm:pt modelId="{BD6BB16F-7F58-424C-93C7-986C4EF5C539}" type="sibTrans" cxnId="{F99E46EE-CC91-4650-8986-FFECF43CA0AF}">
      <dgm:prSet/>
      <dgm:spPr/>
      <dgm:t>
        <a:bodyPr/>
        <a:lstStyle/>
        <a:p>
          <a:endParaRPr lang="tr-TR"/>
        </a:p>
      </dgm:t>
    </dgm:pt>
    <dgm:pt modelId="{01AE7B2B-64F4-4005-B96A-29870E9F136E}">
      <dgm:prSet/>
      <dgm:spPr/>
      <dgm:t>
        <a:bodyPr/>
        <a:lstStyle/>
        <a:p>
          <a:pPr algn="l"/>
          <a:r>
            <a:rPr lang="tr-TR" b="1"/>
            <a:t>Aile müdahaleleri</a:t>
          </a:r>
          <a:r>
            <a:rPr lang="tr-TR"/>
            <a:t>, bağımlılığın aile dinamikleri üzerindeki etkilerini ele alır</a:t>
          </a:r>
        </a:p>
      </dgm:t>
    </dgm:pt>
    <dgm:pt modelId="{2EEFCD9D-E7EB-4CD3-A9CD-A65938C2221B}" type="parTrans" cxnId="{42CDFA8F-E3B9-4A72-95DE-8CBE53252291}">
      <dgm:prSet/>
      <dgm:spPr/>
      <dgm:t>
        <a:bodyPr/>
        <a:lstStyle/>
        <a:p>
          <a:endParaRPr lang="tr-TR"/>
        </a:p>
      </dgm:t>
    </dgm:pt>
    <dgm:pt modelId="{591C337C-AE6B-43B2-90D2-AD1A9C37C047}" type="sibTrans" cxnId="{42CDFA8F-E3B9-4A72-95DE-8CBE53252291}">
      <dgm:prSet/>
      <dgm:spPr/>
      <dgm:t>
        <a:bodyPr/>
        <a:lstStyle/>
        <a:p>
          <a:endParaRPr lang="tr-TR"/>
        </a:p>
      </dgm:t>
    </dgm:pt>
    <dgm:pt modelId="{1C6825ED-5DE6-4572-85BA-38D38093D728}" type="pres">
      <dgm:prSet presAssocID="{88F0DE55-0674-420B-BB60-5CFD4DD0EC8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FD2DA8E-B83F-49F1-9CFB-F00F20D7B9E2}" type="pres">
      <dgm:prSet presAssocID="{4219EB37-CF41-4590-A2E6-55B8FEEC0EB4}" presName="circle1" presStyleLbl="node1" presStyleIdx="0" presStyleCnt="3"/>
      <dgm:spPr/>
    </dgm:pt>
    <dgm:pt modelId="{D7BC3D9A-0E97-4BD5-A7F1-9C40A1903EE4}" type="pres">
      <dgm:prSet presAssocID="{4219EB37-CF41-4590-A2E6-55B8FEEC0EB4}" presName="space" presStyleCnt="0"/>
      <dgm:spPr/>
    </dgm:pt>
    <dgm:pt modelId="{56788586-B266-4078-A533-A411E2AE95C5}" type="pres">
      <dgm:prSet presAssocID="{4219EB37-CF41-4590-A2E6-55B8FEEC0EB4}" presName="rect1" presStyleLbl="alignAcc1" presStyleIdx="0" presStyleCnt="3"/>
      <dgm:spPr/>
    </dgm:pt>
    <dgm:pt modelId="{5E161E20-DCF6-4932-9953-0664C7F13D8B}" type="pres">
      <dgm:prSet presAssocID="{91F6B0DD-26D9-44B5-8DF0-69DA4AFC08C3}" presName="vertSpace2" presStyleLbl="node1" presStyleIdx="0" presStyleCnt="3"/>
      <dgm:spPr/>
    </dgm:pt>
    <dgm:pt modelId="{47F12739-E3C9-4261-9ED4-3A3BC58BE882}" type="pres">
      <dgm:prSet presAssocID="{91F6B0DD-26D9-44B5-8DF0-69DA4AFC08C3}" presName="circle2" presStyleLbl="node1" presStyleIdx="1" presStyleCnt="3"/>
      <dgm:spPr/>
    </dgm:pt>
    <dgm:pt modelId="{8A52D359-D1C9-43D3-8469-2D796D7BEF74}" type="pres">
      <dgm:prSet presAssocID="{91F6B0DD-26D9-44B5-8DF0-69DA4AFC08C3}" presName="rect2" presStyleLbl="alignAcc1" presStyleIdx="1" presStyleCnt="3"/>
      <dgm:spPr/>
    </dgm:pt>
    <dgm:pt modelId="{296F46E7-93AA-4E90-B1BB-3FAF7EA143B2}" type="pres">
      <dgm:prSet presAssocID="{01AE7B2B-64F4-4005-B96A-29870E9F136E}" presName="vertSpace3" presStyleLbl="node1" presStyleIdx="1" presStyleCnt="3"/>
      <dgm:spPr/>
    </dgm:pt>
    <dgm:pt modelId="{BB0DDFC8-034E-414D-967A-EB9336817A8D}" type="pres">
      <dgm:prSet presAssocID="{01AE7B2B-64F4-4005-B96A-29870E9F136E}" presName="circle3" presStyleLbl="node1" presStyleIdx="2" presStyleCnt="3"/>
      <dgm:spPr/>
    </dgm:pt>
    <dgm:pt modelId="{1E075F7B-07CB-4D29-8909-30E7E9BBC060}" type="pres">
      <dgm:prSet presAssocID="{01AE7B2B-64F4-4005-B96A-29870E9F136E}" presName="rect3" presStyleLbl="alignAcc1" presStyleIdx="2" presStyleCnt="3"/>
      <dgm:spPr/>
    </dgm:pt>
    <dgm:pt modelId="{F94F6909-134F-41B9-A8CD-36E9007FDCB5}" type="pres">
      <dgm:prSet presAssocID="{4219EB37-CF41-4590-A2E6-55B8FEEC0E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C4AE2FD-4B2E-4310-9658-D0C983DA1A86}" type="pres">
      <dgm:prSet presAssocID="{91F6B0DD-26D9-44B5-8DF0-69DA4AFC08C3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0FCA5814-8D8E-4830-9639-5375B1346826}" type="pres">
      <dgm:prSet presAssocID="{01AE7B2B-64F4-4005-B96A-29870E9F136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DAA0600-B00C-4C8E-ADD8-7A02BA15038C}" type="presOf" srcId="{4219EB37-CF41-4590-A2E6-55B8FEEC0EB4}" destId="{56788586-B266-4078-A533-A411E2AE95C5}" srcOrd="0" destOrd="0" presId="urn:microsoft.com/office/officeart/2005/8/layout/target3"/>
    <dgm:cxn modelId="{044CE111-B590-4DAF-A9EF-A354D70DC7CD}" type="presOf" srcId="{4219EB37-CF41-4590-A2E6-55B8FEEC0EB4}" destId="{F94F6909-134F-41B9-A8CD-36E9007FDCB5}" srcOrd="1" destOrd="0" presId="urn:microsoft.com/office/officeart/2005/8/layout/target3"/>
    <dgm:cxn modelId="{3626AD26-94F8-49AA-9F64-472B27B77025}" type="presOf" srcId="{91F6B0DD-26D9-44B5-8DF0-69DA4AFC08C3}" destId="{AC4AE2FD-4B2E-4310-9658-D0C983DA1A86}" srcOrd="1" destOrd="0" presId="urn:microsoft.com/office/officeart/2005/8/layout/target3"/>
    <dgm:cxn modelId="{4848452E-DE22-4B71-B05B-23F69302C91C}" type="presOf" srcId="{91F6B0DD-26D9-44B5-8DF0-69DA4AFC08C3}" destId="{8A52D359-D1C9-43D3-8469-2D796D7BEF74}" srcOrd="0" destOrd="0" presId="urn:microsoft.com/office/officeart/2005/8/layout/target3"/>
    <dgm:cxn modelId="{B62C843D-8539-4198-9AA2-CF97C63409DB}" type="presOf" srcId="{01AE7B2B-64F4-4005-B96A-29870E9F136E}" destId="{1E075F7B-07CB-4D29-8909-30E7E9BBC060}" srcOrd="0" destOrd="0" presId="urn:microsoft.com/office/officeart/2005/8/layout/target3"/>
    <dgm:cxn modelId="{04C84D72-C7DF-4963-89E4-74EA14183C38}" srcId="{88F0DE55-0674-420B-BB60-5CFD4DD0EC8C}" destId="{4219EB37-CF41-4590-A2E6-55B8FEEC0EB4}" srcOrd="0" destOrd="0" parTransId="{965D5A1A-22CC-4DC4-831B-3F6D24E91160}" sibTransId="{5171AD5A-0CC1-4914-958C-6AF65D996788}"/>
    <dgm:cxn modelId="{FAE92B88-FF9F-4703-A4CF-BB57892DE8D0}" type="presOf" srcId="{88F0DE55-0674-420B-BB60-5CFD4DD0EC8C}" destId="{1C6825ED-5DE6-4572-85BA-38D38093D728}" srcOrd="0" destOrd="0" presId="urn:microsoft.com/office/officeart/2005/8/layout/target3"/>
    <dgm:cxn modelId="{42CDFA8F-E3B9-4A72-95DE-8CBE53252291}" srcId="{88F0DE55-0674-420B-BB60-5CFD4DD0EC8C}" destId="{01AE7B2B-64F4-4005-B96A-29870E9F136E}" srcOrd="2" destOrd="0" parTransId="{2EEFCD9D-E7EB-4CD3-A9CD-A65938C2221B}" sibTransId="{591C337C-AE6B-43B2-90D2-AD1A9C37C047}"/>
    <dgm:cxn modelId="{F99E46EE-CC91-4650-8986-FFECF43CA0AF}" srcId="{88F0DE55-0674-420B-BB60-5CFD4DD0EC8C}" destId="{91F6B0DD-26D9-44B5-8DF0-69DA4AFC08C3}" srcOrd="1" destOrd="0" parTransId="{524F2BEB-F0B4-463D-AB8A-9A9693C5F058}" sibTransId="{BD6BB16F-7F58-424C-93C7-986C4EF5C539}"/>
    <dgm:cxn modelId="{965E3CFC-65EF-4A45-98FC-ECE4C5CDDF48}" type="presOf" srcId="{01AE7B2B-64F4-4005-B96A-29870E9F136E}" destId="{0FCA5814-8D8E-4830-9639-5375B1346826}" srcOrd="1" destOrd="0" presId="urn:microsoft.com/office/officeart/2005/8/layout/target3"/>
    <dgm:cxn modelId="{74EC5666-70C4-4A91-AE14-42DF1FC9FCB1}" type="presParOf" srcId="{1C6825ED-5DE6-4572-85BA-38D38093D728}" destId="{DFD2DA8E-B83F-49F1-9CFB-F00F20D7B9E2}" srcOrd="0" destOrd="0" presId="urn:microsoft.com/office/officeart/2005/8/layout/target3"/>
    <dgm:cxn modelId="{5BDF72FC-E2FA-4B8E-B45B-DEF119EE9725}" type="presParOf" srcId="{1C6825ED-5DE6-4572-85BA-38D38093D728}" destId="{D7BC3D9A-0E97-4BD5-A7F1-9C40A1903EE4}" srcOrd="1" destOrd="0" presId="urn:microsoft.com/office/officeart/2005/8/layout/target3"/>
    <dgm:cxn modelId="{0BE862C4-E504-44F5-98BE-A9BB4FFFF6EF}" type="presParOf" srcId="{1C6825ED-5DE6-4572-85BA-38D38093D728}" destId="{56788586-B266-4078-A533-A411E2AE95C5}" srcOrd="2" destOrd="0" presId="urn:microsoft.com/office/officeart/2005/8/layout/target3"/>
    <dgm:cxn modelId="{62454ED3-405B-4EE8-97E6-ED3060111EE4}" type="presParOf" srcId="{1C6825ED-5DE6-4572-85BA-38D38093D728}" destId="{5E161E20-DCF6-4932-9953-0664C7F13D8B}" srcOrd="3" destOrd="0" presId="urn:microsoft.com/office/officeart/2005/8/layout/target3"/>
    <dgm:cxn modelId="{2F993579-821B-48A5-94CD-FD5C9085AD03}" type="presParOf" srcId="{1C6825ED-5DE6-4572-85BA-38D38093D728}" destId="{47F12739-E3C9-4261-9ED4-3A3BC58BE882}" srcOrd="4" destOrd="0" presId="urn:microsoft.com/office/officeart/2005/8/layout/target3"/>
    <dgm:cxn modelId="{F7132AD1-93DB-4959-B937-830D90240BB1}" type="presParOf" srcId="{1C6825ED-5DE6-4572-85BA-38D38093D728}" destId="{8A52D359-D1C9-43D3-8469-2D796D7BEF74}" srcOrd="5" destOrd="0" presId="urn:microsoft.com/office/officeart/2005/8/layout/target3"/>
    <dgm:cxn modelId="{00F4F475-6154-4A90-B6F8-002F7292611C}" type="presParOf" srcId="{1C6825ED-5DE6-4572-85BA-38D38093D728}" destId="{296F46E7-93AA-4E90-B1BB-3FAF7EA143B2}" srcOrd="6" destOrd="0" presId="urn:microsoft.com/office/officeart/2005/8/layout/target3"/>
    <dgm:cxn modelId="{B90D6F23-CC40-472F-BC69-3B2B737F7C36}" type="presParOf" srcId="{1C6825ED-5DE6-4572-85BA-38D38093D728}" destId="{BB0DDFC8-034E-414D-967A-EB9336817A8D}" srcOrd="7" destOrd="0" presId="urn:microsoft.com/office/officeart/2005/8/layout/target3"/>
    <dgm:cxn modelId="{3055F702-FEB4-4220-9224-ED4C6184035F}" type="presParOf" srcId="{1C6825ED-5DE6-4572-85BA-38D38093D728}" destId="{1E075F7B-07CB-4D29-8909-30E7E9BBC060}" srcOrd="8" destOrd="0" presId="urn:microsoft.com/office/officeart/2005/8/layout/target3"/>
    <dgm:cxn modelId="{FC668C99-AD3E-4847-9D2A-66DF969A24D6}" type="presParOf" srcId="{1C6825ED-5DE6-4572-85BA-38D38093D728}" destId="{F94F6909-134F-41B9-A8CD-36E9007FDCB5}" srcOrd="9" destOrd="0" presId="urn:microsoft.com/office/officeart/2005/8/layout/target3"/>
    <dgm:cxn modelId="{F6914E01-9C42-4231-95F0-2048C2ACDCDD}" type="presParOf" srcId="{1C6825ED-5DE6-4572-85BA-38D38093D728}" destId="{AC4AE2FD-4B2E-4310-9658-D0C983DA1A86}" srcOrd="10" destOrd="0" presId="urn:microsoft.com/office/officeart/2005/8/layout/target3"/>
    <dgm:cxn modelId="{ADBD7F6F-2067-4F69-9D23-EEF972920C6F}" type="presParOf" srcId="{1C6825ED-5DE6-4572-85BA-38D38093D728}" destId="{0FCA5814-8D8E-4830-9639-5375B134682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D4599-4D5D-4890-8E44-53C050A635D2}">
      <dsp:nvSpPr>
        <dsp:cNvPr id="0" name=""/>
        <dsp:cNvSpPr/>
      </dsp:nvSpPr>
      <dsp:spPr>
        <a:xfrm>
          <a:off x="2611568" y="1750"/>
          <a:ext cx="1515121" cy="15151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noProof="0">
              <a:solidFill>
                <a:schemeClr val="tx1"/>
              </a:solidFill>
            </a:rPr>
            <a:t>Yaş</a:t>
          </a:r>
          <a:r>
            <a:rPr lang="en-US" sz="2000" b="1" kern="1200">
              <a:solidFill>
                <a:schemeClr val="tx1"/>
              </a:solidFill>
            </a:rPr>
            <a:t> </a:t>
          </a:r>
          <a:r>
            <a:rPr lang="tr-TR" sz="2000" b="1" kern="1200" noProof="0">
              <a:solidFill>
                <a:schemeClr val="tx1"/>
              </a:solidFill>
            </a:rPr>
            <a:t>Faktörü</a:t>
          </a:r>
        </a:p>
      </dsp:txBody>
      <dsp:txXfrm>
        <a:off x="2833452" y="223634"/>
        <a:ext cx="1071353" cy="1071353"/>
      </dsp:txXfrm>
    </dsp:sp>
    <dsp:sp modelId="{D835E6FA-4735-4A67-A11A-7419644712FC}">
      <dsp:nvSpPr>
        <dsp:cNvPr id="0" name=""/>
        <dsp:cNvSpPr/>
      </dsp:nvSpPr>
      <dsp:spPr>
        <a:xfrm rot="2700000">
          <a:off x="3963998" y="1299745"/>
          <a:ext cx="402483" cy="51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3981681" y="1359326"/>
        <a:ext cx="281738" cy="306811"/>
      </dsp:txXfrm>
    </dsp:sp>
    <dsp:sp modelId="{B3E0487A-59AD-4360-9BA1-01AB642D779E}">
      <dsp:nvSpPr>
        <dsp:cNvPr id="0" name=""/>
        <dsp:cNvSpPr/>
      </dsp:nvSpPr>
      <dsp:spPr>
        <a:xfrm>
          <a:off x="4219900" y="1610082"/>
          <a:ext cx="1515121" cy="151512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noProof="0">
              <a:solidFill>
                <a:schemeClr val="tx1"/>
              </a:solidFill>
            </a:rPr>
            <a:t>Kişilik</a:t>
          </a:r>
        </a:p>
      </dsp:txBody>
      <dsp:txXfrm>
        <a:off x="4441784" y="1831966"/>
        <a:ext cx="1071353" cy="1071353"/>
      </dsp:txXfrm>
    </dsp:sp>
    <dsp:sp modelId="{C70D764C-FE20-4473-B966-EB8FB3CBA118}">
      <dsp:nvSpPr>
        <dsp:cNvPr id="0" name=""/>
        <dsp:cNvSpPr/>
      </dsp:nvSpPr>
      <dsp:spPr>
        <a:xfrm rot="8100000">
          <a:off x="3980107" y="2908077"/>
          <a:ext cx="402483" cy="51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4083169" y="2967658"/>
        <a:ext cx="281738" cy="306811"/>
      </dsp:txXfrm>
    </dsp:sp>
    <dsp:sp modelId="{228E0915-6479-4EAD-98A2-76D83E85686F}">
      <dsp:nvSpPr>
        <dsp:cNvPr id="0" name=""/>
        <dsp:cNvSpPr/>
      </dsp:nvSpPr>
      <dsp:spPr>
        <a:xfrm>
          <a:off x="2611568" y="3218414"/>
          <a:ext cx="1515121" cy="151512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noProof="0">
              <a:solidFill>
                <a:schemeClr val="tx1"/>
              </a:solidFill>
            </a:rPr>
            <a:t>Arkadaş Etkisi ve Sosyal Çevre</a:t>
          </a:r>
        </a:p>
      </dsp:txBody>
      <dsp:txXfrm>
        <a:off x="2833452" y="3440298"/>
        <a:ext cx="1071353" cy="1071353"/>
      </dsp:txXfrm>
    </dsp:sp>
    <dsp:sp modelId="{6B3EAA1B-2898-42CF-BAE7-DD91F7B714B8}">
      <dsp:nvSpPr>
        <dsp:cNvPr id="0" name=""/>
        <dsp:cNvSpPr/>
      </dsp:nvSpPr>
      <dsp:spPr>
        <a:xfrm rot="13500000">
          <a:off x="2371776" y="2924186"/>
          <a:ext cx="402483" cy="51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2474838" y="3069147"/>
        <a:ext cx="281738" cy="306811"/>
      </dsp:txXfrm>
    </dsp:sp>
    <dsp:sp modelId="{451EC400-8DA9-4041-883C-DA1FE6A335D9}">
      <dsp:nvSpPr>
        <dsp:cNvPr id="0" name=""/>
        <dsp:cNvSpPr/>
      </dsp:nvSpPr>
      <dsp:spPr>
        <a:xfrm>
          <a:off x="1003236" y="1610082"/>
          <a:ext cx="1515121" cy="151512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noProof="0">
              <a:solidFill>
                <a:schemeClr val="tx1"/>
              </a:solidFill>
            </a:rPr>
            <a:t>Ailede</a:t>
          </a:r>
          <a:r>
            <a:rPr lang="en-US" sz="2000" b="1" kern="1200">
              <a:solidFill>
                <a:schemeClr val="tx1"/>
              </a:solidFill>
            </a:rPr>
            <a:t> ve </a:t>
          </a:r>
          <a:r>
            <a:rPr lang="tr-TR" sz="2000" b="1" kern="1200" noProof="0">
              <a:solidFill>
                <a:schemeClr val="tx1"/>
              </a:solidFill>
            </a:rPr>
            <a:t>Alkol</a:t>
          </a:r>
          <a:r>
            <a:rPr lang="en-US" sz="2000" b="1" kern="1200">
              <a:solidFill>
                <a:schemeClr val="tx1"/>
              </a:solidFill>
            </a:rPr>
            <a:t> ve </a:t>
          </a:r>
          <a:r>
            <a:rPr lang="tr-TR" sz="2000" b="1" kern="1200" noProof="0">
              <a:solidFill>
                <a:schemeClr val="tx1"/>
              </a:solidFill>
            </a:rPr>
            <a:t>Madde</a:t>
          </a:r>
          <a:r>
            <a:rPr lang="en-US" sz="2000" b="1" kern="1200">
              <a:solidFill>
                <a:schemeClr val="tx1"/>
              </a:solidFill>
            </a:rPr>
            <a:t> </a:t>
          </a:r>
          <a:r>
            <a:rPr lang="tr-TR" sz="2000" b="1" kern="1200">
              <a:solidFill>
                <a:schemeClr val="tx1"/>
              </a:solidFill>
            </a:rPr>
            <a:t>Kullanımı</a:t>
          </a:r>
        </a:p>
      </dsp:txBody>
      <dsp:txXfrm>
        <a:off x="1225120" y="1831966"/>
        <a:ext cx="1071353" cy="1071353"/>
      </dsp:txXfrm>
    </dsp:sp>
    <dsp:sp modelId="{94BD8198-81BC-4005-A88B-88AAE7FE6509}">
      <dsp:nvSpPr>
        <dsp:cNvPr id="0" name=""/>
        <dsp:cNvSpPr/>
      </dsp:nvSpPr>
      <dsp:spPr>
        <a:xfrm rot="18900000">
          <a:off x="2355666" y="1315855"/>
          <a:ext cx="402483" cy="51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2373349" y="1460816"/>
        <a:ext cx="281738" cy="306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F061D-D420-4020-BEDA-607930F1D5E5}">
      <dsp:nvSpPr>
        <dsp:cNvPr id="0" name=""/>
        <dsp:cNvSpPr/>
      </dsp:nvSpPr>
      <dsp:spPr>
        <a:xfrm>
          <a:off x="0" y="2657"/>
          <a:ext cx="8545286" cy="4108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Yakın arkadaşlarda madde kullanımı</a:t>
          </a:r>
        </a:p>
      </dsp:txBody>
      <dsp:txXfrm>
        <a:off x="20057" y="22714"/>
        <a:ext cx="8505172" cy="370753"/>
      </dsp:txXfrm>
    </dsp:sp>
    <dsp:sp modelId="{41E20A17-6F96-47B9-A104-A458E69C0F03}">
      <dsp:nvSpPr>
        <dsp:cNvPr id="0" name=""/>
        <dsp:cNvSpPr/>
      </dsp:nvSpPr>
      <dsp:spPr>
        <a:xfrm>
          <a:off x="0" y="482644"/>
          <a:ext cx="8545286" cy="463319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Ailede madde kullanımı</a:t>
          </a:r>
        </a:p>
      </dsp:txBody>
      <dsp:txXfrm>
        <a:off x="22617" y="505261"/>
        <a:ext cx="8500052" cy="418085"/>
      </dsp:txXfrm>
    </dsp:sp>
    <dsp:sp modelId="{E78AC2CD-2949-45EB-97CA-F65A0B325E5D}">
      <dsp:nvSpPr>
        <dsp:cNvPr id="0" name=""/>
        <dsp:cNvSpPr/>
      </dsp:nvSpPr>
      <dsp:spPr>
        <a:xfrm>
          <a:off x="0" y="1015084"/>
          <a:ext cx="8545286" cy="463319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Konum elde etme arzusu</a:t>
          </a:r>
        </a:p>
      </dsp:txBody>
      <dsp:txXfrm>
        <a:off x="22617" y="1037701"/>
        <a:ext cx="8500052" cy="418085"/>
      </dsp:txXfrm>
    </dsp:sp>
    <dsp:sp modelId="{B64A31A5-01BC-4F12-BBAD-D17109027241}">
      <dsp:nvSpPr>
        <dsp:cNvPr id="0" name=""/>
        <dsp:cNvSpPr/>
      </dsp:nvSpPr>
      <dsp:spPr>
        <a:xfrm>
          <a:off x="0" y="1547524"/>
          <a:ext cx="8545286" cy="46331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Gelişime özgü krizler</a:t>
          </a:r>
        </a:p>
      </dsp:txBody>
      <dsp:txXfrm>
        <a:off x="22617" y="1570141"/>
        <a:ext cx="8500052" cy="418085"/>
      </dsp:txXfrm>
    </dsp:sp>
    <dsp:sp modelId="{31C00108-266A-4EF4-AD35-5724F9B1B9EE}">
      <dsp:nvSpPr>
        <dsp:cNvPr id="0" name=""/>
        <dsp:cNvSpPr/>
      </dsp:nvSpPr>
      <dsp:spPr>
        <a:xfrm>
          <a:off x="0" y="2079964"/>
          <a:ext cx="8545286" cy="463319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Akademik başarısızlık</a:t>
          </a:r>
        </a:p>
      </dsp:txBody>
      <dsp:txXfrm>
        <a:off x="22617" y="2102581"/>
        <a:ext cx="8500052" cy="418085"/>
      </dsp:txXfrm>
    </dsp:sp>
    <dsp:sp modelId="{08471C74-A5D7-4A40-8011-AF8223E4B7B9}">
      <dsp:nvSpPr>
        <dsp:cNvPr id="0" name=""/>
        <dsp:cNvSpPr/>
      </dsp:nvSpPr>
      <dsp:spPr>
        <a:xfrm>
          <a:off x="0" y="2612404"/>
          <a:ext cx="8545286" cy="463319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Kimlik oluşturma süreci</a:t>
          </a:r>
        </a:p>
      </dsp:txBody>
      <dsp:txXfrm>
        <a:off x="22617" y="2635021"/>
        <a:ext cx="8500052" cy="418085"/>
      </dsp:txXfrm>
    </dsp:sp>
    <dsp:sp modelId="{F2073F1D-6B07-4140-B572-E00DCD45BBBF}">
      <dsp:nvSpPr>
        <dsp:cNvPr id="0" name=""/>
        <dsp:cNvSpPr/>
      </dsp:nvSpPr>
      <dsp:spPr>
        <a:xfrm>
          <a:off x="0" y="3144844"/>
          <a:ext cx="8545286" cy="46331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Erken yaşta maddeye maruz kalma</a:t>
          </a:r>
        </a:p>
      </dsp:txBody>
      <dsp:txXfrm>
        <a:off x="22617" y="3167461"/>
        <a:ext cx="8500052" cy="418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1D633-DCE3-427D-8D71-20AE357A6F10}">
      <dsp:nvSpPr>
        <dsp:cNvPr id="0" name=""/>
        <dsp:cNvSpPr/>
      </dsp:nvSpPr>
      <dsp:spPr>
        <a:xfrm>
          <a:off x="0" y="1319"/>
          <a:ext cx="7761514" cy="4293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  <a:r>
            <a:rPr lang="en-US" sz="2000" b="1" kern="1200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ürtüsellik</a:t>
          </a:r>
          <a:endParaRPr lang="tr-TR" sz="2000" b="1" kern="1200" dirty="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58" y="22277"/>
        <a:ext cx="7719598" cy="387419"/>
      </dsp:txXfrm>
    </dsp:sp>
    <dsp:sp modelId="{7C6B4206-5994-4EDE-9134-A215B670B04C}">
      <dsp:nvSpPr>
        <dsp:cNvPr id="0" name=""/>
        <dsp:cNvSpPr/>
      </dsp:nvSpPr>
      <dsp:spPr>
        <a:xfrm>
          <a:off x="0" y="442664"/>
          <a:ext cx="7761514" cy="429335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  <a:r>
            <a:rPr lang="en-US" sz="2000" b="1" kern="120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üşük</a:t>
          </a:r>
          <a:r>
            <a:rPr lang="en-US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öz</a:t>
          </a:r>
          <a:r>
            <a:rPr lang="en-US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kontrol</a:t>
          </a:r>
          <a:endParaRPr lang="tr-TR" sz="2000" b="1" kern="12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58" y="463622"/>
        <a:ext cx="7719598" cy="387419"/>
      </dsp:txXfrm>
    </dsp:sp>
    <dsp:sp modelId="{AF2C0618-BFDE-4F23-ABDC-1D50258B5B0F}">
      <dsp:nvSpPr>
        <dsp:cNvPr id="0" name=""/>
        <dsp:cNvSpPr/>
      </dsp:nvSpPr>
      <dsp:spPr>
        <a:xfrm>
          <a:off x="0" y="884008"/>
          <a:ext cx="7761514" cy="429335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  <a:r>
            <a:rPr lang="en-US" sz="2000" b="1" kern="1200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üşük</a:t>
          </a:r>
          <a:r>
            <a:rPr lang="en-US" sz="20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öz</a:t>
          </a:r>
          <a:r>
            <a:rPr lang="en-US" sz="20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değer</a:t>
          </a:r>
          <a:endParaRPr lang="tr-TR" sz="2000" b="1" kern="1200" dirty="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58" y="904966"/>
        <a:ext cx="7719598" cy="387419"/>
      </dsp:txXfrm>
    </dsp:sp>
    <dsp:sp modelId="{AC63A662-6454-4EA7-A3CA-CF61708613B4}">
      <dsp:nvSpPr>
        <dsp:cNvPr id="0" name=""/>
        <dsp:cNvSpPr/>
      </dsp:nvSpPr>
      <dsp:spPr>
        <a:xfrm>
          <a:off x="0" y="1325353"/>
          <a:ext cx="7761514" cy="429335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R</a:t>
          </a:r>
          <a:r>
            <a:rPr lang="en-US" sz="2000" b="1" kern="120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isk</a:t>
          </a:r>
          <a:r>
            <a:rPr lang="en-US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alma</a:t>
          </a:r>
          <a:r>
            <a:rPr lang="tr-TR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 davranışı</a:t>
          </a:r>
        </a:p>
      </dsp:txBody>
      <dsp:txXfrm>
        <a:off x="20958" y="1346311"/>
        <a:ext cx="7719598" cy="387419"/>
      </dsp:txXfrm>
    </dsp:sp>
    <dsp:sp modelId="{284964AB-5541-4D0E-98A6-391C26F8B45D}">
      <dsp:nvSpPr>
        <dsp:cNvPr id="0" name=""/>
        <dsp:cNvSpPr/>
      </dsp:nvSpPr>
      <dsp:spPr>
        <a:xfrm>
          <a:off x="0" y="1766697"/>
          <a:ext cx="7761514" cy="429335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N</a:t>
          </a:r>
          <a:r>
            <a:rPr lang="en-US" sz="2000" b="1" kern="120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örotisizm</a:t>
          </a:r>
          <a:endParaRPr lang="tr-TR" sz="2000" b="1" kern="12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58" y="1787655"/>
        <a:ext cx="7719598" cy="387419"/>
      </dsp:txXfrm>
    </dsp:sp>
    <dsp:sp modelId="{806CB04E-644C-4E61-B9B0-B61EA2E38631}">
      <dsp:nvSpPr>
        <dsp:cNvPr id="0" name=""/>
        <dsp:cNvSpPr/>
      </dsp:nvSpPr>
      <dsp:spPr>
        <a:xfrm>
          <a:off x="0" y="2208042"/>
          <a:ext cx="7761514" cy="42933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err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Psikotisisizm</a:t>
          </a:r>
          <a:endParaRPr lang="tr-TR" sz="2000" b="1" kern="12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58" y="2229000"/>
        <a:ext cx="7719598" cy="387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82B2A-4BB4-40AA-A32B-D62DEC7A8C6B}">
      <dsp:nvSpPr>
        <dsp:cNvPr id="0" name=""/>
        <dsp:cNvSpPr/>
      </dsp:nvSpPr>
      <dsp:spPr>
        <a:xfrm>
          <a:off x="0" y="276"/>
          <a:ext cx="8055429" cy="3279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Sosyal öğrenme</a:t>
          </a:r>
        </a:p>
      </dsp:txBody>
      <dsp:txXfrm>
        <a:off x="16008" y="16284"/>
        <a:ext cx="8023413" cy="295903"/>
      </dsp:txXfrm>
    </dsp:sp>
    <dsp:sp modelId="{C027027D-63F5-4EB2-9B1A-1CDA81449267}">
      <dsp:nvSpPr>
        <dsp:cNvPr id="0" name=""/>
        <dsp:cNvSpPr/>
      </dsp:nvSpPr>
      <dsp:spPr>
        <a:xfrm>
          <a:off x="0" y="338040"/>
          <a:ext cx="8055429" cy="327919"/>
        </a:xfrm>
        <a:prstGeom prst="roundRect">
          <a:avLst/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Ebeveynlerde madde kullanımı</a:t>
          </a:r>
        </a:p>
      </dsp:txBody>
      <dsp:txXfrm>
        <a:off x="16008" y="354048"/>
        <a:ext cx="8023413" cy="295903"/>
      </dsp:txXfrm>
    </dsp:sp>
    <dsp:sp modelId="{EB9858BB-9719-4FBA-BA14-E29A591E2AF0}">
      <dsp:nvSpPr>
        <dsp:cNvPr id="0" name=""/>
        <dsp:cNvSpPr/>
      </dsp:nvSpPr>
      <dsp:spPr>
        <a:xfrm>
          <a:off x="0" y="675804"/>
          <a:ext cx="8055429" cy="327919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İşlevsiz aile sistemi</a:t>
          </a:r>
        </a:p>
      </dsp:txBody>
      <dsp:txXfrm>
        <a:off x="16008" y="691812"/>
        <a:ext cx="8023413" cy="295903"/>
      </dsp:txXfrm>
    </dsp:sp>
    <dsp:sp modelId="{746A2842-9C5A-417B-9489-687878B86D8C}">
      <dsp:nvSpPr>
        <dsp:cNvPr id="0" name=""/>
        <dsp:cNvSpPr/>
      </dsp:nvSpPr>
      <dsp:spPr>
        <a:xfrm>
          <a:off x="0" y="1013567"/>
          <a:ext cx="8055429" cy="327919"/>
        </a:xfrm>
        <a:prstGeom prst="roundRect">
          <a:avLst/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Aile içi şiddet</a:t>
          </a:r>
        </a:p>
      </dsp:txBody>
      <dsp:txXfrm>
        <a:off x="16008" y="1029575"/>
        <a:ext cx="8023413" cy="295903"/>
      </dsp:txXfrm>
    </dsp:sp>
    <dsp:sp modelId="{6027C95C-E6DB-45E8-B55F-0FCDBD7010DA}">
      <dsp:nvSpPr>
        <dsp:cNvPr id="0" name=""/>
        <dsp:cNvSpPr/>
      </dsp:nvSpPr>
      <dsp:spPr>
        <a:xfrm>
          <a:off x="0" y="1351331"/>
          <a:ext cx="8055429" cy="32791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Hastalıklar</a:t>
          </a:r>
        </a:p>
      </dsp:txBody>
      <dsp:txXfrm>
        <a:off x="16008" y="1367339"/>
        <a:ext cx="8023413" cy="295903"/>
      </dsp:txXfrm>
    </dsp:sp>
    <dsp:sp modelId="{177EE7D9-28F9-44E1-B50F-BB7A0CB28E3E}">
      <dsp:nvSpPr>
        <dsp:cNvPr id="0" name=""/>
        <dsp:cNvSpPr/>
      </dsp:nvSpPr>
      <dsp:spPr>
        <a:xfrm>
          <a:off x="0" y="1689095"/>
          <a:ext cx="8055429" cy="327919"/>
        </a:xfrm>
        <a:prstGeom prst="roundRect">
          <a:avLst/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Ailede suç davranışı</a:t>
          </a:r>
        </a:p>
      </dsp:txBody>
      <dsp:txXfrm>
        <a:off x="16008" y="1705103"/>
        <a:ext cx="8023413" cy="295903"/>
      </dsp:txXfrm>
    </dsp:sp>
    <dsp:sp modelId="{1D6E8D53-6844-46C1-B474-66344B235307}">
      <dsp:nvSpPr>
        <dsp:cNvPr id="0" name=""/>
        <dsp:cNvSpPr/>
      </dsp:nvSpPr>
      <dsp:spPr>
        <a:xfrm>
          <a:off x="0" y="2026858"/>
          <a:ext cx="8055429" cy="327919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Aile içi zayıf iletişim</a:t>
          </a:r>
        </a:p>
      </dsp:txBody>
      <dsp:txXfrm>
        <a:off x="16008" y="2042866"/>
        <a:ext cx="8023413" cy="295903"/>
      </dsp:txXfrm>
    </dsp:sp>
    <dsp:sp modelId="{57251523-2A12-4F3E-8104-26BD4A4DE9F1}">
      <dsp:nvSpPr>
        <dsp:cNvPr id="0" name=""/>
        <dsp:cNvSpPr/>
      </dsp:nvSpPr>
      <dsp:spPr>
        <a:xfrm>
          <a:off x="0" y="2364622"/>
          <a:ext cx="8055429" cy="327919"/>
        </a:xfrm>
        <a:prstGeom prst="roundRect">
          <a:avLst/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Olumsuz bağlanma stilleri</a:t>
          </a:r>
        </a:p>
      </dsp:txBody>
      <dsp:txXfrm>
        <a:off x="16008" y="2380630"/>
        <a:ext cx="8023413" cy="295903"/>
      </dsp:txXfrm>
    </dsp:sp>
    <dsp:sp modelId="{BE65C858-0C96-41CE-87DF-33E44AE1C475}">
      <dsp:nvSpPr>
        <dsp:cNvPr id="0" name=""/>
        <dsp:cNvSpPr/>
      </dsp:nvSpPr>
      <dsp:spPr>
        <a:xfrm>
          <a:off x="0" y="2702386"/>
          <a:ext cx="8055429" cy="32791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>
              <a:solidFill>
                <a:srgbClr val="002060"/>
              </a:solidFill>
            </a:rPr>
            <a:t>İhmal ve istismar</a:t>
          </a:r>
        </a:p>
      </dsp:txBody>
      <dsp:txXfrm>
        <a:off x="16008" y="2718394"/>
        <a:ext cx="8023413" cy="295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59D99-B17F-4A72-98B3-ACE4E6C1034F}">
      <dsp:nvSpPr>
        <dsp:cNvPr id="0" name=""/>
        <dsp:cNvSpPr/>
      </dsp:nvSpPr>
      <dsp:spPr>
        <a:xfrm>
          <a:off x="3080" y="365348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Empati kurun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80" y="365348"/>
        <a:ext cx="2444055" cy="1466433"/>
      </dsp:txXfrm>
    </dsp:sp>
    <dsp:sp modelId="{9E4A70E5-96A4-413A-89AD-B95FF0509A45}">
      <dsp:nvSpPr>
        <dsp:cNvPr id="0" name=""/>
        <dsp:cNvSpPr/>
      </dsp:nvSpPr>
      <dsp:spPr>
        <a:xfrm>
          <a:off x="2691541" y="365348"/>
          <a:ext cx="2444055" cy="1466433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Destekleyici ve güvenli bir ortam sağlayın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91541" y="365348"/>
        <a:ext cx="2444055" cy="1466433"/>
      </dsp:txXfrm>
    </dsp:sp>
    <dsp:sp modelId="{91809DA0-A42D-42D5-BCBC-191434E76568}">
      <dsp:nvSpPr>
        <dsp:cNvPr id="0" name=""/>
        <dsp:cNvSpPr/>
      </dsp:nvSpPr>
      <dsp:spPr>
        <a:xfrm>
          <a:off x="5380002" y="365348"/>
          <a:ext cx="2444055" cy="146643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Bireyselleştirilmiş bir yaklaşım benimseyin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380002" y="365348"/>
        <a:ext cx="2444055" cy="1466433"/>
      </dsp:txXfrm>
    </dsp:sp>
    <dsp:sp modelId="{762BE9FD-BF46-4158-B635-D36718390B27}">
      <dsp:nvSpPr>
        <dsp:cNvPr id="0" name=""/>
        <dsp:cNvSpPr/>
      </dsp:nvSpPr>
      <dsp:spPr>
        <a:xfrm>
          <a:off x="8068463" y="365348"/>
          <a:ext cx="2444055" cy="1466433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Bilgi ve farkındalık sağlayın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068463" y="365348"/>
        <a:ext cx="2444055" cy="1466433"/>
      </dsp:txXfrm>
    </dsp:sp>
    <dsp:sp modelId="{55555574-2D65-4F59-923B-28DA1FEBDE04}">
      <dsp:nvSpPr>
        <dsp:cNvPr id="0" name=""/>
        <dsp:cNvSpPr/>
      </dsp:nvSpPr>
      <dsp:spPr>
        <a:xfrm>
          <a:off x="1347311" y="2076187"/>
          <a:ext cx="2444055" cy="146643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Motive edici yaklaşım kullanın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347311" y="2076187"/>
        <a:ext cx="2444055" cy="1466433"/>
      </dsp:txXfrm>
    </dsp:sp>
    <dsp:sp modelId="{AC87D449-E3FC-4701-A6F2-162C420F6922}">
      <dsp:nvSpPr>
        <dsp:cNvPr id="0" name=""/>
        <dsp:cNvSpPr/>
      </dsp:nvSpPr>
      <dsp:spPr>
        <a:xfrm>
          <a:off x="4035772" y="2076187"/>
          <a:ext cx="2444055" cy="1466433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Duygularını ifade etmelerinde destekleyici olun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35772" y="2076187"/>
        <a:ext cx="2444055" cy="1466433"/>
      </dsp:txXfrm>
    </dsp:sp>
    <dsp:sp modelId="{5E02233A-E906-41B4-931E-76249DBCD19B}">
      <dsp:nvSpPr>
        <dsp:cNvPr id="0" name=""/>
        <dsp:cNvSpPr/>
      </dsp:nvSpPr>
      <dsp:spPr>
        <a:xfrm>
          <a:off x="6724233" y="2076187"/>
          <a:ext cx="2444055" cy="146643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noProof="0">
              <a:latin typeface="Segoe UI" panose="020B0502040204020203" pitchFamily="34" charset="0"/>
              <a:cs typeface="Segoe UI" panose="020B0502040204020203" pitchFamily="34" charset="0"/>
            </a:rPr>
            <a:t>Çocuk ve ergenle etkili iletişim kurun</a:t>
          </a:r>
          <a:endParaRPr lang="tr-TR" sz="21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724233" y="2076187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68F95-0B2D-4B9C-BA3F-C5B447C368FF}">
      <dsp:nvSpPr>
        <dsp:cNvPr id="0" name=""/>
        <dsp:cNvSpPr/>
      </dsp:nvSpPr>
      <dsp:spPr>
        <a:xfrm>
          <a:off x="2251968" y="416818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04112" y="460775"/>
        <a:ext cx="17625" cy="3525"/>
      </dsp:txXfrm>
    </dsp:sp>
    <dsp:sp modelId="{0AD57EFA-B777-4341-B01B-5684A6168D75}">
      <dsp:nvSpPr>
        <dsp:cNvPr id="0" name=""/>
        <dsp:cNvSpPr/>
      </dsp:nvSpPr>
      <dsp:spPr>
        <a:xfrm>
          <a:off x="721099" y="2737"/>
          <a:ext cx="1532669" cy="919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Hayal kırıklığı</a:t>
          </a:r>
        </a:p>
      </dsp:txBody>
      <dsp:txXfrm>
        <a:off x="721099" y="2737"/>
        <a:ext cx="1532669" cy="919601"/>
      </dsp:txXfrm>
    </dsp:sp>
    <dsp:sp modelId="{A4009BDF-3A57-4A57-9612-42E899BFBB15}">
      <dsp:nvSpPr>
        <dsp:cNvPr id="0" name=""/>
        <dsp:cNvSpPr/>
      </dsp:nvSpPr>
      <dsp:spPr>
        <a:xfrm>
          <a:off x="4137151" y="416818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289295" y="460775"/>
        <a:ext cx="17625" cy="3525"/>
      </dsp:txXfrm>
    </dsp:sp>
    <dsp:sp modelId="{3A246616-5849-4DD3-8E36-63F856D1A846}">
      <dsp:nvSpPr>
        <dsp:cNvPr id="0" name=""/>
        <dsp:cNvSpPr/>
      </dsp:nvSpPr>
      <dsp:spPr>
        <a:xfrm>
          <a:off x="2606282" y="2737"/>
          <a:ext cx="1532669" cy="919601"/>
        </a:xfrm>
        <a:prstGeom prst="rect">
          <a:avLst/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Utanç</a:t>
          </a:r>
        </a:p>
      </dsp:txBody>
      <dsp:txXfrm>
        <a:off x="2606282" y="2737"/>
        <a:ext cx="1532669" cy="919601"/>
      </dsp:txXfrm>
    </dsp:sp>
    <dsp:sp modelId="{5BDED8B6-91AF-4D82-90CB-0980347B1B4A}">
      <dsp:nvSpPr>
        <dsp:cNvPr id="0" name=""/>
        <dsp:cNvSpPr/>
      </dsp:nvSpPr>
      <dsp:spPr>
        <a:xfrm>
          <a:off x="6022334" y="416818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6174478" y="460775"/>
        <a:ext cx="17625" cy="3525"/>
      </dsp:txXfrm>
    </dsp:sp>
    <dsp:sp modelId="{68E8296B-EE4B-4799-9B29-D34ABA006B70}">
      <dsp:nvSpPr>
        <dsp:cNvPr id="0" name=""/>
        <dsp:cNvSpPr/>
      </dsp:nvSpPr>
      <dsp:spPr>
        <a:xfrm>
          <a:off x="4491465" y="2737"/>
          <a:ext cx="1532669" cy="919601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Üzüntü</a:t>
          </a:r>
        </a:p>
      </dsp:txBody>
      <dsp:txXfrm>
        <a:off x="4491465" y="2737"/>
        <a:ext cx="1532669" cy="919601"/>
      </dsp:txXfrm>
    </dsp:sp>
    <dsp:sp modelId="{98169279-5889-4D74-827D-AEDFDE1F3314}">
      <dsp:nvSpPr>
        <dsp:cNvPr id="0" name=""/>
        <dsp:cNvSpPr/>
      </dsp:nvSpPr>
      <dsp:spPr>
        <a:xfrm>
          <a:off x="7907517" y="416818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8059661" y="460775"/>
        <a:ext cx="17625" cy="3525"/>
      </dsp:txXfrm>
    </dsp:sp>
    <dsp:sp modelId="{AC3AF50B-6EC8-4890-A56F-83FC5C855632}">
      <dsp:nvSpPr>
        <dsp:cNvPr id="0" name=""/>
        <dsp:cNvSpPr/>
      </dsp:nvSpPr>
      <dsp:spPr>
        <a:xfrm>
          <a:off x="6376648" y="2737"/>
          <a:ext cx="1532669" cy="919601"/>
        </a:xfrm>
        <a:prstGeom prst="rect">
          <a:avLst/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Kendine yönelmiş öfke</a:t>
          </a:r>
        </a:p>
      </dsp:txBody>
      <dsp:txXfrm>
        <a:off x="6376648" y="2737"/>
        <a:ext cx="1532669" cy="919601"/>
      </dsp:txXfrm>
    </dsp:sp>
    <dsp:sp modelId="{9AB3D966-D456-4802-B85B-B03A95CE1087}">
      <dsp:nvSpPr>
        <dsp:cNvPr id="0" name=""/>
        <dsp:cNvSpPr/>
      </dsp:nvSpPr>
      <dsp:spPr>
        <a:xfrm>
          <a:off x="1487433" y="920539"/>
          <a:ext cx="7540732" cy="321913"/>
        </a:xfrm>
        <a:custGeom>
          <a:avLst/>
          <a:gdLst/>
          <a:ahLst/>
          <a:cxnLst/>
          <a:rect l="0" t="0" r="0" b="0"/>
          <a:pathLst>
            <a:path>
              <a:moveTo>
                <a:pt x="7540732" y="0"/>
              </a:moveTo>
              <a:lnTo>
                <a:pt x="7540732" y="178056"/>
              </a:lnTo>
              <a:lnTo>
                <a:pt x="0" y="178056"/>
              </a:lnTo>
              <a:lnTo>
                <a:pt x="0" y="321913"/>
              </a:lnTo>
            </a:path>
          </a:pathLst>
        </a:custGeom>
        <a:noFill/>
        <a:ln w="635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69075" y="1079733"/>
        <a:ext cx="377448" cy="3525"/>
      </dsp:txXfrm>
    </dsp:sp>
    <dsp:sp modelId="{49BB234A-C894-4B45-9947-15DED1EA1FCB}">
      <dsp:nvSpPr>
        <dsp:cNvPr id="0" name=""/>
        <dsp:cNvSpPr/>
      </dsp:nvSpPr>
      <dsp:spPr>
        <a:xfrm>
          <a:off x="8261831" y="2737"/>
          <a:ext cx="1532669" cy="919601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Bağımlılığı reddetme</a:t>
          </a:r>
        </a:p>
      </dsp:txBody>
      <dsp:txXfrm>
        <a:off x="8261831" y="2737"/>
        <a:ext cx="1532669" cy="919601"/>
      </dsp:txXfrm>
    </dsp:sp>
    <dsp:sp modelId="{49A724AA-079D-4C9D-B817-1EA74ED0BC33}">
      <dsp:nvSpPr>
        <dsp:cNvPr id="0" name=""/>
        <dsp:cNvSpPr/>
      </dsp:nvSpPr>
      <dsp:spPr>
        <a:xfrm>
          <a:off x="2251968" y="1688933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04112" y="1732891"/>
        <a:ext cx="17625" cy="3525"/>
      </dsp:txXfrm>
    </dsp:sp>
    <dsp:sp modelId="{6EAB1722-67B7-4EAC-9D48-DB3557884BCA}">
      <dsp:nvSpPr>
        <dsp:cNvPr id="0" name=""/>
        <dsp:cNvSpPr/>
      </dsp:nvSpPr>
      <dsp:spPr>
        <a:xfrm>
          <a:off x="721099" y="1274853"/>
          <a:ext cx="1532669" cy="91960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</a:t>
          </a:r>
          <a:r>
            <a:rPr lang="en-US" sz="1600" kern="1200" err="1"/>
            <a:t>uçluluk</a:t>
          </a:r>
          <a:endParaRPr lang="tr-TR" sz="1600" kern="1200"/>
        </a:p>
      </dsp:txBody>
      <dsp:txXfrm>
        <a:off x="721099" y="1274853"/>
        <a:ext cx="1532669" cy="919601"/>
      </dsp:txXfrm>
    </dsp:sp>
    <dsp:sp modelId="{82798474-8F64-4377-9882-B8D57E3FC5C1}">
      <dsp:nvSpPr>
        <dsp:cNvPr id="0" name=""/>
        <dsp:cNvSpPr/>
      </dsp:nvSpPr>
      <dsp:spPr>
        <a:xfrm>
          <a:off x="4137151" y="1688933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289295" y="1732891"/>
        <a:ext cx="17625" cy="3525"/>
      </dsp:txXfrm>
    </dsp:sp>
    <dsp:sp modelId="{8CCC2206-F5C9-4C5D-9D6A-859AC9D37ED2}">
      <dsp:nvSpPr>
        <dsp:cNvPr id="0" name=""/>
        <dsp:cNvSpPr/>
      </dsp:nvSpPr>
      <dsp:spPr>
        <a:xfrm>
          <a:off x="2606282" y="1274853"/>
          <a:ext cx="1532669" cy="919601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Geleceğe ilişkin kaygılar</a:t>
          </a:r>
        </a:p>
      </dsp:txBody>
      <dsp:txXfrm>
        <a:off x="2606282" y="1274853"/>
        <a:ext cx="1532669" cy="919601"/>
      </dsp:txXfrm>
    </dsp:sp>
    <dsp:sp modelId="{F3C4E5A5-D955-455E-9E93-DD62FD7FE62C}">
      <dsp:nvSpPr>
        <dsp:cNvPr id="0" name=""/>
        <dsp:cNvSpPr/>
      </dsp:nvSpPr>
      <dsp:spPr>
        <a:xfrm>
          <a:off x="6022334" y="1688933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6174478" y="1732891"/>
        <a:ext cx="17625" cy="3525"/>
      </dsp:txXfrm>
    </dsp:sp>
    <dsp:sp modelId="{DDB0E9BB-FBF7-4812-88BC-1AB38DD317E8}">
      <dsp:nvSpPr>
        <dsp:cNvPr id="0" name=""/>
        <dsp:cNvSpPr/>
      </dsp:nvSpPr>
      <dsp:spPr>
        <a:xfrm>
          <a:off x="4491465" y="1274853"/>
          <a:ext cx="1532669" cy="919601"/>
        </a:xfrm>
        <a:prstGeom prst="rect">
          <a:avLst/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Sosyal izolasyon</a:t>
          </a:r>
        </a:p>
      </dsp:txBody>
      <dsp:txXfrm>
        <a:off x="4491465" y="1274853"/>
        <a:ext cx="1532669" cy="919601"/>
      </dsp:txXfrm>
    </dsp:sp>
    <dsp:sp modelId="{24557EA1-9199-4C73-AA9C-19026EC446AC}">
      <dsp:nvSpPr>
        <dsp:cNvPr id="0" name=""/>
        <dsp:cNvSpPr/>
      </dsp:nvSpPr>
      <dsp:spPr>
        <a:xfrm>
          <a:off x="7907517" y="1688933"/>
          <a:ext cx="32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913" y="45720"/>
              </a:lnTo>
            </a:path>
          </a:pathLst>
        </a:custGeom>
        <a:noFill/>
        <a:ln w="635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8059661" y="1732891"/>
        <a:ext cx="17625" cy="3525"/>
      </dsp:txXfrm>
    </dsp:sp>
    <dsp:sp modelId="{3CD2D3E8-67BE-4EF4-81E8-A4130D529C08}">
      <dsp:nvSpPr>
        <dsp:cNvPr id="0" name=""/>
        <dsp:cNvSpPr/>
      </dsp:nvSpPr>
      <dsp:spPr>
        <a:xfrm>
          <a:off x="6376648" y="1274853"/>
          <a:ext cx="1532669" cy="919601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Yardım aramada isteksizlik </a:t>
          </a:r>
        </a:p>
      </dsp:txBody>
      <dsp:txXfrm>
        <a:off x="6376648" y="1274853"/>
        <a:ext cx="1532669" cy="919601"/>
      </dsp:txXfrm>
    </dsp:sp>
    <dsp:sp modelId="{1EB095C2-E1F3-4CF1-ABBD-20743ABBD5C0}">
      <dsp:nvSpPr>
        <dsp:cNvPr id="0" name=""/>
        <dsp:cNvSpPr/>
      </dsp:nvSpPr>
      <dsp:spPr>
        <a:xfrm>
          <a:off x="1487433" y="2192654"/>
          <a:ext cx="7540732" cy="321913"/>
        </a:xfrm>
        <a:custGeom>
          <a:avLst/>
          <a:gdLst/>
          <a:ahLst/>
          <a:cxnLst/>
          <a:rect l="0" t="0" r="0" b="0"/>
          <a:pathLst>
            <a:path>
              <a:moveTo>
                <a:pt x="7540732" y="0"/>
              </a:moveTo>
              <a:lnTo>
                <a:pt x="7540732" y="178056"/>
              </a:lnTo>
              <a:lnTo>
                <a:pt x="0" y="178056"/>
              </a:lnTo>
              <a:lnTo>
                <a:pt x="0" y="321913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69075" y="2351849"/>
        <a:ext cx="377448" cy="3525"/>
      </dsp:txXfrm>
    </dsp:sp>
    <dsp:sp modelId="{BCF7196E-FB4D-483E-97B9-03AEFBA4003C}">
      <dsp:nvSpPr>
        <dsp:cNvPr id="0" name=""/>
        <dsp:cNvSpPr/>
      </dsp:nvSpPr>
      <dsp:spPr>
        <a:xfrm>
          <a:off x="8261831" y="1274853"/>
          <a:ext cx="1532669" cy="919601"/>
        </a:xfrm>
        <a:prstGeom prst="rect">
          <a:avLst/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Depresyon </a:t>
          </a:r>
        </a:p>
      </dsp:txBody>
      <dsp:txXfrm>
        <a:off x="8261831" y="1274853"/>
        <a:ext cx="1532669" cy="919601"/>
      </dsp:txXfrm>
    </dsp:sp>
    <dsp:sp modelId="{DDDB8042-1C17-4741-A78F-B27ABDAEE3D1}">
      <dsp:nvSpPr>
        <dsp:cNvPr id="0" name=""/>
        <dsp:cNvSpPr/>
      </dsp:nvSpPr>
      <dsp:spPr>
        <a:xfrm>
          <a:off x="721099" y="2546968"/>
          <a:ext cx="1532669" cy="91960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Etiketlenme korkusu</a:t>
          </a:r>
        </a:p>
      </dsp:txBody>
      <dsp:txXfrm>
        <a:off x="721099" y="2546968"/>
        <a:ext cx="1532669" cy="919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2A90-E288-468B-8C73-2EECE5640479}">
      <dsp:nvSpPr>
        <dsp:cNvPr id="0" name=""/>
        <dsp:cNvSpPr/>
      </dsp:nvSpPr>
      <dsp:spPr>
        <a:xfrm>
          <a:off x="0" y="952618"/>
          <a:ext cx="10515600" cy="127015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AB380-FFD5-48A7-B830-5AF70FE769BC}">
      <dsp:nvSpPr>
        <dsp:cNvPr id="0" name=""/>
        <dsp:cNvSpPr/>
      </dsp:nvSpPr>
      <dsp:spPr>
        <a:xfrm>
          <a:off x="2156" y="0"/>
          <a:ext cx="871079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Sosyal model alma</a:t>
          </a:r>
        </a:p>
      </dsp:txBody>
      <dsp:txXfrm>
        <a:off x="2156" y="0"/>
        <a:ext cx="871079" cy="1270157"/>
      </dsp:txXfrm>
    </dsp:sp>
    <dsp:sp modelId="{F19CC441-7573-4E7C-BE75-5B07F1AB7EF0}">
      <dsp:nvSpPr>
        <dsp:cNvPr id="0" name=""/>
        <dsp:cNvSpPr/>
      </dsp:nvSpPr>
      <dsp:spPr>
        <a:xfrm>
          <a:off x="278926" y="1428927"/>
          <a:ext cx="317539" cy="317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E635B-1381-4203-AF34-979EB7A0118C}">
      <dsp:nvSpPr>
        <dsp:cNvPr id="0" name=""/>
        <dsp:cNvSpPr/>
      </dsp:nvSpPr>
      <dsp:spPr>
        <a:xfrm>
          <a:off x="916790" y="1905236"/>
          <a:ext cx="1209320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Madde kullanım davranışı</a:t>
          </a:r>
        </a:p>
      </dsp:txBody>
      <dsp:txXfrm>
        <a:off x="916790" y="1905236"/>
        <a:ext cx="1209320" cy="1270157"/>
      </dsp:txXfrm>
    </dsp:sp>
    <dsp:sp modelId="{80007E53-E0C0-4FA2-8CDA-FF8CE07E1830}">
      <dsp:nvSpPr>
        <dsp:cNvPr id="0" name=""/>
        <dsp:cNvSpPr/>
      </dsp:nvSpPr>
      <dsp:spPr>
        <a:xfrm>
          <a:off x="1362680" y="1428927"/>
          <a:ext cx="317539" cy="317539"/>
        </a:xfrm>
        <a:prstGeom prst="ellips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5BA4B-8945-4C67-8FEF-F71B0E9FCC27}">
      <dsp:nvSpPr>
        <dsp:cNvPr id="0" name=""/>
        <dsp:cNvSpPr/>
      </dsp:nvSpPr>
      <dsp:spPr>
        <a:xfrm>
          <a:off x="2169664" y="0"/>
          <a:ext cx="1092159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İlerleyen yaşlarda madde bağımlılığı</a:t>
          </a:r>
        </a:p>
      </dsp:txBody>
      <dsp:txXfrm>
        <a:off x="2169664" y="0"/>
        <a:ext cx="1092159" cy="1270157"/>
      </dsp:txXfrm>
    </dsp:sp>
    <dsp:sp modelId="{820BDE06-416E-472A-9403-46AA81AF0C46}">
      <dsp:nvSpPr>
        <dsp:cNvPr id="0" name=""/>
        <dsp:cNvSpPr/>
      </dsp:nvSpPr>
      <dsp:spPr>
        <a:xfrm>
          <a:off x="2556974" y="1428927"/>
          <a:ext cx="317539" cy="317539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8F8E7-FA00-41EC-B3B4-FE4BE78CEA9B}">
      <dsp:nvSpPr>
        <dsp:cNvPr id="0" name=""/>
        <dsp:cNvSpPr/>
      </dsp:nvSpPr>
      <dsp:spPr>
        <a:xfrm>
          <a:off x="3305378" y="1905236"/>
          <a:ext cx="1130679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Bilişsel sorunlar</a:t>
          </a:r>
        </a:p>
      </dsp:txBody>
      <dsp:txXfrm>
        <a:off x="3305378" y="1905236"/>
        <a:ext cx="1130679" cy="1270157"/>
      </dsp:txXfrm>
    </dsp:sp>
    <dsp:sp modelId="{E0C8C7C6-6C5D-4478-A71F-1F96F53E8D06}">
      <dsp:nvSpPr>
        <dsp:cNvPr id="0" name=""/>
        <dsp:cNvSpPr/>
      </dsp:nvSpPr>
      <dsp:spPr>
        <a:xfrm>
          <a:off x="3711948" y="1428927"/>
          <a:ext cx="317539" cy="317539"/>
        </a:xfrm>
        <a:prstGeom prst="ellips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0A3F9-9351-4907-9F04-B601C8ECFAED}">
      <dsp:nvSpPr>
        <dsp:cNvPr id="0" name=""/>
        <dsp:cNvSpPr/>
      </dsp:nvSpPr>
      <dsp:spPr>
        <a:xfrm>
          <a:off x="4479611" y="0"/>
          <a:ext cx="918605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İhmal ve istismar</a:t>
          </a:r>
        </a:p>
      </dsp:txBody>
      <dsp:txXfrm>
        <a:off x="4479611" y="0"/>
        <a:ext cx="918605" cy="1270157"/>
      </dsp:txXfrm>
    </dsp:sp>
    <dsp:sp modelId="{2B972C44-B0B1-4D9E-B03B-1A3948317B68}">
      <dsp:nvSpPr>
        <dsp:cNvPr id="0" name=""/>
        <dsp:cNvSpPr/>
      </dsp:nvSpPr>
      <dsp:spPr>
        <a:xfrm>
          <a:off x="4780144" y="1428927"/>
          <a:ext cx="317539" cy="31753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AC95F-5116-4AD4-B500-501FFA4F65C3}">
      <dsp:nvSpPr>
        <dsp:cNvPr id="0" name=""/>
        <dsp:cNvSpPr/>
      </dsp:nvSpPr>
      <dsp:spPr>
        <a:xfrm>
          <a:off x="5441771" y="1905236"/>
          <a:ext cx="871079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Stres</a:t>
          </a:r>
        </a:p>
      </dsp:txBody>
      <dsp:txXfrm>
        <a:off x="5441771" y="1905236"/>
        <a:ext cx="871079" cy="1270157"/>
      </dsp:txXfrm>
    </dsp:sp>
    <dsp:sp modelId="{10374A6F-0093-4665-AD44-D9E4F0AA4173}">
      <dsp:nvSpPr>
        <dsp:cNvPr id="0" name=""/>
        <dsp:cNvSpPr/>
      </dsp:nvSpPr>
      <dsp:spPr>
        <a:xfrm>
          <a:off x="5718541" y="1428927"/>
          <a:ext cx="317539" cy="317539"/>
        </a:xfrm>
        <a:prstGeom prst="ellips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7474-6634-4F3A-84CE-95BB6A55981E}">
      <dsp:nvSpPr>
        <dsp:cNvPr id="0" name=""/>
        <dsp:cNvSpPr/>
      </dsp:nvSpPr>
      <dsp:spPr>
        <a:xfrm>
          <a:off x="6356405" y="0"/>
          <a:ext cx="871079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Travma</a:t>
          </a:r>
        </a:p>
      </dsp:txBody>
      <dsp:txXfrm>
        <a:off x="6356405" y="0"/>
        <a:ext cx="871079" cy="1270157"/>
      </dsp:txXfrm>
    </dsp:sp>
    <dsp:sp modelId="{7DB7170C-E4D5-4A41-B1C6-8F9FA96737CC}">
      <dsp:nvSpPr>
        <dsp:cNvPr id="0" name=""/>
        <dsp:cNvSpPr/>
      </dsp:nvSpPr>
      <dsp:spPr>
        <a:xfrm>
          <a:off x="6633175" y="1428927"/>
          <a:ext cx="317539" cy="31753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A50C-14AB-45D0-8291-B5C216B6A61D}">
      <dsp:nvSpPr>
        <dsp:cNvPr id="0" name=""/>
        <dsp:cNvSpPr/>
      </dsp:nvSpPr>
      <dsp:spPr>
        <a:xfrm>
          <a:off x="7271039" y="1905236"/>
          <a:ext cx="871079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Şiddete maruz kalma</a:t>
          </a:r>
        </a:p>
      </dsp:txBody>
      <dsp:txXfrm>
        <a:off x="7271039" y="1905236"/>
        <a:ext cx="871079" cy="1270157"/>
      </dsp:txXfrm>
    </dsp:sp>
    <dsp:sp modelId="{207086FF-8365-4CE8-A83C-34BBBAB6A0F0}">
      <dsp:nvSpPr>
        <dsp:cNvPr id="0" name=""/>
        <dsp:cNvSpPr/>
      </dsp:nvSpPr>
      <dsp:spPr>
        <a:xfrm>
          <a:off x="7547809" y="1428927"/>
          <a:ext cx="317539" cy="317539"/>
        </a:xfrm>
        <a:prstGeom prst="ellips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C9CEE-A32C-4E47-AD44-F1E3FA2B4F6F}">
      <dsp:nvSpPr>
        <dsp:cNvPr id="0" name=""/>
        <dsp:cNvSpPr/>
      </dsp:nvSpPr>
      <dsp:spPr>
        <a:xfrm>
          <a:off x="8185673" y="0"/>
          <a:ext cx="1276210" cy="12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İlerleyen dönemlerde şiddete eğilim</a:t>
          </a:r>
        </a:p>
      </dsp:txBody>
      <dsp:txXfrm>
        <a:off x="8185673" y="0"/>
        <a:ext cx="1276210" cy="1270157"/>
      </dsp:txXfrm>
    </dsp:sp>
    <dsp:sp modelId="{559ACFBC-DF58-457B-96E2-7E933D25EF5A}">
      <dsp:nvSpPr>
        <dsp:cNvPr id="0" name=""/>
        <dsp:cNvSpPr/>
      </dsp:nvSpPr>
      <dsp:spPr>
        <a:xfrm>
          <a:off x="8665008" y="1428927"/>
          <a:ext cx="317539" cy="3175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8EB96-8B8B-4A41-B785-55DA13F93CF4}">
      <dsp:nvSpPr>
        <dsp:cNvPr id="0" name=""/>
        <dsp:cNvSpPr/>
      </dsp:nvSpPr>
      <dsp:spPr>
        <a:xfrm>
          <a:off x="4206240" y="1566"/>
          <a:ext cx="6309360" cy="848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>
              <a:latin typeface="Segoe UI" panose="020B0502040204020203" pitchFamily="34" charset="0"/>
              <a:cs typeface="Segoe UI" panose="020B0502040204020203" pitchFamily="34" charset="0"/>
            </a:rPr>
            <a:t>Travmaların çocukta neden olduğu olumsuz psikolojik ve sosyal etkilerini değerlendirilmeli.</a:t>
          </a:r>
        </a:p>
      </dsp:txBody>
      <dsp:txXfrm>
        <a:off x="4206240" y="107579"/>
        <a:ext cx="5991322" cy="636076"/>
      </dsp:txXfrm>
    </dsp:sp>
    <dsp:sp modelId="{60E6C2C3-E590-41F8-A462-42F9BEDC48C0}">
      <dsp:nvSpPr>
        <dsp:cNvPr id="0" name=""/>
        <dsp:cNvSpPr/>
      </dsp:nvSpPr>
      <dsp:spPr>
        <a:xfrm>
          <a:off x="0" y="0"/>
          <a:ext cx="4206240" cy="8481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noProof="0">
              <a:latin typeface="Segoe UI" panose="020B0502040204020203" pitchFamily="34" charset="0"/>
              <a:cs typeface="Segoe UI" panose="020B0502040204020203" pitchFamily="34" charset="0"/>
            </a:rPr>
            <a:t>Travmalar konusunda farkında olun</a:t>
          </a:r>
          <a:endParaRPr lang="tr-TR" sz="18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01" y="41401"/>
        <a:ext cx="4123438" cy="765300"/>
      </dsp:txXfrm>
    </dsp:sp>
    <dsp:sp modelId="{FA1CC7B1-DBE3-4C8C-8D7D-45E2DE1B9A05}">
      <dsp:nvSpPr>
        <dsp:cNvPr id="0" name=""/>
        <dsp:cNvSpPr/>
      </dsp:nvSpPr>
      <dsp:spPr>
        <a:xfrm>
          <a:off x="4206240" y="934479"/>
          <a:ext cx="6309360" cy="848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0" i="0" kern="1200">
              <a:latin typeface="Segoe UI" panose="020B0502040204020203" pitchFamily="34" charset="0"/>
              <a:cs typeface="Segoe UI" panose="020B0502040204020203" pitchFamily="34" charset="0"/>
            </a:rPr>
            <a:t>Ampirik değerlendirme ile aile yapı, sorunlar, terapi ile işlev geliştirilmeli.</a:t>
          </a:r>
          <a:endParaRPr lang="tr-TR" sz="17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06240" y="1040492"/>
        <a:ext cx="5991322" cy="636076"/>
      </dsp:txXfrm>
    </dsp:sp>
    <dsp:sp modelId="{581CF98F-D7DF-4EEB-BDB6-484115B7087E}">
      <dsp:nvSpPr>
        <dsp:cNvPr id="0" name=""/>
        <dsp:cNvSpPr/>
      </dsp:nvSpPr>
      <dsp:spPr>
        <a:xfrm>
          <a:off x="0" y="934479"/>
          <a:ext cx="4206240" cy="848102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noProof="0">
              <a:latin typeface="Segoe UI" panose="020B0502040204020203" pitchFamily="34" charset="0"/>
              <a:cs typeface="Segoe UI" panose="020B0502040204020203" pitchFamily="34" charset="0"/>
            </a:rPr>
            <a:t>Aile sistemini değerlendirin</a:t>
          </a:r>
          <a:endParaRPr lang="tr-TR" sz="18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01" y="975880"/>
        <a:ext cx="4123438" cy="765300"/>
      </dsp:txXfrm>
    </dsp:sp>
    <dsp:sp modelId="{64DD176C-D7A3-444F-85DF-8BF3454F901B}">
      <dsp:nvSpPr>
        <dsp:cNvPr id="0" name=""/>
        <dsp:cNvSpPr/>
      </dsp:nvSpPr>
      <dsp:spPr>
        <a:xfrm>
          <a:off x="4206240" y="1867391"/>
          <a:ext cx="6309360" cy="848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0" i="0" kern="1200">
              <a:latin typeface="Segoe UI" panose="020B0502040204020203" pitchFamily="34" charset="0"/>
              <a:cs typeface="Segoe UI" panose="020B0502040204020203" pitchFamily="34" charset="0"/>
            </a:rPr>
            <a:t>Çocuğun duygusal ihtiyaçlarına destek ve teşvik sağlanmalı.</a:t>
          </a:r>
          <a:endParaRPr lang="tr-TR" sz="17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06240" y="1973404"/>
        <a:ext cx="5991322" cy="636076"/>
      </dsp:txXfrm>
    </dsp:sp>
    <dsp:sp modelId="{81C93E70-484B-455D-98D9-DDE997870BAE}">
      <dsp:nvSpPr>
        <dsp:cNvPr id="0" name=""/>
        <dsp:cNvSpPr/>
      </dsp:nvSpPr>
      <dsp:spPr>
        <a:xfrm>
          <a:off x="0" y="1867391"/>
          <a:ext cx="4206240" cy="84810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noProof="0">
              <a:latin typeface="Segoe UI" panose="020B0502040204020203" pitchFamily="34" charset="0"/>
              <a:cs typeface="Segoe UI" panose="020B0502040204020203" pitchFamily="34" charset="0"/>
            </a:rPr>
            <a:t>Çocuğun duygularını anlayın ve empati kurun</a:t>
          </a:r>
          <a:endParaRPr lang="tr-TR" sz="18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01" y="1908792"/>
        <a:ext cx="4123438" cy="765300"/>
      </dsp:txXfrm>
    </dsp:sp>
    <dsp:sp modelId="{CDC97829-2E5F-4CCD-B706-C846B7CA6A80}">
      <dsp:nvSpPr>
        <dsp:cNvPr id="0" name=""/>
        <dsp:cNvSpPr/>
      </dsp:nvSpPr>
      <dsp:spPr>
        <a:xfrm>
          <a:off x="4206240" y="2800304"/>
          <a:ext cx="6309360" cy="848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0" i="0" kern="1200">
              <a:latin typeface="Segoe UI" panose="020B0502040204020203" pitchFamily="34" charset="0"/>
              <a:cs typeface="Segoe UI" panose="020B0502040204020203" pitchFamily="34" charset="0"/>
            </a:rPr>
            <a:t>Güvenli bağ için zaman, duyarlılık ve tutarlı destek önemlidir.</a:t>
          </a:r>
          <a:endParaRPr lang="tr-TR" sz="17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06240" y="2906317"/>
        <a:ext cx="5991322" cy="636076"/>
      </dsp:txXfrm>
    </dsp:sp>
    <dsp:sp modelId="{8F36084B-41EF-4E88-AC6B-749D48AEB134}">
      <dsp:nvSpPr>
        <dsp:cNvPr id="0" name=""/>
        <dsp:cNvSpPr/>
      </dsp:nvSpPr>
      <dsp:spPr>
        <a:xfrm>
          <a:off x="0" y="2800304"/>
          <a:ext cx="4206240" cy="84810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noProof="0">
              <a:latin typeface="Segoe UI" panose="020B0502040204020203" pitchFamily="34" charset="0"/>
              <a:cs typeface="Segoe UI" panose="020B0502040204020203" pitchFamily="34" charset="0"/>
            </a:rPr>
            <a:t>Güvenli bağlanmayı destekleyin</a:t>
          </a:r>
          <a:endParaRPr lang="tr-TR" sz="18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01" y="2841705"/>
        <a:ext cx="4123438" cy="765300"/>
      </dsp:txXfrm>
    </dsp:sp>
    <dsp:sp modelId="{6FE48241-642B-448B-B466-8E78A3AEC3D0}">
      <dsp:nvSpPr>
        <dsp:cNvPr id="0" name=""/>
        <dsp:cNvSpPr/>
      </dsp:nvSpPr>
      <dsp:spPr>
        <a:xfrm>
          <a:off x="4206240" y="3733217"/>
          <a:ext cx="6309360" cy="848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>
              <a:latin typeface="Segoe UI" panose="020B0502040204020203" pitchFamily="34" charset="0"/>
              <a:cs typeface="Segoe UI" panose="020B0502040204020203" pitchFamily="34" charset="0"/>
            </a:rPr>
            <a:t>Gelişimini düzenli olarak izlemeli, ilerlemeyi değerlendirmeli ve gerektiğinde müdahale planlarını güncellemelidir. </a:t>
          </a:r>
        </a:p>
      </dsp:txBody>
      <dsp:txXfrm>
        <a:off x="4206240" y="3839230"/>
        <a:ext cx="5991322" cy="636076"/>
      </dsp:txXfrm>
    </dsp:sp>
    <dsp:sp modelId="{CBAB8BE0-53BE-4027-9418-FCB594360D41}">
      <dsp:nvSpPr>
        <dsp:cNvPr id="0" name=""/>
        <dsp:cNvSpPr/>
      </dsp:nvSpPr>
      <dsp:spPr>
        <a:xfrm>
          <a:off x="0" y="3734783"/>
          <a:ext cx="4206240" cy="84810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noProof="0">
              <a:latin typeface="Segoe UI" panose="020B0502040204020203" pitchFamily="34" charset="0"/>
              <a:cs typeface="Segoe UI" panose="020B0502040204020203" pitchFamily="34" charset="0"/>
            </a:rPr>
            <a:t>Düzenli takip edin </a:t>
          </a:r>
          <a:endParaRPr lang="tr-TR" sz="1800" kern="1200" noProof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01" y="3776184"/>
        <a:ext cx="4123438" cy="765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DA8E-B83F-49F1-9CFB-F00F20D7B9E2}">
      <dsp:nvSpPr>
        <dsp:cNvPr id="0" name=""/>
        <dsp:cNvSpPr/>
      </dsp:nvSpPr>
      <dsp:spPr>
        <a:xfrm>
          <a:off x="0" y="0"/>
          <a:ext cx="3037115" cy="303711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88586-B266-4078-A533-A411E2AE95C5}">
      <dsp:nvSpPr>
        <dsp:cNvPr id="0" name=""/>
        <dsp:cNvSpPr/>
      </dsp:nvSpPr>
      <dsp:spPr>
        <a:xfrm>
          <a:off x="1518557" y="0"/>
          <a:ext cx="8953499" cy="3037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Tıbbi tedavi seçenekleri</a:t>
          </a:r>
          <a:r>
            <a:rPr lang="tr-TR" sz="2500" kern="1200"/>
            <a:t>, bağımlılıkla mücadelede farmakolojik müdahaleleri içerir.</a:t>
          </a:r>
        </a:p>
      </dsp:txBody>
      <dsp:txXfrm>
        <a:off x="1518557" y="0"/>
        <a:ext cx="8953499" cy="911136"/>
      </dsp:txXfrm>
    </dsp:sp>
    <dsp:sp modelId="{47F12739-E3C9-4261-9ED4-3A3BC58BE882}">
      <dsp:nvSpPr>
        <dsp:cNvPr id="0" name=""/>
        <dsp:cNvSpPr/>
      </dsp:nvSpPr>
      <dsp:spPr>
        <a:xfrm>
          <a:off x="531496" y="911136"/>
          <a:ext cx="1974122" cy="197412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2D359-D1C9-43D3-8469-2D796D7BEF74}">
      <dsp:nvSpPr>
        <dsp:cNvPr id="0" name=""/>
        <dsp:cNvSpPr/>
      </dsp:nvSpPr>
      <dsp:spPr>
        <a:xfrm>
          <a:off x="1518557" y="911136"/>
          <a:ext cx="8953499" cy="19741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Psikososyal tedavi seçenekleri</a:t>
          </a:r>
          <a:r>
            <a:rPr lang="tr-TR" sz="2500" kern="1200"/>
            <a:t>, bireyin psikolojik ve sosyal işlevselliğini iyileştirmeyi hedefler. </a:t>
          </a:r>
        </a:p>
      </dsp:txBody>
      <dsp:txXfrm>
        <a:off x="1518557" y="911136"/>
        <a:ext cx="8953499" cy="911133"/>
      </dsp:txXfrm>
    </dsp:sp>
    <dsp:sp modelId="{BB0DDFC8-034E-414D-967A-EB9336817A8D}">
      <dsp:nvSpPr>
        <dsp:cNvPr id="0" name=""/>
        <dsp:cNvSpPr/>
      </dsp:nvSpPr>
      <dsp:spPr>
        <a:xfrm>
          <a:off x="1062990" y="1822269"/>
          <a:ext cx="911133" cy="91113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75F7B-07CB-4D29-8909-30E7E9BBC060}">
      <dsp:nvSpPr>
        <dsp:cNvPr id="0" name=""/>
        <dsp:cNvSpPr/>
      </dsp:nvSpPr>
      <dsp:spPr>
        <a:xfrm>
          <a:off x="1518557" y="1822269"/>
          <a:ext cx="8953499" cy="9111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Aile müdahaleleri</a:t>
          </a:r>
          <a:r>
            <a:rPr lang="tr-TR" sz="2500" kern="1200"/>
            <a:t>, bağımlılığın aile dinamikleri üzerindeki etkilerini ele alır</a:t>
          </a:r>
        </a:p>
      </dsp:txBody>
      <dsp:txXfrm>
        <a:off x="1518557" y="1822269"/>
        <a:ext cx="8953499" cy="911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41D6-650D-4F3E-BD92-C94BBD40B92B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3605-0AD6-4D34-8D79-30B941A8EA30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80BF-C5E6-42D3-8BFC-A2DEDD2A3A75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964-D33A-4B68-957B-4B6F73D18AD4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E9C4-5739-4609-AFAB-6E795BF722BC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E700-1C9D-48C1-9EA3-F3F02DC5E15F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654-C1C4-4211-84F7-79F18C6D6572}" type="datetime1">
              <a:rPr lang="en-US" smtClean="0"/>
              <a:t>11/22/2023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FA07-6C4C-4666-AEB8-D8CC3A9A7C78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3086-9848-4CF1-8C25-36AA96BE69CE}" type="datetime1">
              <a:rPr lang="en-US" smtClean="0"/>
              <a:t>11/22/2023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6EF5-D4EC-496A-8B6E-C781F58E9EA8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F85-DB40-42DB-A18C-BA52077DF0E5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3513-F82F-4822-B3CB-46B6CACD1CDF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253673"/>
            <a:ext cx="9144000" cy="1078952"/>
          </a:xfrm>
          <a:solidFill>
            <a:srgbClr val="FFC000"/>
          </a:solidFill>
        </p:spPr>
        <p:txBody>
          <a:bodyPr/>
          <a:lstStyle/>
          <a:p>
            <a:r>
              <a:rPr lang="tr-TR" dirty="0"/>
              <a:t>BAĞIMLILIK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Anahtar Sözcükler: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Bağımlılık, alkol, madde, risk faktörleri, aile işlevselliği, çocuk, bağımlılık tedavisi.</a:t>
            </a:r>
            <a:endParaRPr lang="tr-T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208A36D-F689-1137-CAD1-535DABFB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212143"/>
            <a:ext cx="4691743" cy="2686428"/>
          </a:xfrm>
        </p:spPr>
        <p:txBody>
          <a:bodyPr>
            <a:normAutofit fontScale="90000"/>
          </a:bodyPr>
          <a:lstStyle/>
          <a:p>
            <a:pPr marL="90170">
              <a:lnSpc>
                <a:spcPct val="115000"/>
              </a:lnSpc>
            </a:pPr>
            <a:r>
              <a:rPr lang="tr-TR" sz="3200" b="1" kern="0" cap="all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ÇocukLARDA</a:t>
            </a:r>
            <a:r>
              <a:rPr lang="en-US" sz="3200" b="1" kern="0" cap="all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 VE ERGENLERDE ALKOL VE MADDE </a:t>
            </a:r>
            <a:r>
              <a:rPr lang="tr-TR" sz="3200" b="1" kern="0" cap="all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bağımlılığı</a:t>
            </a:r>
            <a:r>
              <a:rPr lang="en-US" sz="3200" b="1" kern="0" cap="all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 RİSK FAKTÖRLERİ</a:t>
            </a:r>
            <a:endParaRPr lang="tr-TR" sz="3200" b="1" kern="0" cap="all" dirty="0">
              <a:solidFill>
                <a:srgbClr val="00206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 (Headings CS)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F224973-4F5F-6B3F-E443-F39BA9A69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680964"/>
              </p:ext>
            </p:extLst>
          </p:nvPr>
        </p:nvGraphicFramePr>
        <p:xfrm>
          <a:off x="5007427" y="1415143"/>
          <a:ext cx="6738258" cy="473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4879220-4387-A5D3-BD04-02A3E9EF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5FA8A-F17D-A40D-A2A8-AE6523D7B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120396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Alkol-Madde Bağımlılığında Yaş Faktörü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C95CE5-3FC7-76F2-69D7-DE943FD59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0486" y="2195649"/>
            <a:ext cx="7315200" cy="350846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Ergenlik dönemi, artan alkol ve madde kullanımını tetikler; çevre ve krizler riski artırır.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Sosyal baskı, kimlik oluşturma, başa çıkma becerilerinde eksik bağımlılık riskini artırır.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Erken yaşta alkol ve maddeye maruz kalmak, ilerleyen dönemlerde bu maddelere karşı ağır bir bağımlılık geliştirebilme riskini yükseltir.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İstatistikler, ergenler arasında madde kullanım davranışının arttığını göstermektedir. </a:t>
            </a:r>
            <a:r>
              <a:rPr lang="da-DK">
                <a:latin typeface="Segoe UI" panose="020B0502040204020203" pitchFamily="34" charset="0"/>
                <a:cs typeface="Segoe UI" panose="020B0502040204020203" pitchFamily="34" charset="0"/>
              </a:rPr>
              <a:t>İlkokul ve lisedeki</a:t>
            </a: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 gençlerde</a:t>
            </a:r>
            <a:r>
              <a:rPr lang="da-DK">
                <a:latin typeface="Segoe UI" panose="020B0502040204020203" pitchFamily="34" charset="0"/>
                <a:cs typeface="Segoe UI" panose="020B0502040204020203" pitchFamily="34" charset="0"/>
              </a:rPr>
              <a:t> deneme oranları yüksek, tedavi gereksinimi de gençlerde yoğun</a:t>
            </a: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dur.</a:t>
            </a:r>
          </a:p>
          <a:p>
            <a:endParaRPr lang="tr-TR"/>
          </a:p>
        </p:txBody>
      </p:sp>
      <p:pic>
        <p:nvPicPr>
          <p:cNvPr id="4" name="Picture 6" descr="A person holding a bottle and a bottle of alcohol&#10;&#10;Description automatically generated">
            <a:extLst>
              <a:ext uri="{FF2B5EF4-FFF2-40B4-BE49-F238E27FC236}">
                <a16:creationId xmlns:a16="http://schemas.microsoft.com/office/drawing/2014/main" id="{FFCC9A99-90AF-F0F3-40DF-481B00CA6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6" y="2583362"/>
            <a:ext cx="2337254" cy="222812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49F174-684D-D16B-7173-96AFD523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14" y="1319515"/>
            <a:ext cx="10515600" cy="1325563"/>
          </a:xfrm>
        </p:spPr>
        <p:txBody>
          <a:bodyPr/>
          <a:lstStyle/>
          <a:p>
            <a:r>
              <a:rPr lang="tr-TR" sz="36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Alkol-Madde Bağımlılığında Yaş Faktörü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230CD988-CF9D-D5F3-9D35-994207590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19191"/>
              </p:ext>
            </p:extLst>
          </p:nvPr>
        </p:nvGraphicFramePr>
        <p:xfrm>
          <a:off x="1632857" y="2155371"/>
          <a:ext cx="8545286" cy="361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AB42237-4B2C-0A14-2583-CF16DEB4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F8D88E-4C7F-25C8-DA4A-89B0A33E2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5812"/>
            <a:ext cx="9144000" cy="877388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Kişilik ve Alkol-Madde Bağımlılığı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97DA997-01FD-0498-1296-FFB98A1C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5" y="2304506"/>
            <a:ext cx="7239000" cy="332449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Araştırmalar, madde bağımlılığıyla kişilik özellikleri arasındaki bağlantıyı belirtir.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Dürtüsellik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düşük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öz kontrol, düşük öz değer, risk alma ve </a:t>
            </a:r>
            <a:r>
              <a:rPr lang="tr-TR" err="1">
                <a:latin typeface="Segoe UI" panose="020B0502040204020203" pitchFamily="34" charset="0"/>
                <a:cs typeface="Segoe UI" panose="020B0502040204020203" pitchFamily="34" charset="0"/>
              </a:rPr>
              <a:t>nörotisizm</a:t>
            </a: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 gibi kişilik özellikleri madde bağımlılığı riskini artırabilir gibi özellikler riski artırabilirken, ilişki karmaşıktır.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Madde kullanımı, beyin kimyasını etkileyerek kişilik değişikliklerine yol açabilir.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Karşılıklı sebep-sonuç ilişkisi önemlidir.</a:t>
            </a:r>
          </a:p>
        </p:txBody>
      </p:sp>
      <p:pic>
        <p:nvPicPr>
          <p:cNvPr id="4" name="Picture 4" descr="A person sitting on a bottle&#10;&#10;Description automatically generated">
            <a:extLst>
              <a:ext uri="{FF2B5EF4-FFF2-40B4-BE49-F238E27FC236}">
                <a16:creationId xmlns:a16="http://schemas.microsoft.com/office/drawing/2014/main" id="{02C93D72-FB30-94C6-6173-89C8DD480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8" y="2918867"/>
            <a:ext cx="2530158" cy="2095773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CDD37D-56CA-5E6B-2F48-0C80BB33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BCBFE1-19DF-DA22-8BA7-055DFB89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234441"/>
            <a:ext cx="9144000" cy="2099174"/>
          </a:xfrm>
        </p:spPr>
        <p:txBody>
          <a:bodyPr/>
          <a:lstStyle/>
          <a:p>
            <a:r>
              <a:rPr lang="tr-TR" sz="40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Kişilik ve Alkol-Madde Bağımlılığı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D16F0688-4B09-0F15-D2FF-C952688BB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851332"/>
              </p:ext>
            </p:extLst>
          </p:nvPr>
        </p:nvGraphicFramePr>
        <p:xfrm>
          <a:off x="2215243" y="2873829"/>
          <a:ext cx="7761514" cy="263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A6686FD-B149-AD54-3B47-A6C73AE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6356350"/>
            <a:ext cx="2743200" cy="365125"/>
          </a:xfrm>
        </p:spPr>
        <p:txBody>
          <a:bodyPr/>
          <a:lstStyle/>
          <a:p>
            <a:fld id="{0BE68271-D1D7-4240-9CAF-7A57D75CD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0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C4FA78-731A-EBAC-0768-87987C69B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411"/>
            <a:ext cx="9144000" cy="1331367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Alkol ve Madde Bağımlılığında Arkadaş Etkisi ve Sosyal Çevre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5D9C5B-F572-381F-D9AA-A2B487601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460171"/>
            <a:ext cx="7162800" cy="307412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Sosyal çevredeki madde kullanımı, bağımlılık riskini artırabilir. Özellikle gençler, rol modellerden etkilenip maddeye daha yatkın olabilirler.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Çalışmalar, arkadaş çevresi ve bağımlılık arasındaki ilişkiyi tartışıyor. İlişkinin gücü, bağımlılık riski üzerinde önemli olabilir. Arkadaşların alkol-madde kullanımı, güçlü bir risktir. Ayrıca, özdeşim kurma ve sosyal destek bağımlılık riskini artırabilir.</a:t>
            </a:r>
          </a:p>
        </p:txBody>
      </p:sp>
      <p:pic>
        <p:nvPicPr>
          <p:cNvPr id="4" name="Picture 3" descr="A group of people giving each other a high five&#10;&#10;Description automatically generated">
            <a:extLst>
              <a:ext uri="{FF2B5EF4-FFF2-40B4-BE49-F238E27FC236}">
                <a16:creationId xmlns:a16="http://schemas.microsoft.com/office/drawing/2014/main" id="{7EA266FC-AD45-97AE-06DC-A3ACEA667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54086"/>
            <a:ext cx="2379527" cy="2390503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32458A-75DE-9456-1085-C6CE9697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143" y="6378121"/>
            <a:ext cx="2743200" cy="365125"/>
          </a:xfrm>
        </p:spPr>
        <p:txBody>
          <a:bodyPr/>
          <a:lstStyle/>
          <a:p>
            <a:fld id="{0BE68271-D1D7-4240-9CAF-7A57D75CD8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2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57B50-D81A-BE19-15FD-677B876CF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8212"/>
            <a:ext cx="9144000" cy="1084217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Ailede ve Alkol ve Madde Kullanım Davranışının Görülmesi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8EA512C-4C7B-E192-23B2-A436EE777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8342" y="2560320"/>
            <a:ext cx="7326086" cy="289995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Aile üyelerinin madde kullanımı, özellikle gençlerde risk taşır. Ebeveynlerin davranışları model alınabilir ve normalleştirilebilir.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Aile içi sorunlar, çocukların madde kullanımını etkiler. Şiddet, hastalık, iletişim eksikliği gibi faktörler riski artırabilir.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Aile, çocuk ve ergenlerin sağlıklı gelişimi için temel sistemdir. Zayıf iletişim, ihmal veya istismar madde kullanım riskini artırabilir.</a:t>
            </a:r>
          </a:p>
        </p:txBody>
      </p:sp>
      <p:pic>
        <p:nvPicPr>
          <p:cNvPr id="4" name="Picture 5" descr="A group of people with a child&#10;&#10;Description automatically generated">
            <a:extLst>
              <a:ext uri="{FF2B5EF4-FFF2-40B4-BE49-F238E27FC236}">
                <a16:creationId xmlns:a16="http://schemas.microsoft.com/office/drawing/2014/main" id="{7F5DC8D0-E15A-BE87-483E-145737A0D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734491"/>
            <a:ext cx="2307771" cy="226422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486380-534E-4A48-B780-B019FDF3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6285" y="6378121"/>
            <a:ext cx="2743200" cy="365125"/>
          </a:xfrm>
        </p:spPr>
        <p:txBody>
          <a:bodyPr/>
          <a:lstStyle/>
          <a:p>
            <a:fld id="{0BE68271-D1D7-4240-9CAF-7A57D75CD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438C60-BF8D-1696-5E18-62D238817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1" y="2057400"/>
            <a:ext cx="10036628" cy="112776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Ailede ve Alkol ve Madde Kullanım Davranışının Görülmesi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21FD5D70-721D-157D-8A72-23468DCD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66990"/>
              </p:ext>
            </p:extLst>
          </p:nvPr>
        </p:nvGraphicFramePr>
        <p:xfrm>
          <a:off x="2068285" y="2621280"/>
          <a:ext cx="8055429" cy="303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61AF539-1224-D817-F59D-88DCF0D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5" y="6356351"/>
            <a:ext cx="2743200" cy="365125"/>
          </a:xfrm>
        </p:spPr>
        <p:txBody>
          <a:bodyPr/>
          <a:lstStyle/>
          <a:p>
            <a:fld id="{0BE68271-D1D7-4240-9CAF-7A57D75CD8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087"/>
            <a:ext cx="10515600" cy="1325563"/>
          </a:xfrm>
        </p:spPr>
        <p:txBody>
          <a:bodyPr>
            <a:normAutofit/>
          </a:bodyPr>
          <a:lstStyle/>
          <a:p>
            <a:pPr marL="90170" algn="ctr">
              <a:lnSpc>
                <a:spcPct val="115000"/>
              </a:lnSpc>
            </a:pPr>
            <a:r>
              <a:rPr lang="tr-TR" sz="2800" b="1" kern="0" cap="all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koruma sistemi İçindeki meslek elemanlarına öneriler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CCF9CDD-BD23-F32B-3B46-A985A802F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70810"/>
              </p:ext>
            </p:extLst>
          </p:nvPr>
        </p:nvGraphicFramePr>
        <p:xfrm>
          <a:off x="838200" y="2329544"/>
          <a:ext cx="10515600" cy="390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E5C2EA1-D3E3-BE7F-F3CC-C9A5B212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1363057"/>
            <a:ext cx="10515600" cy="1325563"/>
          </a:xfrm>
        </p:spPr>
        <p:txBody>
          <a:bodyPr>
            <a:normAutofit/>
          </a:bodyPr>
          <a:lstStyle/>
          <a:p>
            <a:pPr marL="90170">
              <a:lnSpc>
                <a:spcPct val="115000"/>
              </a:lnSpc>
            </a:pPr>
            <a:r>
              <a:rPr lang="tr-TR" sz="3600" b="1" kern="0" cap="all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Bağımlılık ve aile sistemi: aile bağımlılıktan nasıl etkilenir?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256" y="2928257"/>
            <a:ext cx="9808029" cy="3131851"/>
          </a:xfrm>
        </p:spPr>
        <p:txBody>
          <a:bodyPr/>
          <a:lstStyle/>
          <a:p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Aile sistemi, bireylerin iş, ebeveynlik, eğitim ve duygusal destek gibi alanlardaki rolleri nedeniyle tüm üyelerin etkilendiği bir entegre sistemdir.</a:t>
            </a:r>
          </a:p>
          <a:p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Madde bağımlısı aile üyelerine yalan, manipülasyon, harcamalar ve hukuki sorunlar yansıtır.</a:t>
            </a:r>
          </a:p>
          <a:p>
            <a:r>
              <a:rPr lang="tr-TR">
                <a:latin typeface="Segoe UI" panose="020B0502040204020203" pitchFamily="34" charset="0"/>
                <a:cs typeface="Segoe UI" panose="020B0502040204020203" pitchFamily="34" charset="0"/>
              </a:rPr>
              <a:t>Aile, bağımlılıkla mücadelede çeşitli duygularla başa çıkar.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C62DEB-9B85-8E80-5111-C0708E5E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99892"/>
            <a:ext cx="2743200" cy="365125"/>
          </a:xfrm>
        </p:spPr>
        <p:txBody>
          <a:bodyPr/>
          <a:lstStyle/>
          <a:p>
            <a:fld id="{0BE68271-D1D7-4240-9CAF-7A57D75CD8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5135"/>
            <a:ext cx="10515600" cy="705228"/>
          </a:xfrm>
        </p:spPr>
        <p:txBody>
          <a:bodyPr/>
          <a:lstStyle/>
          <a:p>
            <a:r>
              <a:rPr lang="tr-TR" b="1" dirty="0"/>
              <a:t>Sunum Planı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517"/>
            <a:ext cx="10515600" cy="3120965"/>
          </a:xfrm>
        </p:spPr>
        <p:txBody>
          <a:bodyPr>
            <a:noAutofit/>
          </a:bodyPr>
          <a:lstStyle/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Giriş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Alkol ve Madde Bağımlılığına İlişkin Temel Kavramlar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Çocuklarda ve Ergenlerde Alkol ve Madde Bağımlılığı Risk Faktörleri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Sistemi İçindeki Meslek Elemanlarına Öneriler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Bağımlılık ve Aile Sistemi: Aile Bağımlılıktan Nasıl Etkilenir?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Bağımlılık İçin Tedavi ve Psikososyal Müdahale Seçenekleri</a:t>
            </a:r>
          </a:p>
          <a:p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Ülkemizde Bağımlılıkla Mücadele Örneği: Yeşilay Danışmanlık Merkezi (YEDAM)</a:t>
            </a:r>
          </a:p>
          <a:p>
            <a:r>
              <a:rPr lang="tr-TR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Anne-Baba ve Uzmanlara Öneriler</a:t>
            </a:r>
            <a:endParaRPr lang="tr-T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912787-33B1-7B8D-3277-FC16F3F7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14719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Bağımlı Çocukları Olan Aileler ve Sistemdeki Psikososyal Sorunlar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AB9882B-BF1F-461F-6000-EF51BFD5E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55320"/>
              </p:ext>
            </p:extLst>
          </p:nvPr>
        </p:nvGraphicFramePr>
        <p:xfrm>
          <a:off x="968829" y="2416478"/>
          <a:ext cx="10515600" cy="346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F2CBFC4-6732-815B-E6B3-3086DAAB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4316"/>
            <a:ext cx="10515600" cy="107534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Bağımlı Ebeveynler ve Aile İçi Bağımlı Davranışların Çocuklara Etkisi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1458581-FE6A-3022-CA15-013923667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54247"/>
              </p:ext>
            </p:extLst>
          </p:nvPr>
        </p:nvGraphicFramePr>
        <p:xfrm>
          <a:off x="838200" y="2699657"/>
          <a:ext cx="10515600" cy="317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A34DC97-8837-3C22-8AA6-3CC6A2C3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143" y="6356350"/>
            <a:ext cx="2743200" cy="365125"/>
          </a:xfrm>
        </p:spPr>
        <p:txBody>
          <a:bodyPr/>
          <a:lstStyle/>
          <a:p>
            <a:fld id="{0BE68271-D1D7-4240-9CAF-7A57D75CD8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6F913F-3965-0AE5-97B5-2D429BD82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89" y="2510971"/>
            <a:ext cx="5072743" cy="2553787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Bağımlı Ebeveynleri Olan Çocuklarla Çalışmada Meslek Elemanlarına Öneriler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4" name="Picture 8" descr="A person and person smoking&#10;&#10;Description automatically generated">
            <a:extLst>
              <a:ext uri="{FF2B5EF4-FFF2-40B4-BE49-F238E27FC236}">
                <a16:creationId xmlns:a16="http://schemas.microsoft.com/office/drawing/2014/main" id="{86093362-12A8-FE5A-ED40-4571D18C8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33" y="2152106"/>
            <a:ext cx="2822847" cy="2553787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EBF58C4-263C-2F7D-3DAA-871DD41E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3E47385-EDDF-4383-FD28-714A401B1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197765"/>
              </p:ext>
            </p:extLst>
          </p:nvPr>
        </p:nvGraphicFramePr>
        <p:xfrm>
          <a:off x="838200" y="1545772"/>
          <a:ext cx="10515600" cy="458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7346B2A-C28A-BC7A-25B8-7391C5B4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55FDA7-5FE4-3764-555D-89EE8E432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742" y="1743892"/>
            <a:ext cx="9144000" cy="1443445"/>
          </a:xfrm>
        </p:spPr>
        <p:txBody>
          <a:bodyPr>
            <a:normAutofit fontScale="90000"/>
          </a:bodyPr>
          <a:lstStyle/>
          <a:p>
            <a:r>
              <a:rPr lang="tr-TR" sz="3200" b="1" kern="0" cap="all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bağımlılık İçin tedavi ve PSİKOSOSYAL müdahale seçenekleri</a:t>
            </a:r>
            <a:br>
              <a:rPr lang="tr-TR" sz="1800" b="1" kern="0" cap="all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</a:br>
            <a:endParaRPr lang="tr-TR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82E8CA42-BC48-ADCD-A351-133030C9E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16144"/>
              </p:ext>
            </p:extLst>
          </p:nvPr>
        </p:nvGraphicFramePr>
        <p:xfrm>
          <a:off x="696685" y="2803072"/>
          <a:ext cx="10472057" cy="303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ED301-5A85-4361-A919-8FAC384F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kern="0" cap="all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Ülkemizde bağımlılıkla mücadele örneği: Yeşilay danışmanlık merkezi (</a:t>
            </a:r>
            <a:r>
              <a:rPr lang="tr-TR" sz="4000" b="1" kern="0" cap="all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yedam</a:t>
            </a:r>
            <a:r>
              <a:rPr lang="tr-TR" sz="4000" b="1" kern="0" cap="all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)</a:t>
            </a:r>
            <a:br>
              <a:rPr lang="tr-TR" sz="1800" b="1" kern="0" cap="all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</a:br>
            <a:endParaRPr lang="tr-T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4" y="2674816"/>
            <a:ext cx="5900057" cy="2851892"/>
          </a:xfrm>
        </p:spPr>
        <p:txBody>
          <a:bodyPr>
            <a:normAutofit fontScale="92500" lnSpcReduction="10000"/>
          </a:bodyPr>
          <a:lstStyle/>
          <a:p>
            <a:r>
              <a:rPr lang="tr-TR" sz="2400">
                <a:latin typeface="Segoe UI" panose="020B0502040204020203" pitchFamily="34" charset="0"/>
                <a:ea typeface="Calibri" panose="020F0502020204030204" pitchFamily="34" charset="0"/>
              </a:rPr>
              <a:t>B</a:t>
            </a:r>
            <a:r>
              <a:rPr lang="tr-TR" sz="24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ağımlılıkla mücadele eden birey ve ailelere danışmanlık hizmeti sunar,</a:t>
            </a:r>
          </a:p>
          <a:p>
            <a:r>
              <a:rPr lang="tr-TR" sz="24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Tedavi sürecine ilk olarak bireysel danışmanlıkla başlar,</a:t>
            </a:r>
          </a:p>
          <a:p>
            <a:r>
              <a:rPr lang="tr-TR" sz="2400">
                <a:latin typeface="Segoe UI" panose="020B0502040204020203" pitchFamily="34" charset="0"/>
              </a:rPr>
              <a:t>Aile danışmanlığı sunar,</a:t>
            </a:r>
          </a:p>
          <a:p>
            <a:r>
              <a:rPr lang="tr-TR" sz="2400">
                <a:latin typeface="Segoe UI" panose="020B0502040204020203" pitchFamily="34" charset="0"/>
              </a:rPr>
              <a:t>Bağımlılığı önlemeye yönelik grup çalışmaları yapar,</a:t>
            </a:r>
          </a:p>
          <a:p>
            <a:r>
              <a:rPr lang="tr-TR" sz="2400">
                <a:latin typeface="Segoe UI" panose="020B0502040204020203" pitchFamily="34" charset="0"/>
              </a:rPr>
              <a:t>Krize müdahale çalışmaları sunar.</a:t>
            </a:r>
          </a:p>
          <a:p>
            <a:endParaRPr lang="tr-TR"/>
          </a:p>
        </p:txBody>
      </p:sp>
      <p:pic>
        <p:nvPicPr>
          <p:cNvPr id="4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8F560E44-059B-71EC-FA64-15127DEA2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2536100"/>
            <a:ext cx="4278085" cy="33173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B782F72-79EB-AC8D-A5F4-833CAFF6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rgbClr val="0070C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2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Madde Bağımlısı Çocukları Olan Ebeveynler İçin Öneriler</a:t>
            </a:r>
            <a:br>
              <a:rPr lang="tr-TR" sz="2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tr-TR" sz="28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A family sitting on a couch&#10;&#10;Description automatically generated">
            <a:extLst>
              <a:ext uri="{FF2B5EF4-FFF2-40B4-BE49-F238E27FC236}">
                <a16:creationId xmlns:a16="http://schemas.microsoft.com/office/drawing/2014/main" id="{3D8742D4-BCB5-0C9E-64CA-239A4AAF0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16" y="1150985"/>
            <a:ext cx="6780700" cy="5424556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55951E3-F06C-31D7-5A24-849AE70D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2" descr="A blue and white rectangular box with text&#10;&#10;Description automatically generated">
            <a:extLst>
              <a:ext uri="{FF2B5EF4-FFF2-40B4-BE49-F238E27FC236}">
                <a16:creationId xmlns:a16="http://schemas.microsoft.com/office/drawing/2014/main" id="{DD56581B-B4D4-4E1B-E458-2029BEAF3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54" y="643467"/>
            <a:ext cx="8195459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1CC4B86-831B-5296-326D-783FA46A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37" y="2777020"/>
            <a:ext cx="4597747" cy="2393694"/>
          </a:xfrm>
        </p:spPr>
        <p:txBody>
          <a:bodyPr anchor="b">
            <a:normAutofit fontScale="90000"/>
          </a:bodyPr>
          <a:lstStyle/>
          <a:p>
            <a:r>
              <a:rPr lang="tr-TR" sz="4000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Madde Bağımlısı Çocuk ve Ergenlere Yardım Konusunda Meslek Elemanlarına Öneriler</a:t>
            </a:r>
            <a:br>
              <a:rPr lang="tr-TR" sz="2500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500" b="1"/>
          </a:p>
        </p:txBody>
      </p:sp>
      <p:pic>
        <p:nvPicPr>
          <p:cNvPr id="4" name="Picture 14" descr="A person sitting in chairs with a computer&#10;&#10;Description automatically generated">
            <a:extLst>
              <a:ext uri="{FF2B5EF4-FFF2-40B4-BE49-F238E27FC236}">
                <a16:creationId xmlns:a16="http://schemas.microsoft.com/office/drawing/2014/main" id="{09817C94-E881-67C5-029D-FE96BDC5C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02123"/>
            <a:ext cx="5319062" cy="29786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6C6C971-7F49-E408-E292-066C51F7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17410B0-5176-7EFB-B2E1-69B0925E0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43467"/>
            <a:ext cx="8697686" cy="5571066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6E2E92-FDEF-2656-2360-B57953BF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75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49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r>
              <a:rPr lang="en-US" sz="49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9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lang="en-US" sz="49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49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9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Bağımlılık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b="1" dirty="0"/>
            </a:b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28" y="2362200"/>
            <a:ext cx="8251371" cy="3512851"/>
          </a:xfrm>
        </p:spPr>
        <p:txBody>
          <a:bodyPr>
            <a:normAutofit/>
          </a:bodyPr>
          <a:lstStyle/>
          <a:p>
            <a:r>
              <a:rPr lang="tr-TR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 kullanımı ve bağımlılık kavramları genellikle birbirlerinin yerine kullanılsa da, kişinin sürekli madde kullanması ya da maddeden uzak durmada yaşadığı zorluklar bağımlılık olarak algılanır.</a:t>
            </a:r>
          </a:p>
          <a:p>
            <a:pPr algn="just">
              <a:lnSpc>
                <a:spcPct val="117000"/>
              </a:lnSpc>
            </a:pPr>
            <a:r>
              <a:rPr lang="tr-TR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Madde bağımlılığı </a:t>
            </a:r>
            <a:r>
              <a:rPr lang="tr-TR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“madde kötüye kullanımı”</a:t>
            </a:r>
            <a:r>
              <a:rPr lang="tr-TR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ile sıklıkla karıştırılır. </a:t>
            </a:r>
            <a:endParaRPr lang="tr-TR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tr-TR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Alkol ve madde kötüye kullanımında sürekli ve zorlayıcı bir kullanım söz konusu olmamakla birlikte, ara sıra alkol ve madde kullanımı mevcuttur ancak bağımlılığın önemli belirtileri olan </a:t>
            </a:r>
            <a:r>
              <a:rPr lang="tr-TR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yoksunluk</a:t>
            </a:r>
            <a:r>
              <a:rPr lang="tr-TR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veya </a:t>
            </a:r>
            <a:r>
              <a:rPr lang="tr-TR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geri çekilme </a:t>
            </a:r>
            <a:r>
              <a:rPr lang="tr-TR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gibi durumlar yaşanmaz </a:t>
            </a:r>
            <a:endParaRPr lang="tr-TR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D8BF9DC-9A9E-8447-8A79-D03CF65BA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2" y="3252923"/>
            <a:ext cx="1959019" cy="173140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C370DE9-AADD-1C46-72D0-8E720BF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657"/>
            <a:ext cx="10515600" cy="1325563"/>
          </a:xfrm>
        </p:spPr>
        <p:txBody>
          <a:bodyPr/>
          <a:lstStyle/>
          <a:p>
            <a:r>
              <a:rPr lang="en-US" b="1"/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220"/>
            <a:ext cx="10515600" cy="2851892"/>
          </a:xfrm>
        </p:spPr>
        <p:txBody>
          <a:bodyPr>
            <a:normAutofit fontScale="92500"/>
          </a:bodyPr>
          <a:lstStyle/>
          <a:p>
            <a:r>
              <a:rPr lang="tr-TR" b="0" i="0">
                <a:solidFill>
                  <a:srgbClr val="374151"/>
                </a:solidFill>
                <a:effectLst/>
                <a:latin typeface="Söhne"/>
              </a:rPr>
              <a:t>Madde kullanımı, bireyin işlevselliğini olumsuz etkileyen ve aile çevresini zorlayan bir durumdur. Madde kullanıcıları psikososyal sorunlar ve psikopatolojilerle mücadele eder, tedavi isteksizliği de başarıyı engelleyebilir.</a:t>
            </a:r>
          </a:p>
          <a:p>
            <a:r>
              <a:rPr lang="tr-TR" b="0" i="0">
                <a:solidFill>
                  <a:srgbClr val="374151"/>
                </a:solidFill>
                <a:effectLst/>
                <a:latin typeface="Söhne"/>
              </a:rPr>
              <a:t>Madde kullanımı aileyi derinden etkiler, biyopsikososyal sorunları içerir ve dengeyi bozar. Yalan, manipülasyon gibi davranışlar, şiddet ve güvensizlik ortaya çıkar. Aile üyeleri duygusal zorluklarla baş etmek zorunda kalır.</a:t>
            </a:r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52464E-6F48-E2F5-75CA-DF4B24FE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657"/>
            <a:ext cx="10515600" cy="1325563"/>
          </a:xfrm>
        </p:spPr>
        <p:txBody>
          <a:bodyPr/>
          <a:lstStyle/>
          <a:p>
            <a:r>
              <a:rPr lang="en-US" b="1"/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36220"/>
            <a:ext cx="10515600" cy="3320294"/>
          </a:xfrm>
        </p:spPr>
        <p:txBody>
          <a:bodyPr>
            <a:normAutofit fontScale="92500"/>
          </a:bodyPr>
          <a:lstStyle/>
          <a:p>
            <a:r>
              <a:rPr lang="tr-TR" b="0" i="0">
                <a:solidFill>
                  <a:srgbClr val="374151"/>
                </a:solidFill>
                <a:effectLst/>
                <a:latin typeface="Söhne"/>
              </a:rPr>
              <a:t>Ergenlik dönemindeki bağımlılık riskleri, krizler, arkadaşlar ve aile etkileşimiyle ilişkilidir.</a:t>
            </a:r>
          </a:p>
          <a:p>
            <a:r>
              <a:rPr lang="tr-TR" b="0" i="0">
                <a:solidFill>
                  <a:srgbClr val="374151"/>
                </a:solidFill>
                <a:effectLst/>
                <a:latin typeface="Söhne"/>
              </a:rPr>
              <a:t>Bağımlı çocuğu olan aileler, duygusal zorluklar ve saldırgan davranışlarla mücadele eder. Ebeveynler hayal kırıklığı, öfke gibi duygular yaşar.</a:t>
            </a:r>
          </a:p>
          <a:p>
            <a:r>
              <a:rPr lang="tr-TR" b="0" i="0">
                <a:solidFill>
                  <a:srgbClr val="374151"/>
                </a:solidFill>
                <a:effectLst/>
                <a:latin typeface="Söhne"/>
              </a:rPr>
              <a:t>YEDAM, bağımlılıkla mücadelede danışmanlar aracılığıyla bilgilendirme ve stratejiler sunar. Amacı, bireylerin motivasyonunu artırmak, farkındalık oluşturmak ve tedaviye yönlendirmektir. Ayrıca uzmanlar; bilgi verir, tedaviye yönlendirir, danışmanlık hattı sunar.</a:t>
            </a:r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719235-94B6-9C45-C33D-2210E122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0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657"/>
            <a:ext cx="10515600" cy="1325563"/>
          </a:xfrm>
        </p:spPr>
        <p:txBody>
          <a:bodyPr/>
          <a:lstStyle/>
          <a:p>
            <a:r>
              <a:rPr lang="en-US" b="1"/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36220"/>
            <a:ext cx="10515600" cy="3320294"/>
          </a:xfrm>
        </p:spPr>
        <p:txBody>
          <a:bodyPr>
            <a:normAutofit/>
          </a:bodyPr>
          <a:lstStyle/>
          <a:p>
            <a:r>
              <a:rPr lang="tr-TR"/>
              <a:t>Meslek elamanları, madde bağımlısı çocuklarla çalışırken, empati kurmalı ve güven ilişkisi kurmalıdır. Zorlukları anlamak, destek sağlamak ve iletişim becerileri önemlidir.</a:t>
            </a:r>
          </a:p>
          <a:p>
            <a:r>
              <a:rPr lang="tr-TR"/>
              <a:t>Empati göstermek, dinlemek ve çocuklara aktif bir şekilde destek olmak da iletişimin temel unsurlarıdır.</a:t>
            </a:r>
          </a:p>
          <a:p>
            <a:r>
              <a:rPr lang="tr-TR"/>
              <a:t>Madde bağımlılığıyla mücadelede bilgi vermek, yönlendirmek ve iş birliği destekleyici rol oynar.</a:t>
            </a:r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8A9C9-D116-2FF4-B092-2F51DAB9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7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4793673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600" dirty="0">
                <a:latin typeface="+mj-lt"/>
              </a:rPr>
              <a:t>“Bu doküman Avrupa Birliği mali desteği ile oluşturulmuştur. Bu yayının içeriğinden yalnızca </a:t>
            </a:r>
            <a:r>
              <a:rPr lang="tr-TR" sz="1600" dirty="0" err="1">
                <a:latin typeface="+mj-lt"/>
              </a:rPr>
              <a:t>WEglobal</a:t>
            </a:r>
            <a:r>
              <a:rPr lang="tr-TR" sz="1600" dirty="0">
                <a:latin typeface="+mj-lt"/>
              </a:rPr>
              <a:t> liderliğindeki konsorsiyum sorumludur ve hiçbir şekilde Avrupa Birliğinin görüşlerini yansıtmamaktadır.”</a:t>
            </a:r>
          </a:p>
          <a:p>
            <a:pPr algn="ctr">
              <a:lnSpc>
                <a:spcPct val="150000"/>
              </a:lnSpc>
            </a:pPr>
            <a:endParaRPr lang="tr-TR" sz="1600" dirty="0">
              <a:latin typeface="+mj-lt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0E1F64F-A0A5-FB73-17B5-6559466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CDA61-085C-15C7-99C5-690B494C8E15}"/>
              </a:ext>
            </a:extLst>
          </p:cNvPr>
          <p:cNvSpPr txBox="1"/>
          <p:nvPr/>
        </p:nvSpPr>
        <p:spPr>
          <a:xfrm>
            <a:off x="4645891" y="3131128"/>
            <a:ext cx="2647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dirty="0">
                <a:latin typeface="+mj-lt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13921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Alkol-Madde</a:t>
            </a:r>
            <a:r>
              <a:rPr lang="en-US" sz="40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Bağımlılığı</a:t>
            </a:r>
            <a:r>
              <a:rPr lang="en-US" sz="40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Kriterleri</a:t>
            </a:r>
            <a:endParaRPr lang="tr-TR" sz="4000" b="1" dirty="0">
              <a:solidFill>
                <a:srgbClr val="4472C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metin, ekran görüntüsü, yazılım, sayı, numara içeren bir resim&#10;&#10;Açıklama otomatik olarak oluşturuldu">
            <a:extLst>
              <a:ext uri="{FF2B5EF4-FFF2-40B4-BE49-F238E27FC236}">
                <a16:creationId xmlns:a16="http://schemas.microsoft.com/office/drawing/2014/main" id="{EEECECEE-6F0A-A73C-4ACE-48291FF81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87" y="1578429"/>
            <a:ext cx="9128826" cy="4695529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E34758C-7020-0B85-7838-C07E2654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1305710"/>
            <a:ext cx="10515600" cy="1325563"/>
          </a:xfrm>
        </p:spPr>
        <p:txBody>
          <a:bodyPr>
            <a:noAutofit/>
          </a:bodyPr>
          <a:lstStyle/>
          <a:p>
            <a:pPr marL="90170" algn="ctr">
              <a:lnSpc>
                <a:spcPct val="115000"/>
              </a:lnSpc>
            </a:pPr>
            <a:r>
              <a:rPr lang="en-US" sz="4000" b="1" kern="0" cap="all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 (Headings CS)"/>
              </a:rPr>
              <a:t>ALKOL ve MADDE BAĞIMLILIĞINA İLİŞKİN TEMEL KAVRAMLAR</a:t>
            </a:r>
            <a:endParaRPr lang="tr-TR" sz="4000" b="1" kern="0" cap="all" dirty="0">
              <a:solidFill>
                <a:srgbClr val="00206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 (Headings C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085"/>
            <a:ext cx="8207829" cy="32556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r-TR" sz="2700" b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Bağımlılık</a:t>
            </a:r>
          </a:p>
          <a:p>
            <a:pPr algn="just">
              <a:lnSpc>
                <a:spcPct val="115000"/>
              </a:lnSpc>
            </a:pPr>
            <a:endParaRPr lang="tr-TR" sz="2600" b="1">
              <a:solidFill>
                <a:srgbClr val="4472C4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tr-TR" sz="26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Bağımlılık, </a:t>
            </a:r>
            <a:r>
              <a:rPr lang="tr-TR" sz="26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maddenin vücuda farklı yollarla (oral, enjeksiyon vb.) alınması sonucu gelişen toleranstır. </a:t>
            </a:r>
            <a:endParaRPr lang="tr-TR" sz="260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tr-TR" sz="26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Fizyolojik ve psikolojik bağımlılık olarak ikiye ayrılır. </a:t>
            </a:r>
          </a:p>
          <a:p>
            <a:pPr algn="just">
              <a:lnSpc>
                <a:spcPct val="117000"/>
              </a:lnSpc>
            </a:pPr>
            <a:r>
              <a:rPr lang="tr-TR" sz="26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Fizyolojik bağımlılık</a:t>
            </a:r>
            <a:r>
              <a:rPr lang="tr-TR" sz="26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alkol ve madde kullanımına ilişkin fiziksel bir arzu durumudur. </a:t>
            </a:r>
            <a:endParaRPr lang="tr-TR" sz="260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tr-TR" sz="2600" b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Psikolojik bağımlılıkta</a:t>
            </a:r>
            <a:r>
              <a:rPr lang="tr-TR" sz="26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ise, bağımlılık yapan maddenin uzun süre alınmaması durumunda sosyal geri çekilme, depresyon, gerginlik hali, öfke, uyku ve yeme sorunları gibi psikolojik bazı reaksiyonlar baş gösterir. </a:t>
            </a:r>
            <a:endParaRPr lang="tr-TR" sz="260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tr-TR" sz="1800" b="1">
              <a:solidFill>
                <a:srgbClr val="4472C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tr-TR" sz="1800" b="1">
              <a:solidFill>
                <a:srgbClr val="4472C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881F04C-5260-B667-8789-716D4ECE4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26" y="2631273"/>
            <a:ext cx="2708774" cy="233719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430366-2770-9BD3-954A-AF8ABADD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2B9380-D25C-EAAF-37CD-1C3E116C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15" y="643467"/>
            <a:ext cx="8985581" cy="5571066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D2B7E68-7FB6-5C33-D48F-9D9AF2FF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tr-TR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Yoksunluk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170" y="3023159"/>
            <a:ext cx="6607629" cy="2851892"/>
          </a:xfrm>
        </p:spPr>
        <p:txBody>
          <a:bodyPr>
            <a:normAutofit/>
          </a:bodyPr>
          <a:lstStyle/>
          <a:p>
            <a:r>
              <a:rPr lang="tr-TR" sz="2000">
                <a:latin typeface="Segoe UI" panose="020B0502040204020203" pitchFamily="34" charset="0"/>
                <a:ea typeface="Calibri" panose="020F0502020204030204" pitchFamily="34" charset="0"/>
              </a:rPr>
              <a:t>B</a:t>
            </a:r>
            <a:r>
              <a:rPr lang="tr-TR" sz="20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ireyin alkol ve madde kullanım miktarını azaltması ya da kullanmayı bırakması sonucunda ortaya çıkan fizyolojik ve psikolojik reaksiyonlardır. </a:t>
            </a:r>
          </a:p>
          <a:p>
            <a:pPr marL="0" indent="0">
              <a:buNone/>
            </a:pPr>
            <a:endParaRPr lang="tr-TR" sz="2000">
              <a:latin typeface="Segoe UI" panose="020B0502040204020203" pitchFamily="34" charset="0"/>
            </a:endParaRPr>
          </a:p>
          <a:p>
            <a:r>
              <a:rPr lang="tr-TR" sz="20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Yoksunluk reaksiyonları, kullanılan maddenin miktarı, süresi, şiddeti ve türüne göre değişir.</a:t>
            </a:r>
            <a:endParaRPr lang="tr-TR" sz="20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B875D8F-6D64-3EDE-9EAF-1F2B865E8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28" y="3023159"/>
            <a:ext cx="2570571" cy="229069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2EABC1-1B56-255D-ED6E-376C9B6B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35F06B-A33B-A32E-DE1F-66D54F0DE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03812"/>
            <a:ext cx="9144000" cy="2099174"/>
          </a:xfrm>
        </p:spPr>
        <p:txBody>
          <a:bodyPr/>
          <a:lstStyle/>
          <a:p>
            <a:r>
              <a:rPr lang="en-US" sz="44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Tolerans</a:t>
            </a:r>
            <a:r>
              <a:rPr lang="en-US" sz="44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US" sz="44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Çapraz</a:t>
            </a:r>
            <a:r>
              <a:rPr lang="en-US" sz="44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Tolerans</a:t>
            </a:r>
            <a:br>
              <a:rPr lang="tr-TR" sz="1800" b="1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EE8284-1398-BDFF-BB89-DB86484BC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4" y="2808514"/>
            <a:ext cx="5617029" cy="262781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Tolerans</a:t>
            </a:r>
            <a:r>
              <a:rPr lang="tr-TR" sz="20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bireyin kullandığı maddenin aynı miktarda kullanmasına rağmen, maddenin kişide meydana getirdiği etkinin azalması durumudur.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Çapraz tolerans</a:t>
            </a:r>
            <a:r>
              <a:rPr lang="tr-TR" sz="20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bireyin kullandığı maddeye tolerans geliştirmesi sonucu, benzer maddelere de tolerans geliştirmesidir.</a:t>
            </a:r>
            <a:endParaRPr lang="tr-TR" sz="20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39652A1-1E98-AAA6-3463-C5E9B8D9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808514"/>
            <a:ext cx="2797628" cy="2144736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FBF279D-3EB8-595E-FD0F-BB8E06C9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4EF946C-AE0D-6063-46CB-C7306F05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43" y="320041"/>
            <a:ext cx="8164729" cy="2259438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Entoksikasyon</a:t>
            </a:r>
            <a:r>
              <a:rPr lang="tr-TR" sz="4400" b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4400" b="1" dirty="0" err="1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Detoksifikasyon</a:t>
            </a:r>
            <a:br>
              <a:rPr lang="tr-TR" sz="6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66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5B974BD-F9B3-3DF8-5237-07719DEB8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1413" y="2716639"/>
            <a:ext cx="6707366" cy="3362814"/>
          </a:xfrm>
        </p:spPr>
        <p:txBody>
          <a:bodyPr>
            <a:normAutofit/>
          </a:bodyPr>
          <a:lstStyle/>
          <a:p>
            <a:pPr algn="l"/>
            <a:r>
              <a:rPr lang="tr-TR" sz="200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Entoksikasyon</a:t>
            </a:r>
            <a:r>
              <a:rPr lang="tr-TR" sz="20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(zehirlenme), vücudun maruz kaldığı zehirli maddelerin etkilerine bağlı olarak çeşitli semptomların ortaya çıkmasıdır. </a:t>
            </a:r>
          </a:p>
          <a:p>
            <a:pPr algn="l"/>
            <a:endParaRPr lang="tr-TR" sz="200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l"/>
            <a:endParaRPr lang="tr-TR" sz="2000"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l"/>
            <a:endParaRPr lang="tr-TR" sz="200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l"/>
            <a:r>
              <a:rPr lang="tr-TR" sz="200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Detoksifikasyon (arınma), bağımlılık yapan veya zehirli bir maddenin vücuttan tamamen uzaklaştırılması sürecidir.</a:t>
            </a:r>
            <a:endParaRPr lang="tr-TR" sz="2000"/>
          </a:p>
        </p:txBody>
      </p:sp>
      <p:pic>
        <p:nvPicPr>
          <p:cNvPr id="10" name="Picture 1" descr="çizgi film, sanat, çizim içeren bir resim&#10;&#10;Açıklama otomatik olarak orta güvenilirlik düzeyiyle oluşturuldu">
            <a:extLst>
              <a:ext uri="{FF2B5EF4-FFF2-40B4-BE49-F238E27FC236}">
                <a16:creationId xmlns:a16="http://schemas.microsoft.com/office/drawing/2014/main" id="{70A014A9-1345-B5A9-C59E-24A7C6F3A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61363"/>
            <a:ext cx="4087368" cy="2817139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BC94AC-04D0-0B5F-B3F2-35A4338C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0727A0-46F2-4277-A59D-A2A7261C37E0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342784a-e01b-4ab4-be58-4ffd26e754a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26cd14-229d-4391-ac5c-01df225691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10472</TotalTime>
  <Words>1330</Words>
  <Application>Microsoft Office PowerPoint</Application>
  <PresentationFormat>Widescreen</PresentationFormat>
  <Paragraphs>187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Söhne</vt:lpstr>
      <vt:lpstr>Office Teması</vt:lpstr>
      <vt:lpstr>BAĞIMLILIK</vt:lpstr>
      <vt:lpstr>Sunum Planı</vt:lpstr>
      <vt:lpstr>Madde Kullanımı ve Bağımlılık  </vt:lpstr>
      <vt:lpstr>Alkol-Madde Bağımlılığı Kriterleri</vt:lpstr>
      <vt:lpstr>ALKOL ve MADDE BAĞIMLILIĞINA İLİŞKİN TEMEL KAVRAMLAR</vt:lpstr>
      <vt:lpstr>PowerPoint Presentation</vt:lpstr>
      <vt:lpstr>Yoksunluk</vt:lpstr>
      <vt:lpstr>Tolerans ve Çapraz Tolerans </vt:lpstr>
      <vt:lpstr>Entoksikasyon ve Detoksifikasyon </vt:lpstr>
      <vt:lpstr>ÇocukLARDA VE ERGENLERDE ALKOL VE MADDE bağımlılığı RİSK FAKTÖRLERİ</vt:lpstr>
      <vt:lpstr>Alkol-Madde Bağımlılığında Yaş Faktörü </vt:lpstr>
      <vt:lpstr>Alkol-Madde Bağımlılığında Yaş Faktörü </vt:lpstr>
      <vt:lpstr>Kişilik ve Alkol-Madde Bağımlılığı </vt:lpstr>
      <vt:lpstr>Kişilik ve Alkol-Madde Bağımlılığı </vt:lpstr>
      <vt:lpstr>Alkol ve Madde Bağımlılığında Arkadaş Etkisi ve Sosyal Çevre </vt:lpstr>
      <vt:lpstr>Ailede ve Alkol ve Madde Kullanım Davranışının Görülmesi </vt:lpstr>
      <vt:lpstr>Ailede ve Alkol ve Madde Kullanım Davranışının Görülmesi </vt:lpstr>
      <vt:lpstr>koruma sistemi İçindeki meslek elemanlarına öneriler</vt:lpstr>
      <vt:lpstr>Bağımlılık ve aile sistemi: aile bağımlılıktan nasıl etkilenir?</vt:lpstr>
      <vt:lpstr>Bağımlı Çocukları Olan Aileler ve Sistemdeki Psikososyal Sorunlar </vt:lpstr>
      <vt:lpstr>Bağımlı Ebeveynler ve Aile İçi Bağımlı Davranışların Çocuklara Etkisi </vt:lpstr>
      <vt:lpstr>Bağımlı Ebeveynleri Olan Çocuklarla Çalışmada Meslek Elemanlarına Öneriler </vt:lpstr>
      <vt:lpstr>PowerPoint Presentation</vt:lpstr>
      <vt:lpstr>bağımlılık İçin tedavi ve PSİKOSOSYAL müdahale seçenekleri </vt:lpstr>
      <vt:lpstr>Ülkemizde bağımlılıkla mücadele örneği: Yeşilay danışmanlık merkezi (yedam) </vt:lpstr>
      <vt:lpstr>Madde Bağımlısı Çocukları Olan Ebeveynler İçin Öneriler </vt:lpstr>
      <vt:lpstr>PowerPoint Presentation</vt:lpstr>
      <vt:lpstr>Madde Bağımlısı Çocuk ve Ergenlere Yardım Konusunda Meslek Elemanlarına Öneriler </vt:lpstr>
      <vt:lpstr>PowerPoint Presentation</vt:lpstr>
      <vt:lpstr>ÖZET</vt:lpstr>
      <vt:lpstr>ÖZET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Melek Topal</cp:lastModifiedBy>
  <cp:revision>140</cp:revision>
  <dcterms:created xsi:type="dcterms:W3CDTF">2021-12-13T18:17:25Z</dcterms:created>
  <dcterms:modified xsi:type="dcterms:W3CDTF">2023-11-22T08:00:10Z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