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4"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7" r:id="rId20"/>
    <p:sldId id="300" r:id="rId21"/>
    <p:sldId id="301" r:id="rId22"/>
    <p:sldId id="303" r:id="rId23"/>
    <p:sldId id="304" r:id="rId24"/>
    <p:sldId id="305" r:id="rId25"/>
    <p:sldId id="306" r:id="rId26"/>
    <p:sldId id="302" r:id="rId27"/>
    <p:sldId id="309" r:id="rId28"/>
    <p:sldId id="313" r:id="rId29"/>
    <p:sldId id="310" r:id="rId30"/>
    <p:sldId id="311" r:id="rId31"/>
    <p:sldId id="312" r:id="rId32"/>
    <p:sldId id="314" r:id="rId33"/>
    <p:sldId id="315" r:id="rId34"/>
    <p:sldId id="271" r:id="rId35"/>
    <p:sldId id="316" r:id="rId36"/>
    <p:sldId id="317" r:id="rId37"/>
    <p:sldId id="319" r:id="rId38"/>
    <p:sldId id="318" r:id="rId39"/>
    <p:sldId id="320" r:id="rId40"/>
    <p:sldId id="321" r:id="rId41"/>
    <p:sldId id="32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8F7AC-DCB9-402F-B22F-C5BE510974D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607A9FA7-BDFF-48E4-A1A3-60AE89F9527F}">
      <dgm:prSet/>
      <dgm:spPr/>
      <dgm:t>
        <a:bodyPr/>
        <a:lstStyle/>
        <a:p>
          <a:r>
            <a:rPr lang="tr-TR" b="1" dirty="0">
              <a:latin typeface="Segoe UI" panose="020B0502040204020203" pitchFamily="34" charset="0"/>
              <a:cs typeface="Segoe UI" panose="020B0502040204020203" pitchFamily="34" charset="0"/>
            </a:rPr>
            <a:t>Bakım İhmali</a:t>
          </a:r>
          <a:endParaRPr lang="tr-TR" dirty="0">
            <a:latin typeface="Segoe UI" panose="020B0502040204020203" pitchFamily="34" charset="0"/>
            <a:cs typeface="Segoe UI" panose="020B0502040204020203" pitchFamily="34" charset="0"/>
          </a:endParaRPr>
        </a:p>
      </dgm:t>
    </dgm:pt>
    <dgm:pt modelId="{31BC3BC7-C389-450C-9092-0A8A704D5C21}" type="parTrans" cxnId="{F5166867-7853-4427-B057-7B543BA254F1}">
      <dgm:prSet/>
      <dgm:spPr/>
      <dgm:t>
        <a:bodyPr/>
        <a:lstStyle/>
        <a:p>
          <a:endParaRPr lang="tr-TR">
            <a:latin typeface="Segoe UI" panose="020B0502040204020203" pitchFamily="34" charset="0"/>
            <a:cs typeface="Segoe UI" panose="020B0502040204020203" pitchFamily="34" charset="0"/>
          </a:endParaRPr>
        </a:p>
      </dgm:t>
    </dgm:pt>
    <dgm:pt modelId="{1D43BF6E-164E-4DAE-88C2-8DD695E65434}" type="sibTrans" cxnId="{F5166867-7853-4427-B057-7B543BA254F1}">
      <dgm:prSet/>
      <dgm:spPr/>
      <dgm:t>
        <a:bodyPr/>
        <a:lstStyle/>
        <a:p>
          <a:endParaRPr lang="tr-TR">
            <a:latin typeface="Segoe UI" panose="020B0502040204020203" pitchFamily="34" charset="0"/>
            <a:cs typeface="Segoe UI" panose="020B0502040204020203" pitchFamily="34" charset="0"/>
          </a:endParaRPr>
        </a:p>
      </dgm:t>
    </dgm:pt>
    <dgm:pt modelId="{258E8E26-217F-449F-88D2-392D72AF7A39}">
      <dgm:prSet/>
      <dgm:spPr/>
      <dgm:t>
        <a:bodyPr/>
        <a:lstStyle/>
        <a:p>
          <a:r>
            <a:rPr lang="tr-TR" b="1" dirty="0">
              <a:latin typeface="Segoe UI" panose="020B0502040204020203" pitchFamily="34" charset="0"/>
              <a:cs typeface="Segoe UI" panose="020B0502040204020203" pitchFamily="34" charset="0"/>
            </a:rPr>
            <a:t>Tıbbi İhmal</a:t>
          </a:r>
          <a:endParaRPr lang="tr-TR" dirty="0">
            <a:latin typeface="Segoe UI" panose="020B0502040204020203" pitchFamily="34" charset="0"/>
            <a:cs typeface="Segoe UI" panose="020B0502040204020203" pitchFamily="34" charset="0"/>
          </a:endParaRPr>
        </a:p>
      </dgm:t>
    </dgm:pt>
    <dgm:pt modelId="{02B474AA-54DF-4806-96FC-C9DB0DE67E40}" type="parTrans" cxnId="{D0D48127-9783-4F22-9476-D0913F4E0D1E}">
      <dgm:prSet/>
      <dgm:spPr/>
      <dgm:t>
        <a:bodyPr/>
        <a:lstStyle/>
        <a:p>
          <a:endParaRPr lang="tr-TR">
            <a:latin typeface="Segoe UI" panose="020B0502040204020203" pitchFamily="34" charset="0"/>
            <a:cs typeface="Segoe UI" panose="020B0502040204020203" pitchFamily="34" charset="0"/>
          </a:endParaRPr>
        </a:p>
      </dgm:t>
    </dgm:pt>
    <dgm:pt modelId="{5A8E3E32-BF99-40BE-81BD-BBBA638B5331}" type="sibTrans" cxnId="{D0D48127-9783-4F22-9476-D0913F4E0D1E}">
      <dgm:prSet/>
      <dgm:spPr/>
      <dgm:t>
        <a:bodyPr/>
        <a:lstStyle/>
        <a:p>
          <a:endParaRPr lang="tr-TR">
            <a:latin typeface="Segoe UI" panose="020B0502040204020203" pitchFamily="34" charset="0"/>
            <a:cs typeface="Segoe UI" panose="020B0502040204020203" pitchFamily="34" charset="0"/>
          </a:endParaRPr>
        </a:p>
      </dgm:t>
    </dgm:pt>
    <dgm:pt modelId="{F46C66A9-56A5-475F-964F-27201FA92A90}">
      <dgm:prSet/>
      <dgm:spPr/>
      <dgm:t>
        <a:bodyPr/>
        <a:lstStyle/>
        <a:p>
          <a:r>
            <a:rPr lang="tr-TR" b="1">
              <a:latin typeface="Segoe UI" panose="020B0502040204020203" pitchFamily="34" charset="0"/>
              <a:cs typeface="Segoe UI" panose="020B0502040204020203" pitchFamily="34" charset="0"/>
            </a:rPr>
            <a:t>Eğitimsel ihmal</a:t>
          </a:r>
          <a:endParaRPr lang="tr-TR">
            <a:latin typeface="Segoe UI" panose="020B0502040204020203" pitchFamily="34" charset="0"/>
            <a:cs typeface="Segoe UI" panose="020B0502040204020203" pitchFamily="34" charset="0"/>
          </a:endParaRPr>
        </a:p>
      </dgm:t>
    </dgm:pt>
    <dgm:pt modelId="{71859127-EF8A-487F-9E6F-0755D5B65CDE}" type="parTrans" cxnId="{206486C5-9FCB-4AD1-8ACA-F30090E9ED6E}">
      <dgm:prSet/>
      <dgm:spPr/>
      <dgm:t>
        <a:bodyPr/>
        <a:lstStyle/>
        <a:p>
          <a:endParaRPr lang="tr-TR">
            <a:latin typeface="Segoe UI" panose="020B0502040204020203" pitchFamily="34" charset="0"/>
            <a:cs typeface="Segoe UI" panose="020B0502040204020203" pitchFamily="34" charset="0"/>
          </a:endParaRPr>
        </a:p>
      </dgm:t>
    </dgm:pt>
    <dgm:pt modelId="{BAF9D4FA-C908-4454-9B75-343E16191DFC}" type="sibTrans" cxnId="{206486C5-9FCB-4AD1-8ACA-F30090E9ED6E}">
      <dgm:prSet/>
      <dgm:spPr/>
      <dgm:t>
        <a:bodyPr/>
        <a:lstStyle/>
        <a:p>
          <a:endParaRPr lang="tr-TR">
            <a:latin typeface="Segoe UI" panose="020B0502040204020203" pitchFamily="34" charset="0"/>
            <a:cs typeface="Segoe UI" panose="020B0502040204020203" pitchFamily="34" charset="0"/>
          </a:endParaRPr>
        </a:p>
      </dgm:t>
    </dgm:pt>
    <dgm:pt modelId="{F9F8035A-7AD8-409A-A3CB-EC2D6129C150}">
      <dgm:prSet/>
      <dgm:spPr/>
      <dgm:t>
        <a:bodyPr/>
        <a:lstStyle/>
        <a:p>
          <a:r>
            <a:rPr lang="tr-TR" b="1">
              <a:latin typeface="Segoe UI" panose="020B0502040204020203" pitchFamily="34" charset="0"/>
              <a:cs typeface="Segoe UI" panose="020B0502040204020203" pitchFamily="34" charset="0"/>
            </a:rPr>
            <a:t>Gözetim ihmali</a:t>
          </a:r>
          <a:endParaRPr lang="tr-TR">
            <a:latin typeface="Segoe UI" panose="020B0502040204020203" pitchFamily="34" charset="0"/>
            <a:cs typeface="Segoe UI" panose="020B0502040204020203" pitchFamily="34" charset="0"/>
          </a:endParaRPr>
        </a:p>
      </dgm:t>
    </dgm:pt>
    <dgm:pt modelId="{567B6D19-4CDA-4301-AFEA-6CC144CEE593}" type="parTrans" cxnId="{49CA8945-3EF0-470A-A880-00FA7A3E35A8}">
      <dgm:prSet/>
      <dgm:spPr/>
      <dgm:t>
        <a:bodyPr/>
        <a:lstStyle/>
        <a:p>
          <a:endParaRPr lang="tr-TR">
            <a:latin typeface="Segoe UI" panose="020B0502040204020203" pitchFamily="34" charset="0"/>
            <a:cs typeface="Segoe UI" panose="020B0502040204020203" pitchFamily="34" charset="0"/>
          </a:endParaRPr>
        </a:p>
      </dgm:t>
    </dgm:pt>
    <dgm:pt modelId="{6F6326B2-0C9D-4D67-B31D-1F794C381EFD}" type="sibTrans" cxnId="{49CA8945-3EF0-470A-A880-00FA7A3E35A8}">
      <dgm:prSet/>
      <dgm:spPr/>
      <dgm:t>
        <a:bodyPr/>
        <a:lstStyle/>
        <a:p>
          <a:endParaRPr lang="tr-TR">
            <a:latin typeface="Segoe UI" panose="020B0502040204020203" pitchFamily="34" charset="0"/>
            <a:cs typeface="Segoe UI" panose="020B0502040204020203" pitchFamily="34" charset="0"/>
          </a:endParaRPr>
        </a:p>
      </dgm:t>
    </dgm:pt>
    <dgm:pt modelId="{1A922271-B055-45F3-B0F9-45A18FA86D54}">
      <dgm:prSet/>
      <dgm:spPr/>
      <dgm:t>
        <a:bodyPr/>
        <a:lstStyle/>
        <a:p>
          <a:r>
            <a:rPr lang="tr-TR" b="1">
              <a:latin typeface="Segoe UI" panose="020B0502040204020203" pitchFamily="34" charset="0"/>
              <a:cs typeface="Segoe UI" panose="020B0502040204020203" pitchFamily="34" charset="0"/>
            </a:rPr>
            <a:t>Çevresel ihmal</a:t>
          </a:r>
          <a:endParaRPr lang="tr-TR">
            <a:latin typeface="Segoe UI" panose="020B0502040204020203" pitchFamily="34" charset="0"/>
            <a:cs typeface="Segoe UI" panose="020B0502040204020203" pitchFamily="34" charset="0"/>
          </a:endParaRPr>
        </a:p>
      </dgm:t>
    </dgm:pt>
    <dgm:pt modelId="{889F6AE5-00D6-428A-843A-D2F19D4C8CC7}" type="parTrans" cxnId="{AA1323E1-7322-4970-984B-6B6461FA86E2}">
      <dgm:prSet/>
      <dgm:spPr/>
      <dgm:t>
        <a:bodyPr/>
        <a:lstStyle/>
        <a:p>
          <a:endParaRPr lang="tr-TR">
            <a:latin typeface="Segoe UI" panose="020B0502040204020203" pitchFamily="34" charset="0"/>
            <a:cs typeface="Segoe UI" panose="020B0502040204020203" pitchFamily="34" charset="0"/>
          </a:endParaRPr>
        </a:p>
      </dgm:t>
    </dgm:pt>
    <dgm:pt modelId="{CC7C9C8E-9032-4DDC-81CB-B2D8BF4D78C9}" type="sibTrans" cxnId="{AA1323E1-7322-4970-984B-6B6461FA86E2}">
      <dgm:prSet/>
      <dgm:spPr/>
      <dgm:t>
        <a:bodyPr/>
        <a:lstStyle/>
        <a:p>
          <a:endParaRPr lang="tr-TR">
            <a:latin typeface="Segoe UI" panose="020B0502040204020203" pitchFamily="34" charset="0"/>
            <a:cs typeface="Segoe UI" panose="020B0502040204020203" pitchFamily="34" charset="0"/>
          </a:endParaRPr>
        </a:p>
      </dgm:t>
    </dgm:pt>
    <dgm:pt modelId="{ECE5AA16-A546-44B3-A329-DB89A61ED6B2}" type="pres">
      <dgm:prSet presAssocID="{2FF8F7AC-DCB9-402F-B22F-C5BE510974DC}" presName="compositeShape" presStyleCnt="0">
        <dgm:presLayoutVars>
          <dgm:chMax val="7"/>
          <dgm:dir/>
          <dgm:resizeHandles val="exact"/>
        </dgm:presLayoutVars>
      </dgm:prSet>
      <dgm:spPr/>
    </dgm:pt>
    <dgm:pt modelId="{050DD19F-A3BF-4ACA-A5F8-5415C9232875}" type="pres">
      <dgm:prSet presAssocID="{607A9FA7-BDFF-48E4-A1A3-60AE89F9527F}" presName="circ1" presStyleLbl="vennNode1" presStyleIdx="0" presStyleCnt="5"/>
      <dgm:spPr/>
    </dgm:pt>
    <dgm:pt modelId="{12FCA081-DAFB-480F-9801-A0C629DB33A5}" type="pres">
      <dgm:prSet presAssocID="{607A9FA7-BDFF-48E4-A1A3-60AE89F9527F}" presName="circ1Tx" presStyleLbl="revTx" presStyleIdx="0" presStyleCnt="0">
        <dgm:presLayoutVars>
          <dgm:chMax val="0"/>
          <dgm:chPref val="0"/>
          <dgm:bulletEnabled val="1"/>
        </dgm:presLayoutVars>
      </dgm:prSet>
      <dgm:spPr/>
    </dgm:pt>
    <dgm:pt modelId="{ED23618D-6A84-4F0D-9D2F-AEC377BCF424}" type="pres">
      <dgm:prSet presAssocID="{258E8E26-217F-449F-88D2-392D72AF7A39}" presName="circ2" presStyleLbl="vennNode1" presStyleIdx="1" presStyleCnt="5"/>
      <dgm:spPr/>
    </dgm:pt>
    <dgm:pt modelId="{A4ABE09B-A1CC-40D2-8FA7-F8A864C5524E}" type="pres">
      <dgm:prSet presAssocID="{258E8E26-217F-449F-88D2-392D72AF7A39}" presName="circ2Tx" presStyleLbl="revTx" presStyleIdx="0" presStyleCnt="0">
        <dgm:presLayoutVars>
          <dgm:chMax val="0"/>
          <dgm:chPref val="0"/>
          <dgm:bulletEnabled val="1"/>
        </dgm:presLayoutVars>
      </dgm:prSet>
      <dgm:spPr/>
    </dgm:pt>
    <dgm:pt modelId="{2A41AB17-C86D-4D33-B9D9-853352E6D369}" type="pres">
      <dgm:prSet presAssocID="{F46C66A9-56A5-475F-964F-27201FA92A90}" presName="circ3" presStyleLbl="vennNode1" presStyleIdx="2" presStyleCnt="5"/>
      <dgm:spPr/>
    </dgm:pt>
    <dgm:pt modelId="{DD7286CA-BBDF-4B12-9981-76248161659D}" type="pres">
      <dgm:prSet presAssocID="{F46C66A9-56A5-475F-964F-27201FA92A90}" presName="circ3Tx" presStyleLbl="revTx" presStyleIdx="0" presStyleCnt="0">
        <dgm:presLayoutVars>
          <dgm:chMax val="0"/>
          <dgm:chPref val="0"/>
          <dgm:bulletEnabled val="1"/>
        </dgm:presLayoutVars>
      </dgm:prSet>
      <dgm:spPr/>
    </dgm:pt>
    <dgm:pt modelId="{C1AA3B16-22EE-4995-A2AF-21AD9952E624}" type="pres">
      <dgm:prSet presAssocID="{F9F8035A-7AD8-409A-A3CB-EC2D6129C150}" presName="circ4" presStyleLbl="vennNode1" presStyleIdx="3" presStyleCnt="5"/>
      <dgm:spPr/>
    </dgm:pt>
    <dgm:pt modelId="{49E91FAD-B098-4D73-BCDC-E4EB3E952879}" type="pres">
      <dgm:prSet presAssocID="{F9F8035A-7AD8-409A-A3CB-EC2D6129C150}" presName="circ4Tx" presStyleLbl="revTx" presStyleIdx="0" presStyleCnt="0">
        <dgm:presLayoutVars>
          <dgm:chMax val="0"/>
          <dgm:chPref val="0"/>
          <dgm:bulletEnabled val="1"/>
        </dgm:presLayoutVars>
      </dgm:prSet>
      <dgm:spPr/>
    </dgm:pt>
    <dgm:pt modelId="{AF18ABCD-DEA3-4661-9C79-FEA94D8640FD}" type="pres">
      <dgm:prSet presAssocID="{1A922271-B055-45F3-B0F9-45A18FA86D54}" presName="circ5" presStyleLbl="vennNode1" presStyleIdx="4" presStyleCnt="5" custLinFactNeighborX="-5148" custLinFactNeighborY="-2009"/>
      <dgm:spPr/>
    </dgm:pt>
    <dgm:pt modelId="{4BC8215D-2B82-4C0B-8A81-E6691ED692A7}" type="pres">
      <dgm:prSet presAssocID="{1A922271-B055-45F3-B0F9-45A18FA86D54}" presName="circ5Tx" presStyleLbl="revTx" presStyleIdx="0" presStyleCnt="0">
        <dgm:presLayoutVars>
          <dgm:chMax val="0"/>
          <dgm:chPref val="0"/>
          <dgm:bulletEnabled val="1"/>
        </dgm:presLayoutVars>
      </dgm:prSet>
      <dgm:spPr/>
    </dgm:pt>
  </dgm:ptLst>
  <dgm:cxnLst>
    <dgm:cxn modelId="{D0D48127-9783-4F22-9476-D0913F4E0D1E}" srcId="{2FF8F7AC-DCB9-402F-B22F-C5BE510974DC}" destId="{258E8E26-217F-449F-88D2-392D72AF7A39}" srcOrd="1" destOrd="0" parTransId="{02B474AA-54DF-4806-96FC-C9DB0DE67E40}" sibTransId="{5A8E3E32-BF99-40BE-81BD-BBBA638B5331}"/>
    <dgm:cxn modelId="{49CA8945-3EF0-470A-A880-00FA7A3E35A8}" srcId="{2FF8F7AC-DCB9-402F-B22F-C5BE510974DC}" destId="{F9F8035A-7AD8-409A-A3CB-EC2D6129C150}" srcOrd="3" destOrd="0" parTransId="{567B6D19-4CDA-4301-AFEA-6CC144CEE593}" sibTransId="{6F6326B2-0C9D-4D67-B31D-1F794C381EFD}"/>
    <dgm:cxn modelId="{F5166867-7853-4427-B057-7B543BA254F1}" srcId="{2FF8F7AC-DCB9-402F-B22F-C5BE510974DC}" destId="{607A9FA7-BDFF-48E4-A1A3-60AE89F9527F}" srcOrd="0" destOrd="0" parTransId="{31BC3BC7-C389-450C-9092-0A8A704D5C21}" sibTransId="{1D43BF6E-164E-4DAE-88C2-8DD695E65434}"/>
    <dgm:cxn modelId="{C4E2CF53-D2D4-4149-985F-AB15C0A52A32}" type="presOf" srcId="{258E8E26-217F-449F-88D2-392D72AF7A39}" destId="{A4ABE09B-A1CC-40D2-8FA7-F8A864C5524E}" srcOrd="0" destOrd="0" presId="urn:microsoft.com/office/officeart/2005/8/layout/venn1"/>
    <dgm:cxn modelId="{0986A890-B70D-406A-B3CC-DE1EC9248826}" type="presOf" srcId="{607A9FA7-BDFF-48E4-A1A3-60AE89F9527F}" destId="{12FCA081-DAFB-480F-9801-A0C629DB33A5}" srcOrd="0" destOrd="0" presId="urn:microsoft.com/office/officeart/2005/8/layout/venn1"/>
    <dgm:cxn modelId="{41944BAD-12D4-47A9-B90B-2EAEDE6D88AA}" type="presOf" srcId="{F9F8035A-7AD8-409A-A3CB-EC2D6129C150}" destId="{49E91FAD-B098-4D73-BCDC-E4EB3E952879}" srcOrd="0" destOrd="0" presId="urn:microsoft.com/office/officeart/2005/8/layout/venn1"/>
    <dgm:cxn modelId="{D7D2FEB6-9EB5-4FA4-A4EB-07BC91ABE324}" type="presOf" srcId="{1A922271-B055-45F3-B0F9-45A18FA86D54}" destId="{4BC8215D-2B82-4C0B-8A81-E6691ED692A7}" srcOrd="0" destOrd="0" presId="urn:microsoft.com/office/officeart/2005/8/layout/venn1"/>
    <dgm:cxn modelId="{206486C5-9FCB-4AD1-8ACA-F30090E9ED6E}" srcId="{2FF8F7AC-DCB9-402F-B22F-C5BE510974DC}" destId="{F46C66A9-56A5-475F-964F-27201FA92A90}" srcOrd="2" destOrd="0" parTransId="{71859127-EF8A-487F-9E6F-0755D5B65CDE}" sibTransId="{BAF9D4FA-C908-4454-9B75-343E16191DFC}"/>
    <dgm:cxn modelId="{934B9DD9-883C-45F8-9BDA-B598AA8915C8}" type="presOf" srcId="{2FF8F7AC-DCB9-402F-B22F-C5BE510974DC}" destId="{ECE5AA16-A546-44B3-A329-DB89A61ED6B2}" srcOrd="0" destOrd="0" presId="urn:microsoft.com/office/officeart/2005/8/layout/venn1"/>
    <dgm:cxn modelId="{DC4C76DD-80AC-4574-9088-EDD7BFD6F923}" type="presOf" srcId="{F46C66A9-56A5-475F-964F-27201FA92A90}" destId="{DD7286CA-BBDF-4B12-9981-76248161659D}" srcOrd="0" destOrd="0" presId="urn:microsoft.com/office/officeart/2005/8/layout/venn1"/>
    <dgm:cxn modelId="{AA1323E1-7322-4970-984B-6B6461FA86E2}" srcId="{2FF8F7AC-DCB9-402F-B22F-C5BE510974DC}" destId="{1A922271-B055-45F3-B0F9-45A18FA86D54}" srcOrd="4" destOrd="0" parTransId="{889F6AE5-00D6-428A-843A-D2F19D4C8CC7}" sibTransId="{CC7C9C8E-9032-4DDC-81CB-B2D8BF4D78C9}"/>
    <dgm:cxn modelId="{C3AE7A3F-03A3-41DF-BA8F-FF17B247CBD3}" type="presParOf" srcId="{ECE5AA16-A546-44B3-A329-DB89A61ED6B2}" destId="{050DD19F-A3BF-4ACA-A5F8-5415C9232875}" srcOrd="0" destOrd="0" presId="urn:microsoft.com/office/officeart/2005/8/layout/venn1"/>
    <dgm:cxn modelId="{962643C0-B65C-4DCB-80F3-33CB495E42CF}" type="presParOf" srcId="{ECE5AA16-A546-44B3-A329-DB89A61ED6B2}" destId="{12FCA081-DAFB-480F-9801-A0C629DB33A5}" srcOrd="1" destOrd="0" presId="urn:microsoft.com/office/officeart/2005/8/layout/venn1"/>
    <dgm:cxn modelId="{19A7EF0B-2AC9-4482-82E7-039733C37A7B}" type="presParOf" srcId="{ECE5AA16-A546-44B3-A329-DB89A61ED6B2}" destId="{ED23618D-6A84-4F0D-9D2F-AEC377BCF424}" srcOrd="2" destOrd="0" presId="urn:microsoft.com/office/officeart/2005/8/layout/venn1"/>
    <dgm:cxn modelId="{AF86FC64-E1A7-4301-8A5A-2E42373CC8A5}" type="presParOf" srcId="{ECE5AA16-A546-44B3-A329-DB89A61ED6B2}" destId="{A4ABE09B-A1CC-40D2-8FA7-F8A864C5524E}" srcOrd="3" destOrd="0" presId="urn:microsoft.com/office/officeart/2005/8/layout/venn1"/>
    <dgm:cxn modelId="{0779170C-E719-4965-8D41-4BFA9266E584}" type="presParOf" srcId="{ECE5AA16-A546-44B3-A329-DB89A61ED6B2}" destId="{2A41AB17-C86D-4D33-B9D9-853352E6D369}" srcOrd="4" destOrd="0" presId="urn:microsoft.com/office/officeart/2005/8/layout/venn1"/>
    <dgm:cxn modelId="{124D505E-8EAE-45CC-B8F6-99E9E2A05D5B}" type="presParOf" srcId="{ECE5AA16-A546-44B3-A329-DB89A61ED6B2}" destId="{DD7286CA-BBDF-4B12-9981-76248161659D}" srcOrd="5" destOrd="0" presId="urn:microsoft.com/office/officeart/2005/8/layout/venn1"/>
    <dgm:cxn modelId="{FD2FECB6-0F05-413B-BA1C-FEE3F528EFB4}" type="presParOf" srcId="{ECE5AA16-A546-44B3-A329-DB89A61ED6B2}" destId="{C1AA3B16-22EE-4995-A2AF-21AD9952E624}" srcOrd="6" destOrd="0" presId="urn:microsoft.com/office/officeart/2005/8/layout/venn1"/>
    <dgm:cxn modelId="{2D91BC44-0544-4D22-A022-EB1751EBA4C5}" type="presParOf" srcId="{ECE5AA16-A546-44B3-A329-DB89A61ED6B2}" destId="{49E91FAD-B098-4D73-BCDC-E4EB3E952879}" srcOrd="7" destOrd="0" presId="urn:microsoft.com/office/officeart/2005/8/layout/venn1"/>
    <dgm:cxn modelId="{481BB79D-323A-4B69-9C21-824209CD1A74}" type="presParOf" srcId="{ECE5AA16-A546-44B3-A329-DB89A61ED6B2}" destId="{AF18ABCD-DEA3-4661-9C79-FEA94D8640FD}" srcOrd="8" destOrd="0" presId="urn:microsoft.com/office/officeart/2005/8/layout/venn1"/>
    <dgm:cxn modelId="{BCAF155C-29DB-4A35-B54C-C95A6187FE5D}" type="presParOf" srcId="{ECE5AA16-A546-44B3-A329-DB89A61ED6B2}" destId="{4BC8215D-2B82-4C0B-8A81-E6691ED692A7}" srcOrd="9" destOrd="0" presId="urn:microsoft.com/office/officeart/2005/8/layout/venn1"/>
  </dgm:cxnLst>
  <dgm:bg>
    <a:noFill/>
  </dgm:bg>
  <dgm:whole>
    <a:ln>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0FE507-7859-4867-91BD-A5F11A402A1D}"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tr-TR"/>
        </a:p>
      </dgm:t>
    </dgm:pt>
    <dgm:pt modelId="{8B9232F8-9BF1-4BEF-BDA5-DCAE2E7D5CD8}">
      <dgm:prSet/>
      <dgm:spPr/>
      <dgm:t>
        <a:bodyPr/>
        <a:lstStyle/>
        <a:p>
          <a:r>
            <a:rPr lang="tr-TR" b="1" dirty="0">
              <a:solidFill>
                <a:schemeClr val="tx1"/>
              </a:solidFill>
              <a:latin typeface="Segoe UI" panose="020B0502040204020203" pitchFamily="34" charset="0"/>
              <a:cs typeface="Segoe UI" panose="020B0502040204020203" pitchFamily="34" charset="0"/>
            </a:rPr>
            <a:t>Çocuğun güvenliği sağlanmalı</a:t>
          </a:r>
          <a:endParaRPr lang="tr-TR" dirty="0">
            <a:solidFill>
              <a:schemeClr val="tx1"/>
            </a:solidFill>
            <a:latin typeface="Segoe UI" panose="020B0502040204020203" pitchFamily="34" charset="0"/>
            <a:cs typeface="Segoe UI" panose="020B0502040204020203" pitchFamily="34" charset="0"/>
          </a:endParaRPr>
        </a:p>
      </dgm:t>
    </dgm:pt>
    <dgm:pt modelId="{531D9D8B-FB4A-4F99-B634-37306D94A0B9}" type="parTrans" cxnId="{93E75949-EB24-4C77-807D-BD78519BA3E6}">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9F55E7C0-DDFB-4BC6-BD7F-615E04B5260C}" type="sibTrans" cxnId="{93E75949-EB24-4C77-807D-BD78519BA3E6}">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1F9E995A-4FFE-4B4E-9B12-D2F22527601C}">
      <dgm:prSet/>
      <dgm:spPr/>
      <dgm:t>
        <a:bodyPr/>
        <a:lstStyle/>
        <a:p>
          <a:r>
            <a:rPr lang="tr-TR" b="1" dirty="0">
              <a:solidFill>
                <a:schemeClr val="tx1"/>
              </a:solidFill>
              <a:latin typeface="Segoe UI" panose="020B0502040204020203" pitchFamily="34" charset="0"/>
              <a:cs typeface="Segoe UI" panose="020B0502040204020203" pitchFamily="34" charset="0"/>
            </a:rPr>
            <a:t>Yetkililere bilgi verilmeli</a:t>
          </a:r>
          <a:endParaRPr lang="tr-TR" dirty="0">
            <a:solidFill>
              <a:schemeClr val="tx1"/>
            </a:solidFill>
            <a:latin typeface="Segoe UI" panose="020B0502040204020203" pitchFamily="34" charset="0"/>
            <a:cs typeface="Segoe UI" panose="020B0502040204020203" pitchFamily="34" charset="0"/>
          </a:endParaRPr>
        </a:p>
      </dgm:t>
    </dgm:pt>
    <dgm:pt modelId="{DACE5EF6-9756-487D-8468-FD87347F7DB3}" type="parTrans" cxnId="{36EAA2B8-45CC-4DCC-B82C-EFA5AC84F5FF}">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E80DCB88-6526-41B7-8B8C-AEE48342D520}" type="sibTrans" cxnId="{36EAA2B8-45CC-4DCC-B82C-EFA5AC84F5FF}">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C5AB5088-C1BA-46FC-9CC3-8FECC6AFD4E1}">
      <dgm:prSet/>
      <dgm:spPr/>
      <dgm:t>
        <a:bodyPr/>
        <a:lstStyle/>
        <a:p>
          <a:r>
            <a:rPr lang="tr-TR" b="1" dirty="0">
              <a:solidFill>
                <a:schemeClr val="tx1"/>
              </a:solidFill>
              <a:latin typeface="Segoe UI" panose="020B0502040204020203" pitchFamily="34" charset="0"/>
              <a:cs typeface="Segoe UI" panose="020B0502040204020203" pitchFamily="34" charset="0"/>
            </a:rPr>
            <a:t>İlgili sağlık kuruluşuna başvurulmalı</a:t>
          </a:r>
          <a:endParaRPr lang="tr-TR" dirty="0">
            <a:solidFill>
              <a:schemeClr val="tx1"/>
            </a:solidFill>
            <a:latin typeface="Segoe UI" panose="020B0502040204020203" pitchFamily="34" charset="0"/>
            <a:cs typeface="Segoe UI" panose="020B0502040204020203" pitchFamily="34" charset="0"/>
          </a:endParaRPr>
        </a:p>
      </dgm:t>
    </dgm:pt>
    <dgm:pt modelId="{192AD5BF-11DD-4221-A423-81B2E8674736}" type="parTrans" cxnId="{9284B19A-C0A6-4B67-8F78-A12771185EE9}">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2CBC20A6-69D0-4025-93A1-A36986EA0E66}" type="sibTrans" cxnId="{9284B19A-C0A6-4B67-8F78-A12771185EE9}">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9261F8E0-CEF7-43E6-BDFC-F1498EE4A63E}">
      <dgm:prSet/>
      <dgm:spPr/>
      <dgm:t>
        <a:bodyPr/>
        <a:lstStyle/>
        <a:p>
          <a:r>
            <a:rPr lang="tr-TR" b="1" dirty="0">
              <a:solidFill>
                <a:schemeClr val="tx1"/>
              </a:solidFill>
              <a:latin typeface="Segoe UI" panose="020B0502040204020203" pitchFamily="34" charset="0"/>
              <a:cs typeface="Segoe UI" panose="020B0502040204020203" pitchFamily="34" charset="0"/>
            </a:rPr>
            <a:t>Yasal adımlar atılmalı</a:t>
          </a:r>
          <a:endParaRPr lang="tr-TR" dirty="0">
            <a:solidFill>
              <a:schemeClr val="tx1"/>
            </a:solidFill>
            <a:latin typeface="Segoe UI" panose="020B0502040204020203" pitchFamily="34" charset="0"/>
            <a:cs typeface="Segoe UI" panose="020B0502040204020203" pitchFamily="34" charset="0"/>
          </a:endParaRPr>
        </a:p>
      </dgm:t>
    </dgm:pt>
    <dgm:pt modelId="{228F195B-D956-48E1-B629-C5A04F28BAF5}" type="parTrans" cxnId="{2FAA6764-A6CA-4AC5-88BF-C0E4F83029E8}">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57A5EC23-5360-4323-A86A-D88D67432B8E}" type="sibTrans" cxnId="{2FAA6764-A6CA-4AC5-88BF-C0E4F83029E8}">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A29DB58F-E04B-47C0-BC0E-7F95BBF2E620}">
      <dgm:prSet/>
      <dgm:spPr/>
      <dgm:t>
        <a:bodyPr/>
        <a:lstStyle/>
        <a:p>
          <a:r>
            <a:rPr lang="tr-TR" b="1" dirty="0">
              <a:solidFill>
                <a:schemeClr val="tx1"/>
              </a:solidFill>
              <a:latin typeface="Segoe UI" panose="020B0502040204020203" pitchFamily="34" charset="0"/>
              <a:cs typeface="Segoe UI" panose="020B0502040204020203" pitchFamily="34" charset="0"/>
            </a:rPr>
            <a:t>Destek ve tedavi sağlanmalı</a:t>
          </a:r>
          <a:endParaRPr lang="tr-TR" dirty="0">
            <a:solidFill>
              <a:schemeClr val="tx1"/>
            </a:solidFill>
            <a:latin typeface="Segoe UI" panose="020B0502040204020203" pitchFamily="34" charset="0"/>
            <a:cs typeface="Segoe UI" panose="020B0502040204020203" pitchFamily="34" charset="0"/>
          </a:endParaRPr>
        </a:p>
      </dgm:t>
    </dgm:pt>
    <dgm:pt modelId="{C6A3874D-2134-4B6A-93D2-AE0FDED90F7D}" type="parTrans" cxnId="{E22187C4-45E7-4C6D-A6A3-6192230C41E8}">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23AED03B-9F8F-4456-8B73-F82C288E765A}" type="sibTrans" cxnId="{E22187C4-45E7-4C6D-A6A3-6192230C41E8}">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12A06389-1CFA-4C1E-9B98-C9058ECE9CD0}">
      <dgm:prSet/>
      <dgm:spPr/>
      <dgm:t>
        <a:bodyPr/>
        <a:lstStyle/>
        <a:p>
          <a:r>
            <a:rPr lang="tr-TR" b="1" dirty="0">
              <a:solidFill>
                <a:schemeClr val="tx1"/>
              </a:solidFill>
              <a:latin typeface="Segoe UI" panose="020B0502040204020203" pitchFamily="34" charset="0"/>
              <a:cs typeface="Segoe UI" panose="020B0502040204020203" pitchFamily="34" charset="0"/>
            </a:rPr>
            <a:t>Duyarlı bir yaklaşım sergilenmeli</a:t>
          </a:r>
          <a:endParaRPr lang="tr-TR" dirty="0">
            <a:solidFill>
              <a:schemeClr val="tx1"/>
            </a:solidFill>
            <a:latin typeface="Segoe UI" panose="020B0502040204020203" pitchFamily="34" charset="0"/>
            <a:cs typeface="Segoe UI" panose="020B0502040204020203" pitchFamily="34" charset="0"/>
          </a:endParaRPr>
        </a:p>
      </dgm:t>
    </dgm:pt>
    <dgm:pt modelId="{6DD09708-177D-4D0C-9BDA-F072ED99F665}" type="parTrans" cxnId="{8624F296-1CFD-4F1F-9E7E-7406E1C729C4}">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9EDD5136-8348-42CF-8463-D0CAF132668F}" type="sibTrans" cxnId="{8624F296-1CFD-4F1F-9E7E-7406E1C729C4}">
      <dgm:prSet/>
      <dgm:spPr/>
      <dgm:t>
        <a:bodyPr/>
        <a:lstStyle/>
        <a:p>
          <a:endParaRPr lang="tr-TR">
            <a:solidFill>
              <a:schemeClr val="tx1"/>
            </a:solidFill>
            <a:latin typeface="Segoe UI" panose="020B0502040204020203" pitchFamily="34" charset="0"/>
            <a:cs typeface="Segoe UI" panose="020B0502040204020203" pitchFamily="34" charset="0"/>
          </a:endParaRPr>
        </a:p>
      </dgm:t>
    </dgm:pt>
    <dgm:pt modelId="{825CC4DF-0E53-42FA-B485-7516698BF0C3}" type="pres">
      <dgm:prSet presAssocID="{3D0FE507-7859-4867-91BD-A5F11A402A1D}" presName="CompostProcess" presStyleCnt="0">
        <dgm:presLayoutVars>
          <dgm:dir/>
          <dgm:resizeHandles val="exact"/>
        </dgm:presLayoutVars>
      </dgm:prSet>
      <dgm:spPr/>
    </dgm:pt>
    <dgm:pt modelId="{0022238B-B8FB-44C8-A448-C3FF198C1E39}" type="pres">
      <dgm:prSet presAssocID="{3D0FE507-7859-4867-91BD-A5F11A402A1D}" presName="arrow" presStyleLbl="bgShp" presStyleIdx="0" presStyleCnt="1"/>
      <dgm:spPr/>
    </dgm:pt>
    <dgm:pt modelId="{FF96C5E4-1B49-4070-95C6-414849B10261}" type="pres">
      <dgm:prSet presAssocID="{3D0FE507-7859-4867-91BD-A5F11A402A1D}" presName="linearProcess" presStyleCnt="0"/>
      <dgm:spPr/>
    </dgm:pt>
    <dgm:pt modelId="{40980B47-4BA6-4E3B-ABDD-1C144A112926}" type="pres">
      <dgm:prSet presAssocID="{8B9232F8-9BF1-4BEF-BDA5-DCAE2E7D5CD8}" presName="textNode" presStyleLbl="node1" presStyleIdx="0" presStyleCnt="6">
        <dgm:presLayoutVars>
          <dgm:bulletEnabled val="1"/>
        </dgm:presLayoutVars>
      </dgm:prSet>
      <dgm:spPr/>
    </dgm:pt>
    <dgm:pt modelId="{19D71AC9-F7EE-4088-9930-4D7AB6671DA3}" type="pres">
      <dgm:prSet presAssocID="{9F55E7C0-DDFB-4BC6-BD7F-615E04B5260C}" presName="sibTrans" presStyleCnt="0"/>
      <dgm:spPr/>
    </dgm:pt>
    <dgm:pt modelId="{B19EF8EF-A0EC-460B-AE3B-E85FCC5FB4FC}" type="pres">
      <dgm:prSet presAssocID="{1F9E995A-4FFE-4B4E-9B12-D2F22527601C}" presName="textNode" presStyleLbl="node1" presStyleIdx="1" presStyleCnt="6">
        <dgm:presLayoutVars>
          <dgm:bulletEnabled val="1"/>
        </dgm:presLayoutVars>
      </dgm:prSet>
      <dgm:spPr/>
    </dgm:pt>
    <dgm:pt modelId="{9000EDDC-57DF-4524-B4A8-968F49671407}" type="pres">
      <dgm:prSet presAssocID="{E80DCB88-6526-41B7-8B8C-AEE48342D520}" presName="sibTrans" presStyleCnt="0"/>
      <dgm:spPr/>
    </dgm:pt>
    <dgm:pt modelId="{DE6A1D11-2233-4952-BD31-3E3A0BF9B2C1}" type="pres">
      <dgm:prSet presAssocID="{C5AB5088-C1BA-46FC-9CC3-8FECC6AFD4E1}" presName="textNode" presStyleLbl="node1" presStyleIdx="2" presStyleCnt="6">
        <dgm:presLayoutVars>
          <dgm:bulletEnabled val="1"/>
        </dgm:presLayoutVars>
      </dgm:prSet>
      <dgm:spPr/>
    </dgm:pt>
    <dgm:pt modelId="{0B1798A4-48FD-412B-B37D-73EE3AC2F787}" type="pres">
      <dgm:prSet presAssocID="{2CBC20A6-69D0-4025-93A1-A36986EA0E66}" presName="sibTrans" presStyleCnt="0"/>
      <dgm:spPr/>
    </dgm:pt>
    <dgm:pt modelId="{2ED5DB40-23B5-4188-8B87-BD5885A3EFD5}" type="pres">
      <dgm:prSet presAssocID="{9261F8E0-CEF7-43E6-BDFC-F1498EE4A63E}" presName="textNode" presStyleLbl="node1" presStyleIdx="3" presStyleCnt="6">
        <dgm:presLayoutVars>
          <dgm:bulletEnabled val="1"/>
        </dgm:presLayoutVars>
      </dgm:prSet>
      <dgm:spPr/>
    </dgm:pt>
    <dgm:pt modelId="{29435574-42E8-4926-88BA-8E9BA8CC2784}" type="pres">
      <dgm:prSet presAssocID="{57A5EC23-5360-4323-A86A-D88D67432B8E}" presName="sibTrans" presStyleCnt="0"/>
      <dgm:spPr/>
    </dgm:pt>
    <dgm:pt modelId="{C02514E1-B01B-49A9-9AD8-2F3D0FB537A5}" type="pres">
      <dgm:prSet presAssocID="{A29DB58F-E04B-47C0-BC0E-7F95BBF2E620}" presName="textNode" presStyleLbl="node1" presStyleIdx="4" presStyleCnt="6">
        <dgm:presLayoutVars>
          <dgm:bulletEnabled val="1"/>
        </dgm:presLayoutVars>
      </dgm:prSet>
      <dgm:spPr/>
    </dgm:pt>
    <dgm:pt modelId="{6642AB79-3D22-4F6B-B316-9565B7597D69}" type="pres">
      <dgm:prSet presAssocID="{23AED03B-9F8F-4456-8B73-F82C288E765A}" presName="sibTrans" presStyleCnt="0"/>
      <dgm:spPr/>
    </dgm:pt>
    <dgm:pt modelId="{D1152440-ED7F-4D0E-BB21-423BE6D8477A}" type="pres">
      <dgm:prSet presAssocID="{12A06389-1CFA-4C1E-9B98-C9058ECE9CD0}" presName="textNode" presStyleLbl="node1" presStyleIdx="5" presStyleCnt="6">
        <dgm:presLayoutVars>
          <dgm:bulletEnabled val="1"/>
        </dgm:presLayoutVars>
      </dgm:prSet>
      <dgm:spPr/>
    </dgm:pt>
  </dgm:ptLst>
  <dgm:cxnLst>
    <dgm:cxn modelId="{FD22611B-D07B-495B-9109-934326FD25E5}" type="presOf" srcId="{9261F8E0-CEF7-43E6-BDFC-F1498EE4A63E}" destId="{2ED5DB40-23B5-4188-8B87-BD5885A3EFD5}" srcOrd="0" destOrd="0" presId="urn:microsoft.com/office/officeart/2005/8/layout/hProcess9"/>
    <dgm:cxn modelId="{5FD9F41B-269D-47AC-AEDE-926EC0057D0F}" type="presOf" srcId="{C5AB5088-C1BA-46FC-9CC3-8FECC6AFD4E1}" destId="{DE6A1D11-2233-4952-BD31-3E3A0BF9B2C1}" srcOrd="0" destOrd="0" presId="urn:microsoft.com/office/officeart/2005/8/layout/hProcess9"/>
    <dgm:cxn modelId="{529AE421-2FB3-48B6-B1D9-1EAF202C5C22}" type="presOf" srcId="{12A06389-1CFA-4C1E-9B98-C9058ECE9CD0}" destId="{D1152440-ED7F-4D0E-BB21-423BE6D8477A}" srcOrd="0" destOrd="0" presId="urn:microsoft.com/office/officeart/2005/8/layout/hProcess9"/>
    <dgm:cxn modelId="{2FAA6764-A6CA-4AC5-88BF-C0E4F83029E8}" srcId="{3D0FE507-7859-4867-91BD-A5F11A402A1D}" destId="{9261F8E0-CEF7-43E6-BDFC-F1498EE4A63E}" srcOrd="3" destOrd="0" parTransId="{228F195B-D956-48E1-B629-C5A04F28BAF5}" sibTransId="{57A5EC23-5360-4323-A86A-D88D67432B8E}"/>
    <dgm:cxn modelId="{93E75949-EB24-4C77-807D-BD78519BA3E6}" srcId="{3D0FE507-7859-4867-91BD-A5F11A402A1D}" destId="{8B9232F8-9BF1-4BEF-BDA5-DCAE2E7D5CD8}" srcOrd="0" destOrd="0" parTransId="{531D9D8B-FB4A-4F99-B634-37306D94A0B9}" sibTransId="{9F55E7C0-DDFB-4BC6-BD7F-615E04B5260C}"/>
    <dgm:cxn modelId="{B461197A-7C87-428A-9D31-A4613744FAEE}" type="presOf" srcId="{3D0FE507-7859-4867-91BD-A5F11A402A1D}" destId="{825CC4DF-0E53-42FA-B485-7516698BF0C3}" srcOrd="0" destOrd="0" presId="urn:microsoft.com/office/officeart/2005/8/layout/hProcess9"/>
    <dgm:cxn modelId="{8624F296-1CFD-4F1F-9E7E-7406E1C729C4}" srcId="{3D0FE507-7859-4867-91BD-A5F11A402A1D}" destId="{12A06389-1CFA-4C1E-9B98-C9058ECE9CD0}" srcOrd="5" destOrd="0" parTransId="{6DD09708-177D-4D0C-9BDA-F072ED99F665}" sibTransId="{9EDD5136-8348-42CF-8463-D0CAF132668F}"/>
    <dgm:cxn modelId="{9284B19A-C0A6-4B67-8F78-A12771185EE9}" srcId="{3D0FE507-7859-4867-91BD-A5F11A402A1D}" destId="{C5AB5088-C1BA-46FC-9CC3-8FECC6AFD4E1}" srcOrd="2" destOrd="0" parTransId="{192AD5BF-11DD-4221-A423-81B2E8674736}" sibTransId="{2CBC20A6-69D0-4025-93A1-A36986EA0E66}"/>
    <dgm:cxn modelId="{3D6EECAA-DBFF-4198-9122-AD63D61FB6A0}" type="presOf" srcId="{1F9E995A-4FFE-4B4E-9B12-D2F22527601C}" destId="{B19EF8EF-A0EC-460B-AE3B-E85FCC5FB4FC}" srcOrd="0" destOrd="0" presId="urn:microsoft.com/office/officeart/2005/8/layout/hProcess9"/>
    <dgm:cxn modelId="{36EAA2B8-45CC-4DCC-B82C-EFA5AC84F5FF}" srcId="{3D0FE507-7859-4867-91BD-A5F11A402A1D}" destId="{1F9E995A-4FFE-4B4E-9B12-D2F22527601C}" srcOrd="1" destOrd="0" parTransId="{DACE5EF6-9756-487D-8468-FD87347F7DB3}" sibTransId="{E80DCB88-6526-41B7-8B8C-AEE48342D520}"/>
    <dgm:cxn modelId="{60B412B9-92DE-4E1F-A36E-475F8DCE1C35}" type="presOf" srcId="{A29DB58F-E04B-47C0-BC0E-7F95BBF2E620}" destId="{C02514E1-B01B-49A9-9AD8-2F3D0FB537A5}" srcOrd="0" destOrd="0" presId="urn:microsoft.com/office/officeart/2005/8/layout/hProcess9"/>
    <dgm:cxn modelId="{020F89BA-7377-40EB-B189-547CCAE8F0DE}" type="presOf" srcId="{8B9232F8-9BF1-4BEF-BDA5-DCAE2E7D5CD8}" destId="{40980B47-4BA6-4E3B-ABDD-1C144A112926}" srcOrd="0" destOrd="0" presId="urn:microsoft.com/office/officeart/2005/8/layout/hProcess9"/>
    <dgm:cxn modelId="{E22187C4-45E7-4C6D-A6A3-6192230C41E8}" srcId="{3D0FE507-7859-4867-91BD-A5F11A402A1D}" destId="{A29DB58F-E04B-47C0-BC0E-7F95BBF2E620}" srcOrd="4" destOrd="0" parTransId="{C6A3874D-2134-4B6A-93D2-AE0FDED90F7D}" sibTransId="{23AED03B-9F8F-4456-8B73-F82C288E765A}"/>
    <dgm:cxn modelId="{9CF3521A-2F24-4F4D-B5FF-69013A31BB53}" type="presParOf" srcId="{825CC4DF-0E53-42FA-B485-7516698BF0C3}" destId="{0022238B-B8FB-44C8-A448-C3FF198C1E39}" srcOrd="0" destOrd="0" presId="urn:microsoft.com/office/officeart/2005/8/layout/hProcess9"/>
    <dgm:cxn modelId="{06A74700-2FE1-445F-A2A7-7B7DD8A7A69F}" type="presParOf" srcId="{825CC4DF-0E53-42FA-B485-7516698BF0C3}" destId="{FF96C5E4-1B49-4070-95C6-414849B10261}" srcOrd="1" destOrd="0" presId="urn:microsoft.com/office/officeart/2005/8/layout/hProcess9"/>
    <dgm:cxn modelId="{28AA1DD0-10BC-42E0-BDF5-E0CAA149D29D}" type="presParOf" srcId="{FF96C5E4-1B49-4070-95C6-414849B10261}" destId="{40980B47-4BA6-4E3B-ABDD-1C144A112926}" srcOrd="0" destOrd="0" presId="urn:microsoft.com/office/officeart/2005/8/layout/hProcess9"/>
    <dgm:cxn modelId="{C6F6872A-3BE7-4446-A4ED-1D54EF6271AF}" type="presParOf" srcId="{FF96C5E4-1B49-4070-95C6-414849B10261}" destId="{19D71AC9-F7EE-4088-9930-4D7AB6671DA3}" srcOrd="1" destOrd="0" presId="urn:microsoft.com/office/officeart/2005/8/layout/hProcess9"/>
    <dgm:cxn modelId="{875E9154-FDFF-475D-A5BD-6C82FDABAF65}" type="presParOf" srcId="{FF96C5E4-1B49-4070-95C6-414849B10261}" destId="{B19EF8EF-A0EC-460B-AE3B-E85FCC5FB4FC}" srcOrd="2" destOrd="0" presId="urn:microsoft.com/office/officeart/2005/8/layout/hProcess9"/>
    <dgm:cxn modelId="{2E677125-1987-4AF5-8396-5B69E3FBC96B}" type="presParOf" srcId="{FF96C5E4-1B49-4070-95C6-414849B10261}" destId="{9000EDDC-57DF-4524-B4A8-968F49671407}" srcOrd="3" destOrd="0" presId="urn:microsoft.com/office/officeart/2005/8/layout/hProcess9"/>
    <dgm:cxn modelId="{E4D69DCC-E00B-4FC5-9AC6-BEB353955A96}" type="presParOf" srcId="{FF96C5E4-1B49-4070-95C6-414849B10261}" destId="{DE6A1D11-2233-4952-BD31-3E3A0BF9B2C1}" srcOrd="4" destOrd="0" presId="urn:microsoft.com/office/officeart/2005/8/layout/hProcess9"/>
    <dgm:cxn modelId="{00B66BB1-628C-4B0B-B140-6D6EAB0CA2FB}" type="presParOf" srcId="{FF96C5E4-1B49-4070-95C6-414849B10261}" destId="{0B1798A4-48FD-412B-B37D-73EE3AC2F787}" srcOrd="5" destOrd="0" presId="urn:microsoft.com/office/officeart/2005/8/layout/hProcess9"/>
    <dgm:cxn modelId="{70E2C37E-DC9E-484A-925E-0F2C441C75C9}" type="presParOf" srcId="{FF96C5E4-1B49-4070-95C6-414849B10261}" destId="{2ED5DB40-23B5-4188-8B87-BD5885A3EFD5}" srcOrd="6" destOrd="0" presId="urn:microsoft.com/office/officeart/2005/8/layout/hProcess9"/>
    <dgm:cxn modelId="{EC7F30C1-495B-4250-AFED-6CCA49CF3B3E}" type="presParOf" srcId="{FF96C5E4-1B49-4070-95C6-414849B10261}" destId="{29435574-42E8-4926-88BA-8E9BA8CC2784}" srcOrd="7" destOrd="0" presId="urn:microsoft.com/office/officeart/2005/8/layout/hProcess9"/>
    <dgm:cxn modelId="{E3D94C75-E094-4F8D-AB73-C3EDF0847F8A}" type="presParOf" srcId="{FF96C5E4-1B49-4070-95C6-414849B10261}" destId="{C02514E1-B01B-49A9-9AD8-2F3D0FB537A5}" srcOrd="8" destOrd="0" presId="urn:microsoft.com/office/officeart/2005/8/layout/hProcess9"/>
    <dgm:cxn modelId="{843CFFDF-B841-4984-AD1A-982C6A8921E5}" type="presParOf" srcId="{FF96C5E4-1B49-4070-95C6-414849B10261}" destId="{6642AB79-3D22-4F6B-B316-9565B7597D69}" srcOrd="9" destOrd="0" presId="urn:microsoft.com/office/officeart/2005/8/layout/hProcess9"/>
    <dgm:cxn modelId="{655EC01C-B31B-4725-8370-9AE110E6F0F1}" type="presParOf" srcId="{FF96C5E4-1B49-4070-95C6-414849B10261}" destId="{D1152440-ED7F-4D0E-BB21-423BE6D8477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55D4B-1237-4E06-BD0F-B9A2A9D604DC}"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2798F55D-1E2B-4DE0-9322-05F5CF08C321}">
      <dgm:prSet custT="1"/>
      <dgm:spPr/>
      <dgm:t>
        <a:bodyPr/>
        <a:lstStyle/>
        <a:p>
          <a:r>
            <a:rPr lang="tr-TR" sz="1800">
              <a:latin typeface="Segoe UI" panose="020B0502040204020203" pitchFamily="34" charset="0"/>
              <a:cs typeface="Segoe UI" panose="020B0502040204020203" pitchFamily="34" charset="0"/>
            </a:rPr>
            <a:t>Aile Faktörü</a:t>
          </a:r>
        </a:p>
      </dgm:t>
    </dgm:pt>
    <dgm:pt modelId="{A95AE063-C1DF-4CDA-ABF1-F7823B435D9B}" type="parTrans" cxnId="{77AB6599-CFD1-4634-B178-1DB821D7CB93}">
      <dgm:prSet/>
      <dgm:spPr/>
      <dgm:t>
        <a:bodyPr/>
        <a:lstStyle/>
        <a:p>
          <a:endParaRPr lang="tr-TR">
            <a:latin typeface="Segoe UI" panose="020B0502040204020203" pitchFamily="34" charset="0"/>
            <a:cs typeface="Segoe UI" panose="020B0502040204020203" pitchFamily="34" charset="0"/>
          </a:endParaRPr>
        </a:p>
      </dgm:t>
    </dgm:pt>
    <dgm:pt modelId="{7B9C94E9-177F-4500-AA9B-0644296B3B5F}" type="sibTrans" cxnId="{77AB6599-CFD1-4634-B178-1DB821D7CB93}">
      <dgm:prSet/>
      <dgm:spPr/>
      <dgm:t>
        <a:bodyPr/>
        <a:lstStyle/>
        <a:p>
          <a:endParaRPr lang="tr-TR">
            <a:latin typeface="Segoe UI" panose="020B0502040204020203" pitchFamily="34" charset="0"/>
            <a:cs typeface="Segoe UI" panose="020B0502040204020203" pitchFamily="34" charset="0"/>
          </a:endParaRPr>
        </a:p>
      </dgm:t>
    </dgm:pt>
    <dgm:pt modelId="{4A02A41C-89C1-4E2E-B3FA-0ACE1214644A}">
      <dgm:prSet custT="1"/>
      <dgm:spPr/>
      <dgm:t>
        <a:bodyPr/>
        <a:lstStyle/>
        <a:p>
          <a:r>
            <a:rPr lang="tr-TR" sz="1800">
              <a:latin typeface="Segoe UI" panose="020B0502040204020203" pitchFamily="34" charset="0"/>
              <a:cs typeface="Segoe UI" panose="020B0502040204020203" pitchFamily="34" charset="0"/>
            </a:rPr>
            <a:t>Ebeveyn Faktörü</a:t>
          </a:r>
        </a:p>
      </dgm:t>
    </dgm:pt>
    <dgm:pt modelId="{7D99FA61-4FE1-4316-9921-466880689964}" type="parTrans" cxnId="{C365D581-4CC8-4D25-810E-566953011AF2}">
      <dgm:prSet/>
      <dgm:spPr/>
      <dgm:t>
        <a:bodyPr/>
        <a:lstStyle/>
        <a:p>
          <a:endParaRPr lang="tr-TR">
            <a:latin typeface="Segoe UI" panose="020B0502040204020203" pitchFamily="34" charset="0"/>
            <a:cs typeface="Segoe UI" panose="020B0502040204020203" pitchFamily="34" charset="0"/>
          </a:endParaRPr>
        </a:p>
      </dgm:t>
    </dgm:pt>
    <dgm:pt modelId="{04D73C1C-CFF2-41AB-8812-8A9C0CD4EDF9}" type="sibTrans" cxnId="{C365D581-4CC8-4D25-810E-566953011AF2}">
      <dgm:prSet/>
      <dgm:spPr/>
      <dgm:t>
        <a:bodyPr/>
        <a:lstStyle/>
        <a:p>
          <a:endParaRPr lang="tr-TR">
            <a:latin typeface="Segoe UI" panose="020B0502040204020203" pitchFamily="34" charset="0"/>
            <a:cs typeface="Segoe UI" panose="020B0502040204020203" pitchFamily="34" charset="0"/>
          </a:endParaRPr>
        </a:p>
      </dgm:t>
    </dgm:pt>
    <dgm:pt modelId="{8DF8E0A5-F369-4FFC-9FCD-935004AE4E16}">
      <dgm:prSet custT="1"/>
      <dgm:spPr/>
      <dgm:t>
        <a:bodyPr/>
        <a:lstStyle/>
        <a:p>
          <a:r>
            <a:rPr lang="tr-TR" sz="1800">
              <a:latin typeface="Segoe UI" panose="020B0502040204020203" pitchFamily="34" charset="0"/>
              <a:cs typeface="Segoe UI" panose="020B0502040204020203" pitchFamily="34" charset="0"/>
            </a:rPr>
            <a:t>Çocuktan Kaynaklanan Bireysel Faktörler</a:t>
          </a:r>
        </a:p>
      </dgm:t>
    </dgm:pt>
    <dgm:pt modelId="{40D8F52A-8DFE-4F2D-810C-6AD1A026729F}" type="parTrans" cxnId="{690B54B5-A140-4222-94EC-CBE7999EC54A}">
      <dgm:prSet/>
      <dgm:spPr/>
      <dgm:t>
        <a:bodyPr/>
        <a:lstStyle/>
        <a:p>
          <a:endParaRPr lang="tr-TR">
            <a:latin typeface="Segoe UI" panose="020B0502040204020203" pitchFamily="34" charset="0"/>
            <a:cs typeface="Segoe UI" panose="020B0502040204020203" pitchFamily="34" charset="0"/>
          </a:endParaRPr>
        </a:p>
      </dgm:t>
    </dgm:pt>
    <dgm:pt modelId="{8300274A-9F80-4C7C-BD12-039E97129370}" type="sibTrans" cxnId="{690B54B5-A140-4222-94EC-CBE7999EC54A}">
      <dgm:prSet/>
      <dgm:spPr/>
      <dgm:t>
        <a:bodyPr/>
        <a:lstStyle/>
        <a:p>
          <a:endParaRPr lang="tr-TR">
            <a:latin typeface="Segoe UI" panose="020B0502040204020203" pitchFamily="34" charset="0"/>
            <a:cs typeface="Segoe UI" panose="020B0502040204020203" pitchFamily="34" charset="0"/>
          </a:endParaRPr>
        </a:p>
      </dgm:t>
    </dgm:pt>
    <dgm:pt modelId="{5CB42213-6D35-4667-A73F-72CFBB9E57A3}">
      <dgm:prSet custT="1"/>
      <dgm:spPr/>
      <dgm:t>
        <a:bodyPr/>
        <a:lstStyle/>
        <a:p>
          <a:r>
            <a:rPr lang="tr-TR" sz="1800">
              <a:latin typeface="Segoe UI" panose="020B0502040204020203" pitchFamily="34" charset="0"/>
              <a:cs typeface="Segoe UI" panose="020B0502040204020203" pitchFamily="34" charset="0"/>
            </a:rPr>
            <a:t>Bakım ve Koruma Altında Olan İhmal ve İstismar Mağduru Çocuklar</a:t>
          </a:r>
        </a:p>
      </dgm:t>
    </dgm:pt>
    <dgm:pt modelId="{CF912A18-A948-49CB-8DB7-8A67D1DC0766}" type="parTrans" cxnId="{FC98324F-0587-4574-AAF0-D91EF21806C5}">
      <dgm:prSet/>
      <dgm:spPr/>
      <dgm:t>
        <a:bodyPr/>
        <a:lstStyle/>
        <a:p>
          <a:endParaRPr lang="tr-TR">
            <a:latin typeface="Segoe UI" panose="020B0502040204020203" pitchFamily="34" charset="0"/>
            <a:cs typeface="Segoe UI" panose="020B0502040204020203" pitchFamily="34" charset="0"/>
          </a:endParaRPr>
        </a:p>
      </dgm:t>
    </dgm:pt>
    <dgm:pt modelId="{2E8C68D0-5CD3-4463-B5DA-122DCE6160CE}" type="sibTrans" cxnId="{FC98324F-0587-4574-AAF0-D91EF21806C5}">
      <dgm:prSet/>
      <dgm:spPr/>
      <dgm:t>
        <a:bodyPr/>
        <a:lstStyle/>
        <a:p>
          <a:endParaRPr lang="tr-TR">
            <a:latin typeface="Segoe UI" panose="020B0502040204020203" pitchFamily="34" charset="0"/>
            <a:cs typeface="Segoe UI" panose="020B0502040204020203" pitchFamily="34" charset="0"/>
          </a:endParaRPr>
        </a:p>
      </dgm:t>
    </dgm:pt>
    <dgm:pt modelId="{05E975EB-85BE-4708-B5A6-F462A67EF419}">
      <dgm:prSet custT="1"/>
      <dgm:spPr/>
      <dgm:t>
        <a:bodyPr/>
        <a:lstStyle/>
        <a:p>
          <a:r>
            <a:rPr lang="tr-TR" sz="1800">
              <a:latin typeface="Segoe UI" panose="020B0502040204020203" pitchFamily="34" charset="0"/>
              <a:cs typeface="Segoe UI" panose="020B0502040204020203" pitchFamily="34" charset="0"/>
            </a:rPr>
            <a:t>Sosyal Faktörler </a:t>
          </a:r>
        </a:p>
      </dgm:t>
    </dgm:pt>
    <dgm:pt modelId="{7978EEB5-7E00-48BA-B523-33D2BB0C8ACA}" type="parTrans" cxnId="{81D579E4-0B6C-4877-80B4-931A8900A97C}">
      <dgm:prSet/>
      <dgm:spPr/>
      <dgm:t>
        <a:bodyPr/>
        <a:lstStyle/>
        <a:p>
          <a:endParaRPr lang="tr-TR">
            <a:latin typeface="Segoe UI" panose="020B0502040204020203" pitchFamily="34" charset="0"/>
            <a:cs typeface="Segoe UI" panose="020B0502040204020203" pitchFamily="34" charset="0"/>
          </a:endParaRPr>
        </a:p>
      </dgm:t>
    </dgm:pt>
    <dgm:pt modelId="{D5ED166A-CBFD-41CF-80CD-A9619DB1E31D}" type="sibTrans" cxnId="{81D579E4-0B6C-4877-80B4-931A8900A97C}">
      <dgm:prSet/>
      <dgm:spPr/>
      <dgm:t>
        <a:bodyPr/>
        <a:lstStyle/>
        <a:p>
          <a:endParaRPr lang="tr-TR">
            <a:latin typeface="Segoe UI" panose="020B0502040204020203" pitchFamily="34" charset="0"/>
            <a:cs typeface="Segoe UI" panose="020B0502040204020203" pitchFamily="34" charset="0"/>
          </a:endParaRPr>
        </a:p>
      </dgm:t>
    </dgm:pt>
    <dgm:pt modelId="{F7E39A0B-49AC-4BC3-973F-02698AABB978}">
      <dgm:prSet custT="1"/>
      <dgm:spPr/>
      <dgm:t>
        <a:bodyPr/>
        <a:lstStyle/>
        <a:p>
          <a:r>
            <a:rPr lang="tr-TR" sz="1800">
              <a:latin typeface="Segoe UI" panose="020B0502040204020203" pitchFamily="34" charset="0"/>
              <a:cs typeface="Segoe UI" panose="020B0502040204020203" pitchFamily="34" charset="0"/>
            </a:rPr>
            <a:t>Toplumsal Faktörler </a:t>
          </a:r>
        </a:p>
      </dgm:t>
    </dgm:pt>
    <dgm:pt modelId="{5A50E4FB-4B08-451D-99DA-76BC2BC36531}" type="parTrans" cxnId="{EF171744-C324-4FA0-960D-3DF0EA5D34C0}">
      <dgm:prSet/>
      <dgm:spPr/>
      <dgm:t>
        <a:bodyPr/>
        <a:lstStyle/>
        <a:p>
          <a:endParaRPr lang="tr-TR">
            <a:latin typeface="Segoe UI" panose="020B0502040204020203" pitchFamily="34" charset="0"/>
            <a:cs typeface="Segoe UI" panose="020B0502040204020203" pitchFamily="34" charset="0"/>
          </a:endParaRPr>
        </a:p>
      </dgm:t>
    </dgm:pt>
    <dgm:pt modelId="{BBF55A42-3258-4D20-BE5F-43ADC45A7A74}" type="sibTrans" cxnId="{EF171744-C324-4FA0-960D-3DF0EA5D34C0}">
      <dgm:prSet/>
      <dgm:spPr/>
      <dgm:t>
        <a:bodyPr/>
        <a:lstStyle/>
        <a:p>
          <a:endParaRPr lang="tr-TR">
            <a:latin typeface="Segoe UI" panose="020B0502040204020203" pitchFamily="34" charset="0"/>
            <a:cs typeface="Segoe UI" panose="020B0502040204020203" pitchFamily="34" charset="0"/>
          </a:endParaRPr>
        </a:p>
      </dgm:t>
    </dgm:pt>
    <dgm:pt modelId="{788E708B-1403-44ED-BFA9-F4FF03150927}" type="pres">
      <dgm:prSet presAssocID="{7F555D4B-1237-4E06-BD0F-B9A2A9D604DC}" presName="compositeShape" presStyleCnt="0">
        <dgm:presLayoutVars>
          <dgm:chMax val="7"/>
          <dgm:dir/>
          <dgm:resizeHandles val="exact"/>
        </dgm:presLayoutVars>
      </dgm:prSet>
      <dgm:spPr/>
    </dgm:pt>
    <dgm:pt modelId="{B693F278-863D-4D33-8BFE-F70AB90D8AB2}" type="pres">
      <dgm:prSet presAssocID="{2798F55D-1E2B-4DE0-9322-05F5CF08C321}" presName="circ1" presStyleLbl="vennNode1" presStyleIdx="0" presStyleCnt="6"/>
      <dgm:spPr/>
    </dgm:pt>
    <dgm:pt modelId="{2CE84B6F-51F4-4EAA-A9A3-2A21D5791748}" type="pres">
      <dgm:prSet presAssocID="{2798F55D-1E2B-4DE0-9322-05F5CF08C321}" presName="circ1Tx" presStyleLbl="revTx" presStyleIdx="0" presStyleCnt="0">
        <dgm:presLayoutVars>
          <dgm:chMax val="0"/>
          <dgm:chPref val="0"/>
          <dgm:bulletEnabled val="1"/>
        </dgm:presLayoutVars>
      </dgm:prSet>
      <dgm:spPr/>
    </dgm:pt>
    <dgm:pt modelId="{098F94B6-E77E-4230-9956-F2F653A4BDAC}" type="pres">
      <dgm:prSet presAssocID="{4A02A41C-89C1-4E2E-B3FA-0ACE1214644A}" presName="circ2" presStyleLbl="vennNode1" presStyleIdx="1" presStyleCnt="6" custLinFactNeighborX="-3343" custLinFactNeighborY="-7253"/>
      <dgm:spPr/>
    </dgm:pt>
    <dgm:pt modelId="{9D4C9359-DFDE-4D33-8BDF-4BE93CE5CF8F}" type="pres">
      <dgm:prSet presAssocID="{4A02A41C-89C1-4E2E-B3FA-0ACE1214644A}" presName="circ2Tx" presStyleLbl="revTx" presStyleIdx="0" presStyleCnt="0">
        <dgm:presLayoutVars>
          <dgm:chMax val="0"/>
          <dgm:chPref val="0"/>
          <dgm:bulletEnabled val="1"/>
        </dgm:presLayoutVars>
      </dgm:prSet>
      <dgm:spPr/>
    </dgm:pt>
    <dgm:pt modelId="{A42377FF-2846-46E6-B0DB-8B0637B3C2B4}" type="pres">
      <dgm:prSet presAssocID="{8DF8E0A5-F369-4FFC-9FCD-935004AE4E16}" presName="circ3" presStyleLbl="vennNode1" presStyleIdx="2" presStyleCnt="6"/>
      <dgm:spPr/>
    </dgm:pt>
    <dgm:pt modelId="{3B4C565D-EACD-44CC-93B8-AA3D8E873C50}" type="pres">
      <dgm:prSet presAssocID="{8DF8E0A5-F369-4FFC-9FCD-935004AE4E16}" presName="circ3Tx" presStyleLbl="revTx" presStyleIdx="0" presStyleCnt="0">
        <dgm:presLayoutVars>
          <dgm:chMax val="0"/>
          <dgm:chPref val="0"/>
          <dgm:bulletEnabled val="1"/>
        </dgm:presLayoutVars>
      </dgm:prSet>
      <dgm:spPr/>
    </dgm:pt>
    <dgm:pt modelId="{AB4528FF-61FC-4816-A09C-B54B51D1222B}" type="pres">
      <dgm:prSet presAssocID="{5CB42213-6D35-4667-A73F-72CFBB9E57A3}" presName="circ4" presStyleLbl="vennNode1" presStyleIdx="3" presStyleCnt="6"/>
      <dgm:spPr/>
    </dgm:pt>
    <dgm:pt modelId="{2DA7578A-D27C-4C79-9E9A-DC60C28DE75B}" type="pres">
      <dgm:prSet presAssocID="{5CB42213-6D35-4667-A73F-72CFBB9E57A3}" presName="circ4Tx" presStyleLbl="revTx" presStyleIdx="0" presStyleCnt="0">
        <dgm:presLayoutVars>
          <dgm:chMax val="0"/>
          <dgm:chPref val="0"/>
          <dgm:bulletEnabled val="1"/>
        </dgm:presLayoutVars>
      </dgm:prSet>
      <dgm:spPr/>
    </dgm:pt>
    <dgm:pt modelId="{D2345B16-555A-42AD-8FF7-11D3387B48DE}" type="pres">
      <dgm:prSet presAssocID="{05E975EB-85BE-4708-B5A6-F462A67EF419}" presName="circ5" presStyleLbl="vennNode1" presStyleIdx="4" presStyleCnt="6"/>
      <dgm:spPr/>
    </dgm:pt>
    <dgm:pt modelId="{894C9B87-7122-4272-950D-536C1613CA12}" type="pres">
      <dgm:prSet presAssocID="{05E975EB-85BE-4708-B5A6-F462A67EF419}" presName="circ5Tx" presStyleLbl="revTx" presStyleIdx="0" presStyleCnt="0">
        <dgm:presLayoutVars>
          <dgm:chMax val="0"/>
          <dgm:chPref val="0"/>
          <dgm:bulletEnabled val="1"/>
        </dgm:presLayoutVars>
      </dgm:prSet>
      <dgm:spPr/>
    </dgm:pt>
    <dgm:pt modelId="{1A91A272-4998-4E16-BED2-D9B892954546}" type="pres">
      <dgm:prSet presAssocID="{F7E39A0B-49AC-4BC3-973F-02698AABB978}" presName="circ6" presStyleLbl="vennNode1" presStyleIdx="5" presStyleCnt="6" custLinFactNeighborX="-9258" custLinFactNeighborY="-16883"/>
      <dgm:spPr/>
    </dgm:pt>
    <dgm:pt modelId="{28F5044F-9C9C-4CD9-9F06-0C2B9319D047}" type="pres">
      <dgm:prSet presAssocID="{F7E39A0B-49AC-4BC3-973F-02698AABB978}" presName="circ6Tx" presStyleLbl="revTx" presStyleIdx="0" presStyleCnt="0">
        <dgm:presLayoutVars>
          <dgm:chMax val="0"/>
          <dgm:chPref val="0"/>
          <dgm:bulletEnabled val="1"/>
        </dgm:presLayoutVars>
      </dgm:prSet>
      <dgm:spPr/>
    </dgm:pt>
  </dgm:ptLst>
  <dgm:cxnLst>
    <dgm:cxn modelId="{C2F44509-C591-4337-A2A5-EDC9A60C8F94}" type="presOf" srcId="{7F555D4B-1237-4E06-BD0F-B9A2A9D604DC}" destId="{788E708B-1403-44ED-BFA9-F4FF03150927}" srcOrd="0" destOrd="0" presId="urn:microsoft.com/office/officeart/2005/8/layout/venn1"/>
    <dgm:cxn modelId="{3BF9A723-73AC-471E-A683-85DE71FB6739}" type="presOf" srcId="{4A02A41C-89C1-4E2E-B3FA-0ACE1214644A}" destId="{9D4C9359-DFDE-4D33-8BDF-4BE93CE5CF8F}" srcOrd="0" destOrd="0" presId="urn:microsoft.com/office/officeart/2005/8/layout/venn1"/>
    <dgm:cxn modelId="{EF171744-C324-4FA0-960D-3DF0EA5D34C0}" srcId="{7F555D4B-1237-4E06-BD0F-B9A2A9D604DC}" destId="{F7E39A0B-49AC-4BC3-973F-02698AABB978}" srcOrd="5" destOrd="0" parTransId="{5A50E4FB-4B08-451D-99DA-76BC2BC36531}" sibTransId="{BBF55A42-3258-4D20-BE5F-43ADC45A7A74}"/>
    <dgm:cxn modelId="{FC98324F-0587-4574-AAF0-D91EF21806C5}" srcId="{7F555D4B-1237-4E06-BD0F-B9A2A9D604DC}" destId="{5CB42213-6D35-4667-A73F-72CFBB9E57A3}" srcOrd="3" destOrd="0" parTransId="{CF912A18-A948-49CB-8DB7-8A67D1DC0766}" sibTransId="{2E8C68D0-5CD3-4463-B5DA-122DCE6160CE}"/>
    <dgm:cxn modelId="{C365D581-4CC8-4D25-810E-566953011AF2}" srcId="{7F555D4B-1237-4E06-BD0F-B9A2A9D604DC}" destId="{4A02A41C-89C1-4E2E-B3FA-0ACE1214644A}" srcOrd="1" destOrd="0" parTransId="{7D99FA61-4FE1-4316-9921-466880689964}" sibTransId="{04D73C1C-CFF2-41AB-8812-8A9C0CD4EDF9}"/>
    <dgm:cxn modelId="{77AB6599-CFD1-4634-B178-1DB821D7CB93}" srcId="{7F555D4B-1237-4E06-BD0F-B9A2A9D604DC}" destId="{2798F55D-1E2B-4DE0-9322-05F5CF08C321}" srcOrd="0" destOrd="0" parTransId="{A95AE063-C1DF-4CDA-ABF1-F7823B435D9B}" sibTransId="{7B9C94E9-177F-4500-AA9B-0644296B3B5F}"/>
    <dgm:cxn modelId="{DE1585A9-1B84-445B-8299-7284379B4C07}" type="presOf" srcId="{2798F55D-1E2B-4DE0-9322-05F5CF08C321}" destId="{2CE84B6F-51F4-4EAA-A9A3-2A21D5791748}" srcOrd="0" destOrd="0" presId="urn:microsoft.com/office/officeart/2005/8/layout/venn1"/>
    <dgm:cxn modelId="{80028BAE-3EC2-45F5-B924-8ACD832C0807}" type="presOf" srcId="{05E975EB-85BE-4708-B5A6-F462A67EF419}" destId="{894C9B87-7122-4272-950D-536C1613CA12}" srcOrd="0" destOrd="0" presId="urn:microsoft.com/office/officeart/2005/8/layout/venn1"/>
    <dgm:cxn modelId="{690B54B5-A140-4222-94EC-CBE7999EC54A}" srcId="{7F555D4B-1237-4E06-BD0F-B9A2A9D604DC}" destId="{8DF8E0A5-F369-4FFC-9FCD-935004AE4E16}" srcOrd="2" destOrd="0" parTransId="{40D8F52A-8DFE-4F2D-810C-6AD1A026729F}" sibTransId="{8300274A-9F80-4C7C-BD12-039E97129370}"/>
    <dgm:cxn modelId="{C24215D8-1873-4504-9E08-8BF447B24A68}" type="presOf" srcId="{5CB42213-6D35-4667-A73F-72CFBB9E57A3}" destId="{2DA7578A-D27C-4C79-9E9A-DC60C28DE75B}" srcOrd="0" destOrd="0" presId="urn:microsoft.com/office/officeart/2005/8/layout/venn1"/>
    <dgm:cxn modelId="{81D579E4-0B6C-4877-80B4-931A8900A97C}" srcId="{7F555D4B-1237-4E06-BD0F-B9A2A9D604DC}" destId="{05E975EB-85BE-4708-B5A6-F462A67EF419}" srcOrd="4" destOrd="0" parTransId="{7978EEB5-7E00-48BA-B523-33D2BB0C8ACA}" sibTransId="{D5ED166A-CBFD-41CF-80CD-A9619DB1E31D}"/>
    <dgm:cxn modelId="{070314F5-A4FF-4460-ABC5-0CC3658BB61F}" type="presOf" srcId="{F7E39A0B-49AC-4BC3-973F-02698AABB978}" destId="{28F5044F-9C9C-4CD9-9F06-0C2B9319D047}" srcOrd="0" destOrd="0" presId="urn:microsoft.com/office/officeart/2005/8/layout/venn1"/>
    <dgm:cxn modelId="{D138AEF8-09D8-4045-BDF1-BAFF52C5395A}" type="presOf" srcId="{8DF8E0A5-F369-4FFC-9FCD-935004AE4E16}" destId="{3B4C565D-EACD-44CC-93B8-AA3D8E873C50}" srcOrd="0" destOrd="0" presId="urn:microsoft.com/office/officeart/2005/8/layout/venn1"/>
    <dgm:cxn modelId="{44E2E2F9-DDA8-4EAC-AEE5-738A0146DEBA}" type="presParOf" srcId="{788E708B-1403-44ED-BFA9-F4FF03150927}" destId="{B693F278-863D-4D33-8BFE-F70AB90D8AB2}" srcOrd="0" destOrd="0" presId="urn:microsoft.com/office/officeart/2005/8/layout/venn1"/>
    <dgm:cxn modelId="{284893C4-0690-458F-8F13-93BBDED3F74B}" type="presParOf" srcId="{788E708B-1403-44ED-BFA9-F4FF03150927}" destId="{2CE84B6F-51F4-4EAA-A9A3-2A21D5791748}" srcOrd="1" destOrd="0" presId="urn:microsoft.com/office/officeart/2005/8/layout/venn1"/>
    <dgm:cxn modelId="{934E0458-DFA4-4BB1-9DFA-274B131E5AFD}" type="presParOf" srcId="{788E708B-1403-44ED-BFA9-F4FF03150927}" destId="{098F94B6-E77E-4230-9956-F2F653A4BDAC}" srcOrd="2" destOrd="0" presId="urn:microsoft.com/office/officeart/2005/8/layout/venn1"/>
    <dgm:cxn modelId="{BEA696AB-B881-4DE0-B960-6F7F81B914E7}" type="presParOf" srcId="{788E708B-1403-44ED-BFA9-F4FF03150927}" destId="{9D4C9359-DFDE-4D33-8BDF-4BE93CE5CF8F}" srcOrd="3" destOrd="0" presId="urn:microsoft.com/office/officeart/2005/8/layout/venn1"/>
    <dgm:cxn modelId="{8FEE50B5-F7FB-410A-9831-335159564A39}" type="presParOf" srcId="{788E708B-1403-44ED-BFA9-F4FF03150927}" destId="{A42377FF-2846-46E6-B0DB-8B0637B3C2B4}" srcOrd="4" destOrd="0" presId="urn:microsoft.com/office/officeart/2005/8/layout/venn1"/>
    <dgm:cxn modelId="{A8CA14B5-226C-493C-BE3B-DBDA188B575D}" type="presParOf" srcId="{788E708B-1403-44ED-BFA9-F4FF03150927}" destId="{3B4C565D-EACD-44CC-93B8-AA3D8E873C50}" srcOrd="5" destOrd="0" presId="urn:microsoft.com/office/officeart/2005/8/layout/venn1"/>
    <dgm:cxn modelId="{A697DF66-3A24-4381-B601-85668124C91A}" type="presParOf" srcId="{788E708B-1403-44ED-BFA9-F4FF03150927}" destId="{AB4528FF-61FC-4816-A09C-B54B51D1222B}" srcOrd="6" destOrd="0" presId="urn:microsoft.com/office/officeart/2005/8/layout/venn1"/>
    <dgm:cxn modelId="{3D1D52EE-0724-4E11-A26F-0B43957DDEE8}" type="presParOf" srcId="{788E708B-1403-44ED-BFA9-F4FF03150927}" destId="{2DA7578A-D27C-4C79-9E9A-DC60C28DE75B}" srcOrd="7" destOrd="0" presId="urn:microsoft.com/office/officeart/2005/8/layout/venn1"/>
    <dgm:cxn modelId="{90D98F08-A0B2-4930-AAD6-42EF38B6643E}" type="presParOf" srcId="{788E708B-1403-44ED-BFA9-F4FF03150927}" destId="{D2345B16-555A-42AD-8FF7-11D3387B48DE}" srcOrd="8" destOrd="0" presId="urn:microsoft.com/office/officeart/2005/8/layout/venn1"/>
    <dgm:cxn modelId="{91C963F2-DFA1-43D0-905B-EFD3B97B9D58}" type="presParOf" srcId="{788E708B-1403-44ED-BFA9-F4FF03150927}" destId="{894C9B87-7122-4272-950D-536C1613CA12}" srcOrd="9" destOrd="0" presId="urn:microsoft.com/office/officeart/2005/8/layout/venn1"/>
    <dgm:cxn modelId="{BD77BFE3-1911-47D2-9ECC-DB6805A44AD7}" type="presParOf" srcId="{788E708B-1403-44ED-BFA9-F4FF03150927}" destId="{1A91A272-4998-4E16-BED2-D9B892954546}" srcOrd="10" destOrd="0" presId="urn:microsoft.com/office/officeart/2005/8/layout/venn1"/>
    <dgm:cxn modelId="{C50CB581-CCD1-4873-9398-689F7C3120CA}" type="presParOf" srcId="{788E708B-1403-44ED-BFA9-F4FF03150927}" destId="{28F5044F-9C9C-4CD9-9F06-0C2B9319D04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8F34D-3B8C-4171-8CFA-F140FD5E5724}"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BF292176-CA0C-45C5-BA06-144CA221F4AA}">
      <dgm:prSet custT="1"/>
      <dgm:spPr/>
      <dgm:t>
        <a:bodyPr/>
        <a:lstStyle/>
        <a:p>
          <a:r>
            <a:rPr lang="tr-TR" sz="1600" b="1" dirty="0">
              <a:solidFill>
                <a:schemeClr val="tx1"/>
              </a:solidFill>
            </a:rPr>
            <a:t>Düşük sosyoekonomik düzeyi</a:t>
          </a:r>
        </a:p>
      </dgm:t>
    </dgm:pt>
    <dgm:pt modelId="{2A191F81-F2B2-4070-B06F-03300204767E}" type="parTrans" cxnId="{31524413-73E2-4BA8-AF6E-DAF1724E64E0}">
      <dgm:prSet/>
      <dgm:spPr/>
      <dgm:t>
        <a:bodyPr/>
        <a:lstStyle/>
        <a:p>
          <a:endParaRPr lang="tr-TR" sz="1600" b="1">
            <a:solidFill>
              <a:schemeClr val="tx1"/>
            </a:solidFill>
          </a:endParaRPr>
        </a:p>
      </dgm:t>
    </dgm:pt>
    <dgm:pt modelId="{7E754E70-D1B9-4858-9FE9-CAF10E8CEED1}" type="sibTrans" cxnId="{31524413-73E2-4BA8-AF6E-DAF1724E64E0}">
      <dgm:prSet/>
      <dgm:spPr/>
      <dgm:t>
        <a:bodyPr/>
        <a:lstStyle/>
        <a:p>
          <a:endParaRPr lang="tr-TR" sz="1600" b="1">
            <a:solidFill>
              <a:schemeClr val="tx1"/>
            </a:solidFill>
          </a:endParaRPr>
        </a:p>
      </dgm:t>
    </dgm:pt>
    <dgm:pt modelId="{867DEFE1-5AAD-4D86-BA3D-1581289423B7}">
      <dgm:prSet custT="1"/>
      <dgm:spPr/>
      <dgm:t>
        <a:bodyPr/>
        <a:lstStyle/>
        <a:p>
          <a:r>
            <a:rPr lang="tr-TR" sz="1600" b="1">
              <a:solidFill>
                <a:schemeClr val="tx1"/>
              </a:solidFill>
            </a:rPr>
            <a:t>Ebeveynlerin genç yaşı</a:t>
          </a:r>
        </a:p>
      </dgm:t>
    </dgm:pt>
    <dgm:pt modelId="{638E8A5D-4045-4A10-8436-2F1406990795}" type="parTrans" cxnId="{79A89BD9-502D-4F41-A6D2-DC90F69EB5F3}">
      <dgm:prSet/>
      <dgm:spPr/>
      <dgm:t>
        <a:bodyPr/>
        <a:lstStyle/>
        <a:p>
          <a:endParaRPr lang="tr-TR" sz="1600" b="1">
            <a:solidFill>
              <a:schemeClr val="tx1"/>
            </a:solidFill>
          </a:endParaRPr>
        </a:p>
      </dgm:t>
    </dgm:pt>
    <dgm:pt modelId="{156B0DB1-DCE6-4978-B289-DD89C0D6D1E2}" type="sibTrans" cxnId="{79A89BD9-502D-4F41-A6D2-DC90F69EB5F3}">
      <dgm:prSet/>
      <dgm:spPr/>
      <dgm:t>
        <a:bodyPr/>
        <a:lstStyle/>
        <a:p>
          <a:endParaRPr lang="tr-TR" sz="1600" b="1">
            <a:solidFill>
              <a:schemeClr val="tx1"/>
            </a:solidFill>
          </a:endParaRPr>
        </a:p>
      </dgm:t>
    </dgm:pt>
    <dgm:pt modelId="{8A691BC3-EABD-46DE-A61F-2AB54083F147}">
      <dgm:prSet custT="1"/>
      <dgm:spPr/>
      <dgm:t>
        <a:bodyPr/>
        <a:lstStyle/>
        <a:p>
          <a:r>
            <a:rPr lang="tr-TR" sz="1600" b="1">
              <a:solidFill>
                <a:schemeClr val="tx1"/>
              </a:solidFill>
            </a:rPr>
            <a:t>Düşük eğitim düzeyi</a:t>
          </a:r>
        </a:p>
      </dgm:t>
    </dgm:pt>
    <dgm:pt modelId="{2390CA3B-1651-48A3-8A84-6C521FC600F7}" type="parTrans" cxnId="{8C05C9EB-FE8B-41C5-AB29-C6B34CD176A3}">
      <dgm:prSet/>
      <dgm:spPr/>
      <dgm:t>
        <a:bodyPr/>
        <a:lstStyle/>
        <a:p>
          <a:endParaRPr lang="tr-TR" sz="1600" b="1">
            <a:solidFill>
              <a:schemeClr val="tx1"/>
            </a:solidFill>
          </a:endParaRPr>
        </a:p>
      </dgm:t>
    </dgm:pt>
    <dgm:pt modelId="{B54CFB93-9BE5-4863-90C3-27BCC041D696}" type="sibTrans" cxnId="{8C05C9EB-FE8B-41C5-AB29-C6B34CD176A3}">
      <dgm:prSet/>
      <dgm:spPr/>
      <dgm:t>
        <a:bodyPr/>
        <a:lstStyle/>
        <a:p>
          <a:endParaRPr lang="tr-TR" sz="1600" b="1">
            <a:solidFill>
              <a:schemeClr val="tx1"/>
            </a:solidFill>
          </a:endParaRPr>
        </a:p>
      </dgm:t>
    </dgm:pt>
    <dgm:pt modelId="{A6979598-7426-4651-8D93-079F807D25F9}">
      <dgm:prSet custT="1"/>
      <dgm:spPr/>
      <dgm:t>
        <a:bodyPr/>
        <a:lstStyle/>
        <a:p>
          <a:r>
            <a:rPr lang="tr-TR" sz="1600" b="1">
              <a:solidFill>
                <a:schemeClr val="tx1"/>
              </a:solidFill>
            </a:rPr>
            <a:t>İşsizlik</a:t>
          </a:r>
        </a:p>
      </dgm:t>
    </dgm:pt>
    <dgm:pt modelId="{8EEEDD44-5805-40B4-9C4D-7BF0BE4BC16E}" type="parTrans" cxnId="{C19C971B-FBE9-4F1D-BC5D-4E3D5D0566E4}">
      <dgm:prSet/>
      <dgm:spPr/>
      <dgm:t>
        <a:bodyPr/>
        <a:lstStyle/>
        <a:p>
          <a:endParaRPr lang="tr-TR" sz="1600" b="1">
            <a:solidFill>
              <a:schemeClr val="tx1"/>
            </a:solidFill>
          </a:endParaRPr>
        </a:p>
      </dgm:t>
    </dgm:pt>
    <dgm:pt modelId="{4DC1B97F-E13F-41EB-B998-73BF9212AAD6}" type="sibTrans" cxnId="{C19C971B-FBE9-4F1D-BC5D-4E3D5D0566E4}">
      <dgm:prSet/>
      <dgm:spPr/>
      <dgm:t>
        <a:bodyPr/>
        <a:lstStyle/>
        <a:p>
          <a:endParaRPr lang="tr-TR" sz="1600" b="1">
            <a:solidFill>
              <a:schemeClr val="tx1"/>
            </a:solidFill>
          </a:endParaRPr>
        </a:p>
      </dgm:t>
    </dgm:pt>
    <dgm:pt modelId="{29124D1A-C110-403E-84A0-F4ED9CCEDB41}">
      <dgm:prSet custT="1"/>
      <dgm:spPr/>
      <dgm:t>
        <a:bodyPr/>
        <a:lstStyle/>
        <a:p>
          <a:r>
            <a:rPr lang="tr-TR" sz="1600" b="1">
              <a:solidFill>
                <a:schemeClr val="tx1"/>
              </a:solidFill>
            </a:rPr>
            <a:t>Aile içi şiddet</a:t>
          </a:r>
        </a:p>
      </dgm:t>
    </dgm:pt>
    <dgm:pt modelId="{438C19AD-44B8-4E78-BE65-C4E8BB26AD01}" type="parTrans" cxnId="{B330EB51-800E-48D3-B174-6E46355A15B5}">
      <dgm:prSet/>
      <dgm:spPr/>
      <dgm:t>
        <a:bodyPr/>
        <a:lstStyle/>
        <a:p>
          <a:endParaRPr lang="tr-TR" sz="1600" b="1">
            <a:solidFill>
              <a:schemeClr val="tx1"/>
            </a:solidFill>
          </a:endParaRPr>
        </a:p>
      </dgm:t>
    </dgm:pt>
    <dgm:pt modelId="{B6A28F35-5A95-4759-AACB-CDC517129E34}" type="sibTrans" cxnId="{B330EB51-800E-48D3-B174-6E46355A15B5}">
      <dgm:prSet/>
      <dgm:spPr/>
      <dgm:t>
        <a:bodyPr/>
        <a:lstStyle/>
        <a:p>
          <a:endParaRPr lang="tr-TR" sz="1600" b="1">
            <a:solidFill>
              <a:schemeClr val="tx1"/>
            </a:solidFill>
          </a:endParaRPr>
        </a:p>
      </dgm:t>
    </dgm:pt>
    <dgm:pt modelId="{C6B0CFD7-6CB8-4227-ABC0-B303961D87B5}">
      <dgm:prSet custT="1"/>
      <dgm:spPr/>
      <dgm:t>
        <a:bodyPr/>
        <a:lstStyle/>
        <a:p>
          <a:r>
            <a:rPr lang="tr-TR" sz="1600" b="1">
              <a:solidFill>
                <a:schemeClr val="tx1"/>
              </a:solidFill>
            </a:rPr>
            <a:t>Tek ebeveyn</a:t>
          </a:r>
        </a:p>
      </dgm:t>
    </dgm:pt>
    <dgm:pt modelId="{939BF09A-A57C-48DC-9BAA-444874F6E7F9}" type="parTrans" cxnId="{2542AF6D-5153-43A9-9C55-5DABAA9F06F5}">
      <dgm:prSet/>
      <dgm:spPr/>
      <dgm:t>
        <a:bodyPr/>
        <a:lstStyle/>
        <a:p>
          <a:endParaRPr lang="tr-TR" sz="1600" b="1">
            <a:solidFill>
              <a:schemeClr val="tx1"/>
            </a:solidFill>
          </a:endParaRPr>
        </a:p>
      </dgm:t>
    </dgm:pt>
    <dgm:pt modelId="{E588B3FD-B736-4E7C-91A1-6AA0AF2A96AE}" type="sibTrans" cxnId="{2542AF6D-5153-43A9-9C55-5DABAA9F06F5}">
      <dgm:prSet/>
      <dgm:spPr/>
      <dgm:t>
        <a:bodyPr/>
        <a:lstStyle/>
        <a:p>
          <a:endParaRPr lang="tr-TR" sz="1600" b="1">
            <a:solidFill>
              <a:schemeClr val="tx1"/>
            </a:solidFill>
          </a:endParaRPr>
        </a:p>
      </dgm:t>
    </dgm:pt>
    <dgm:pt modelId="{8431B494-20E9-456A-95F9-63D2D27712D6}">
      <dgm:prSet custT="1"/>
      <dgm:spPr/>
      <dgm:t>
        <a:bodyPr/>
        <a:lstStyle/>
        <a:p>
          <a:r>
            <a:rPr lang="tr-TR" sz="1600" b="1" dirty="0">
              <a:solidFill>
                <a:schemeClr val="tx1"/>
              </a:solidFill>
            </a:rPr>
            <a:t>İstismarı normalleştiren aile içi kültürel </a:t>
          </a:r>
        </a:p>
      </dgm:t>
    </dgm:pt>
    <dgm:pt modelId="{7F3233FE-C0BB-437D-8FFB-343979579EFE}" type="parTrans" cxnId="{747FAC21-0876-4133-A802-889BA6320318}">
      <dgm:prSet/>
      <dgm:spPr/>
      <dgm:t>
        <a:bodyPr/>
        <a:lstStyle/>
        <a:p>
          <a:endParaRPr lang="tr-TR" sz="1600" b="1">
            <a:solidFill>
              <a:schemeClr val="tx1"/>
            </a:solidFill>
          </a:endParaRPr>
        </a:p>
      </dgm:t>
    </dgm:pt>
    <dgm:pt modelId="{D573E705-2A17-465A-AB98-FDA4B589285D}" type="sibTrans" cxnId="{747FAC21-0876-4133-A802-889BA6320318}">
      <dgm:prSet/>
      <dgm:spPr/>
      <dgm:t>
        <a:bodyPr/>
        <a:lstStyle/>
        <a:p>
          <a:endParaRPr lang="tr-TR" sz="1600" b="1">
            <a:solidFill>
              <a:schemeClr val="tx1"/>
            </a:solidFill>
          </a:endParaRPr>
        </a:p>
      </dgm:t>
    </dgm:pt>
    <dgm:pt modelId="{8231A05E-5AB5-463B-9E11-30397805FD2B}" type="pres">
      <dgm:prSet presAssocID="{FD38F34D-3B8C-4171-8CFA-F140FD5E5724}" presName="CompostProcess" presStyleCnt="0">
        <dgm:presLayoutVars>
          <dgm:dir/>
          <dgm:resizeHandles val="exact"/>
        </dgm:presLayoutVars>
      </dgm:prSet>
      <dgm:spPr/>
    </dgm:pt>
    <dgm:pt modelId="{5B45C439-17B6-4967-9BAB-18F221F50033}" type="pres">
      <dgm:prSet presAssocID="{FD38F34D-3B8C-4171-8CFA-F140FD5E5724}" presName="arrow" presStyleLbl="bgShp" presStyleIdx="0" presStyleCnt="1"/>
      <dgm:spPr/>
    </dgm:pt>
    <dgm:pt modelId="{534417CF-F32A-49E2-AE4E-638D2693F725}" type="pres">
      <dgm:prSet presAssocID="{FD38F34D-3B8C-4171-8CFA-F140FD5E5724}" presName="linearProcess" presStyleCnt="0"/>
      <dgm:spPr/>
    </dgm:pt>
    <dgm:pt modelId="{BBD823D1-F8B5-4491-AA02-B496DD0AAB4B}" type="pres">
      <dgm:prSet presAssocID="{BF292176-CA0C-45C5-BA06-144CA221F4AA}" presName="textNode" presStyleLbl="node1" presStyleIdx="0" presStyleCnt="7">
        <dgm:presLayoutVars>
          <dgm:bulletEnabled val="1"/>
        </dgm:presLayoutVars>
      </dgm:prSet>
      <dgm:spPr/>
    </dgm:pt>
    <dgm:pt modelId="{BF714A44-DDA7-44A3-8717-2573BBDFA39E}" type="pres">
      <dgm:prSet presAssocID="{7E754E70-D1B9-4858-9FE9-CAF10E8CEED1}" presName="sibTrans" presStyleCnt="0"/>
      <dgm:spPr/>
    </dgm:pt>
    <dgm:pt modelId="{0231F0E1-B398-42E5-8DC7-801019814900}" type="pres">
      <dgm:prSet presAssocID="{867DEFE1-5AAD-4D86-BA3D-1581289423B7}" presName="textNode" presStyleLbl="node1" presStyleIdx="1" presStyleCnt="7">
        <dgm:presLayoutVars>
          <dgm:bulletEnabled val="1"/>
        </dgm:presLayoutVars>
      </dgm:prSet>
      <dgm:spPr/>
    </dgm:pt>
    <dgm:pt modelId="{B2662A06-892B-4F57-A67F-EC2F042B8E73}" type="pres">
      <dgm:prSet presAssocID="{156B0DB1-DCE6-4978-B289-DD89C0D6D1E2}" presName="sibTrans" presStyleCnt="0"/>
      <dgm:spPr/>
    </dgm:pt>
    <dgm:pt modelId="{9213B740-2CE1-48A1-B065-0FF612B4FFB9}" type="pres">
      <dgm:prSet presAssocID="{8A691BC3-EABD-46DE-A61F-2AB54083F147}" presName="textNode" presStyleLbl="node1" presStyleIdx="2" presStyleCnt="7">
        <dgm:presLayoutVars>
          <dgm:bulletEnabled val="1"/>
        </dgm:presLayoutVars>
      </dgm:prSet>
      <dgm:spPr/>
    </dgm:pt>
    <dgm:pt modelId="{FEB5E480-FCA9-48D2-9EAE-92136C0200D5}" type="pres">
      <dgm:prSet presAssocID="{B54CFB93-9BE5-4863-90C3-27BCC041D696}" presName="sibTrans" presStyleCnt="0"/>
      <dgm:spPr/>
    </dgm:pt>
    <dgm:pt modelId="{61FAFB9D-5A73-4C20-B356-9F2B30D1C990}" type="pres">
      <dgm:prSet presAssocID="{A6979598-7426-4651-8D93-079F807D25F9}" presName="textNode" presStyleLbl="node1" presStyleIdx="3" presStyleCnt="7">
        <dgm:presLayoutVars>
          <dgm:bulletEnabled val="1"/>
        </dgm:presLayoutVars>
      </dgm:prSet>
      <dgm:spPr/>
    </dgm:pt>
    <dgm:pt modelId="{05287E3C-EAB3-46BE-8AB2-ECBDC5C7FB40}" type="pres">
      <dgm:prSet presAssocID="{4DC1B97F-E13F-41EB-B998-73BF9212AAD6}" presName="sibTrans" presStyleCnt="0"/>
      <dgm:spPr/>
    </dgm:pt>
    <dgm:pt modelId="{EFD9AE2F-3109-4AA3-BFFF-CEF9EF33822C}" type="pres">
      <dgm:prSet presAssocID="{29124D1A-C110-403E-84A0-F4ED9CCEDB41}" presName="textNode" presStyleLbl="node1" presStyleIdx="4" presStyleCnt="7">
        <dgm:presLayoutVars>
          <dgm:bulletEnabled val="1"/>
        </dgm:presLayoutVars>
      </dgm:prSet>
      <dgm:spPr/>
    </dgm:pt>
    <dgm:pt modelId="{54C88D32-3040-4857-8D3D-0D3B2171B116}" type="pres">
      <dgm:prSet presAssocID="{B6A28F35-5A95-4759-AACB-CDC517129E34}" presName="sibTrans" presStyleCnt="0"/>
      <dgm:spPr/>
    </dgm:pt>
    <dgm:pt modelId="{5AE2ADE3-3706-41B4-A687-648730D57216}" type="pres">
      <dgm:prSet presAssocID="{C6B0CFD7-6CB8-4227-ABC0-B303961D87B5}" presName="textNode" presStyleLbl="node1" presStyleIdx="5" presStyleCnt="7">
        <dgm:presLayoutVars>
          <dgm:bulletEnabled val="1"/>
        </dgm:presLayoutVars>
      </dgm:prSet>
      <dgm:spPr/>
    </dgm:pt>
    <dgm:pt modelId="{C3D24D15-4251-4685-9FD2-AB6AAC24931C}" type="pres">
      <dgm:prSet presAssocID="{E588B3FD-B736-4E7C-91A1-6AA0AF2A96AE}" presName="sibTrans" presStyleCnt="0"/>
      <dgm:spPr/>
    </dgm:pt>
    <dgm:pt modelId="{45E84678-2CA6-4226-9014-1EF6F794FDCB}" type="pres">
      <dgm:prSet presAssocID="{8431B494-20E9-456A-95F9-63D2D27712D6}" presName="textNode" presStyleLbl="node1" presStyleIdx="6" presStyleCnt="7">
        <dgm:presLayoutVars>
          <dgm:bulletEnabled val="1"/>
        </dgm:presLayoutVars>
      </dgm:prSet>
      <dgm:spPr/>
    </dgm:pt>
  </dgm:ptLst>
  <dgm:cxnLst>
    <dgm:cxn modelId="{31524413-73E2-4BA8-AF6E-DAF1724E64E0}" srcId="{FD38F34D-3B8C-4171-8CFA-F140FD5E5724}" destId="{BF292176-CA0C-45C5-BA06-144CA221F4AA}" srcOrd="0" destOrd="0" parTransId="{2A191F81-F2B2-4070-B06F-03300204767E}" sibTransId="{7E754E70-D1B9-4858-9FE9-CAF10E8CEED1}"/>
    <dgm:cxn modelId="{C19C971B-FBE9-4F1D-BC5D-4E3D5D0566E4}" srcId="{FD38F34D-3B8C-4171-8CFA-F140FD5E5724}" destId="{A6979598-7426-4651-8D93-079F807D25F9}" srcOrd="3" destOrd="0" parTransId="{8EEEDD44-5805-40B4-9C4D-7BF0BE4BC16E}" sibTransId="{4DC1B97F-E13F-41EB-B998-73BF9212AAD6}"/>
    <dgm:cxn modelId="{747FAC21-0876-4133-A802-889BA6320318}" srcId="{FD38F34D-3B8C-4171-8CFA-F140FD5E5724}" destId="{8431B494-20E9-456A-95F9-63D2D27712D6}" srcOrd="6" destOrd="0" parTransId="{7F3233FE-C0BB-437D-8FFB-343979579EFE}" sibTransId="{D573E705-2A17-465A-AB98-FDA4B589285D}"/>
    <dgm:cxn modelId="{592F2B47-FB6D-4FA2-8CE9-F4FCAFDB1173}" type="presOf" srcId="{C6B0CFD7-6CB8-4227-ABC0-B303961D87B5}" destId="{5AE2ADE3-3706-41B4-A687-648730D57216}" srcOrd="0" destOrd="0" presId="urn:microsoft.com/office/officeart/2005/8/layout/hProcess9"/>
    <dgm:cxn modelId="{F3CD2768-6912-4207-9057-F549E5E33A52}" type="presOf" srcId="{8A691BC3-EABD-46DE-A61F-2AB54083F147}" destId="{9213B740-2CE1-48A1-B065-0FF612B4FFB9}" srcOrd="0" destOrd="0" presId="urn:microsoft.com/office/officeart/2005/8/layout/hProcess9"/>
    <dgm:cxn modelId="{7DAF316C-8D14-4BC8-B1A5-C919F480A556}" type="presOf" srcId="{BF292176-CA0C-45C5-BA06-144CA221F4AA}" destId="{BBD823D1-F8B5-4491-AA02-B496DD0AAB4B}" srcOrd="0" destOrd="0" presId="urn:microsoft.com/office/officeart/2005/8/layout/hProcess9"/>
    <dgm:cxn modelId="{2542AF6D-5153-43A9-9C55-5DABAA9F06F5}" srcId="{FD38F34D-3B8C-4171-8CFA-F140FD5E5724}" destId="{C6B0CFD7-6CB8-4227-ABC0-B303961D87B5}" srcOrd="5" destOrd="0" parTransId="{939BF09A-A57C-48DC-9BAA-444874F6E7F9}" sibTransId="{E588B3FD-B736-4E7C-91A1-6AA0AF2A96AE}"/>
    <dgm:cxn modelId="{3B55404F-92FD-4432-8B8C-63635E2403D8}" type="presOf" srcId="{A6979598-7426-4651-8D93-079F807D25F9}" destId="{61FAFB9D-5A73-4C20-B356-9F2B30D1C990}" srcOrd="0" destOrd="0" presId="urn:microsoft.com/office/officeart/2005/8/layout/hProcess9"/>
    <dgm:cxn modelId="{B330EB51-800E-48D3-B174-6E46355A15B5}" srcId="{FD38F34D-3B8C-4171-8CFA-F140FD5E5724}" destId="{29124D1A-C110-403E-84A0-F4ED9CCEDB41}" srcOrd="4" destOrd="0" parTransId="{438C19AD-44B8-4E78-BE65-C4E8BB26AD01}" sibTransId="{B6A28F35-5A95-4759-AACB-CDC517129E34}"/>
    <dgm:cxn modelId="{04AA43A9-4E18-429A-8C9A-0638031C9F23}" type="presOf" srcId="{8431B494-20E9-456A-95F9-63D2D27712D6}" destId="{45E84678-2CA6-4226-9014-1EF6F794FDCB}" srcOrd="0" destOrd="0" presId="urn:microsoft.com/office/officeart/2005/8/layout/hProcess9"/>
    <dgm:cxn modelId="{E593B5B8-638C-440D-A734-AD990CC1B020}" type="presOf" srcId="{FD38F34D-3B8C-4171-8CFA-F140FD5E5724}" destId="{8231A05E-5AB5-463B-9E11-30397805FD2B}" srcOrd="0" destOrd="0" presId="urn:microsoft.com/office/officeart/2005/8/layout/hProcess9"/>
    <dgm:cxn modelId="{48B1C0CA-14CF-4053-97C8-9D55CCA406F8}" type="presOf" srcId="{867DEFE1-5AAD-4D86-BA3D-1581289423B7}" destId="{0231F0E1-B398-42E5-8DC7-801019814900}" srcOrd="0" destOrd="0" presId="urn:microsoft.com/office/officeart/2005/8/layout/hProcess9"/>
    <dgm:cxn modelId="{79A89BD9-502D-4F41-A6D2-DC90F69EB5F3}" srcId="{FD38F34D-3B8C-4171-8CFA-F140FD5E5724}" destId="{867DEFE1-5AAD-4D86-BA3D-1581289423B7}" srcOrd="1" destOrd="0" parTransId="{638E8A5D-4045-4A10-8436-2F1406990795}" sibTransId="{156B0DB1-DCE6-4978-B289-DD89C0D6D1E2}"/>
    <dgm:cxn modelId="{3D4602E3-303F-4A85-BF38-034D1E272858}" type="presOf" srcId="{29124D1A-C110-403E-84A0-F4ED9CCEDB41}" destId="{EFD9AE2F-3109-4AA3-BFFF-CEF9EF33822C}" srcOrd="0" destOrd="0" presId="urn:microsoft.com/office/officeart/2005/8/layout/hProcess9"/>
    <dgm:cxn modelId="{8C05C9EB-FE8B-41C5-AB29-C6B34CD176A3}" srcId="{FD38F34D-3B8C-4171-8CFA-F140FD5E5724}" destId="{8A691BC3-EABD-46DE-A61F-2AB54083F147}" srcOrd="2" destOrd="0" parTransId="{2390CA3B-1651-48A3-8A84-6C521FC600F7}" sibTransId="{B54CFB93-9BE5-4863-90C3-27BCC041D696}"/>
    <dgm:cxn modelId="{7A892EBD-18D2-4D0D-B8EF-54FF7C9343ED}" type="presParOf" srcId="{8231A05E-5AB5-463B-9E11-30397805FD2B}" destId="{5B45C439-17B6-4967-9BAB-18F221F50033}" srcOrd="0" destOrd="0" presId="urn:microsoft.com/office/officeart/2005/8/layout/hProcess9"/>
    <dgm:cxn modelId="{BD8D3C76-28EB-4D8A-8D99-7B47519B0A11}" type="presParOf" srcId="{8231A05E-5AB5-463B-9E11-30397805FD2B}" destId="{534417CF-F32A-49E2-AE4E-638D2693F725}" srcOrd="1" destOrd="0" presId="urn:microsoft.com/office/officeart/2005/8/layout/hProcess9"/>
    <dgm:cxn modelId="{2BD078BD-19A6-4C7B-8B45-18C2334676F3}" type="presParOf" srcId="{534417CF-F32A-49E2-AE4E-638D2693F725}" destId="{BBD823D1-F8B5-4491-AA02-B496DD0AAB4B}" srcOrd="0" destOrd="0" presId="urn:microsoft.com/office/officeart/2005/8/layout/hProcess9"/>
    <dgm:cxn modelId="{68C83C56-D56F-4B40-83E2-0CAD4C100B26}" type="presParOf" srcId="{534417CF-F32A-49E2-AE4E-638D2693F725}" destId="{BF714A44-DDA7-44A3-8717-2573BBDFA39E}" srcOrd="1" destOrd="0" presId="urn:microsoft.com/office/officeart/2005/8/layout/hProcess9"/>
    <dgm:cxn modelId="{E5F03875-E89F-41C9-815A-DBF312787DCD}" type="presParOf" srcId="{534417CF-F32A-49E2-AE4E-638D2693F725}" destId="{0231F0E1-B398-42E5-8DC7-801019814900}" srcOrd="2" destOrd="0" presId="urn:microsoft.com/office/officeart/2005/8/layout/hProcess9"/>
    <dgm:cxn modelId="{3015F62B-0DD1-42D6-B79E-3D964E26B977}" type="presParOf" srcId="{534417CF-F32A-49E2-AE4E-638D2693F725}" destId="{B2662A06-892B-4F57-A67F-EC2F042B8E73}" srcOrd="3" destOrd="0" presId="urn:microsoft.com/office/officeart/2005/8/layout/hProcess9"/>
    <dgm:cxn modelId="{1EADFA03-D2DB-47BE-AC07-6487D7D97930}" type="presParOf" srcId="{534417CF-F32A-49E2-AE4E-638D2693F725}" destId="{9213B740-2CE1-48A1-B065-0FF612B4FFB9}" srcOrd="4" destOrd="0" presId="urn:microsoft.com/office/officeart/2005/8/layout/hProcess9"/>
    <dgm:cxn modelId="{D777C1A2-B795-4EA5-869F-C72461DF334B}" type="presParOf" srcId="{534417CF-F32A-49E2-AE4E-638D2693F725}" destId="{FEB5E480-FCA9-48D2-9EAE-92136C0200D5}" srcOrd="5" destOrd="0" presId="urn:microsoft.com/office/officeart/2005/8/layout/hProcess9"/>
    <dgm:cxn modelId="{44246BCE-F067-4536-B090-26725BF3993F}" type="presParOf" srcId="{534417CF-F32A-49E2-AE4E-638D2693F725}" destId="{61FAFB9D-5A73-4C20-B356-9F2B30D1C990}" srcOrd="6" destOrd="0" presId="urn:microsoft.com/office/officeart/2005/8/layout/hProcess9"/>
    <dgm:cxn modelId="{8D41673D-FE55-4981-B628-1A16E1504585}" type="presParOf" srcId="{534417CF-F32A-49E2-AE4E-638D2693F725}" destId="{05287E3C-EAB3-46BE-8AB2-ECBDC5C7FB40}" srcOrd="7" destOrd="0" presId="urn:microsoft.com/office/officeart/2005/8/layout/hProcess9"/>
    <dgm:cxn modelId="{4929E22D-806F-4EB2-B98C-5519776E6CC9}" type="presParOf" srcId="{534417CF-F32A-49E2-AE4E-638D2693F725}" destId="{EFD9AE2F-3109-4AA3-BFFF-CEF9EF33822C}" srcOrd="8" destOrd="0" presId="urn:microsoft.com/office/officeart/2005/8/layout/hProcess9"/>
    <dgm:cxn modelId="{D96DD6F3-9B53-4982-AEBC-A33312614F02}" type="presParOf" srcId="{534417CF-F32A-49E2-AE4E-638D2693F725}" destId="{54C88D32-3040-4857-8D3D-0D3B2171B116}" srcOrd="9" destOrd="0" presId="urn:microsoft.com/office/officeart/2005/8/layout/hProcess9"/>
    <dgm:cxn modelId="{C982C28D-5CCE-471B-B9BF-35CD41E9935E}" type="presParOf" srcId="{534417CF-F32A-49E2-AE4E-638D2693F725}" destId="{5AE2ADE3-3706-41B4-A687-648730D57216}" srcOrd="10" destOrd="0" presId="urn:microsoft.com/office/officeart/2005/8/layout/hProcess9"/>
    <dgm:cxn modelId="{266943F3-00B0-4D96-80D1-DFA1E88243B5}" type="presParOf" srcId="{534417CF-F32A-49E2-AE4E-638D2693F725}" destId="{C3D24D15-4251-4685-9FD2-AB6AAC24931C}" srcOrd="11" destOrd="0" presId="urn:microsoft.com/office/officeart/2005/8/layout/hProcess9"/>
    <dgm:cxn modelId="{8FB22A03-70FE-4B3E-BD6F-A4FF3F6FB61E}" type="presParOf" srcId="{534417CF-F32A-49E2-AE4E-638D2693F725}" destId="{45E84678-2CA6-4226-9014-1EF6F794FDC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4D4CB-8C4C-45A0-91AF-8E00CE98AD20}"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06554312-EAEF-4B87-BB0C-88F776FBCE8F}">
      <dgm:prSet/>
      <dgm:spPr/>
      <dgm:t>
        <a:bodyPr/>
        <a:lstStyle/>
        <a:p>
          <a:r>
            <a:rPr lang="tr-TR" b="1" dirty="0">
              <a:solidFill>
                <a:schemeClr val="tx1"/>
              </a:solidFill>
              <a:latin typeface="Segoe UI" panose="020B0502040204020203" pitchFamily="34" charset="0"/>
              <a:cs typeface="Segoe UI" panose="020B0502040204020203" pitchFamily="34" charset="0"/>
            </a:rPr>
            <a:t>Kişilik bozuklukları </a:t>
          </a:r>
        </a:p>
      </dgm:t>
    </dgm:pt>
    <dgm:pt modelId="{D25C80BD-149F-44E0-8247-4CEECB458209}" type="parTrans" cxnId="{A95841BD-E7AC-49FD-930A-0DB1E2FFF89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BF93D09C-D1E3-4720-AA78-5B4E42250D56}" type="sibTrans" cxnId="{A95841BD-E7AC-49FD-930A-0DB1E2FFF89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5B14E7BF-6C3C-4A68-8531-47A2E0336854}">
      <dgm:prSet/>
      <dgm:spPr/>
      <dgm:t>
        <a:bodyPr/>
        <a:lstStyle/>
        <a:p>
          <a:r>
            <a:rPr lang="tr-TR" b="1">
              <a:solidFill>
                <a:schemeClr val="tx1"/>
              </a:solidFill>
              <a:latin typeface="Segoe UI" panose="020B0502040204020203" pitchFamily="34" charset="0"/>
              <a:cs typeface="Segoe UI" panose="020B0502040204020203" pitchFamily="34" charset="0"/>
            </a:rPr>
            <a:t>Duygu durum bozuklukları</a:t>
          </a:r>
        </a:p>
      </dgm:t>
    </dgm:pt>
    <dgm:pt modelId="{3CE31EA6-5461-4414-B02A-2EA02D9A301F}" type="parTrans" cxnId="{AE99906E-A482-4518-9071-1E173880B866}">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4ED2EE1B-C7CE-4354-8AC5-76889DBAE19A}" type="sibTrans" cxnId="{AE99906E-A482-4518-9071-1E173880B866}">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264CFF2F-6FE9-4F69-BC6E-5BD4EEA270A3}">
      <dgm:prSet/>
      <dgm:spPr/>
      <dgm:t>
        <a:bodyPr/>
        <a:lstStyle/>
        <a:p>
          <a:r>
            <a:rPr lang="tr-TR" b="1">
              <a:solidFill>
                <a:schemeClr val="tx1"/>
              </a:solidFill>
              <a:latin typeface="Segoe UI" panose="020B0502040204020203" pitchFamily="34" charset="0"/>
              <a:cs typeface="Segoe UI" panose="020B0502040204020203" pitchFamily="34" charset="0"/>
            </a:rPr>
            <a:t>Anksiyete</a:t>
          </a:r>
        </a:p>
      </dgm:t>
    </dgm:pt>
    <dgm:pt modelId="{DB9F211A-DC94-4CE0-B063-A959F1E523E6}" type="parTrans" cxnId="{5033BE00-4A40-477C-B044-8721BF950BD9}">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23118E7C-AEC7-4BE0-A5F4-1177FE432364}" type="sibTrans" cxnId="{5033BE00-4A40-477C-B044-8721BF950BD9}">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CCD8653C-FC72-4B2F-8BE2-C1D23C546E4A}">
      <dgm:prSet/>
      <dgm:spPr/>
      <dgm:t>
        <a:bodyPr/>
        <a:lstStyle/>
        <a:p>
          <a:r>
            <a:rPr lang="tr-TR" b="1" dirty="0">
              <a:solidFill>
                <a:schemeClr val="tx1"/>
              </a:solidFill>
              <a:latin typeface="Segoe UI" panose="020B0502040204020203" pitchFamily="34" charset="0"/>
              <a:cs typeface="Segoe UI" panose="020B0502040204020203" pitchFamily="34" charset="0"/>
            </a:rPr>
            <a:t>Alkol ve madde </a:t>
          </a:r>
        </a:p>
      </dgm:t>
    </dgm:pt>
    <dgm:pt modelId="{80555862-8A8A-4DEC-88F5-56D832168A4E}" type="parTrans" cxnId="{2B441FBE-E942-42EA-9851-FC9B43C7712A}">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9AADB90A-93F0-49E3-BBA7-2DFA135D197D}" type="sibTrans" cxnId="{2B441FBE-E942-42EA-9851-FC9B43C7712A}">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5D11AE93-2FA8-482A-BB25-90ECB953797B}">
      <dgm:prSet/>
      <dgm:spPr/>
      <dgm:t>
        <a:bodyPr/>
        <a:lstStyle/>
        <a:p>
          <a:r>
            <a:rPr lang="tr-TR" b="1">
              <a:solidFill>
                <a:schemeClr val="tx1"/>
              </a:solidFill>
              <a:latin typeface="Segoe UI" panose="020B0502040204020203" pitchFamily="34" charset="0"/>
              <a:cs typeface="Segoe UI" panose="020B0502040204020203" pitchFamily="34" charset="0"/>
            </a:rPr>
            <a:t>Yetersiz ebeveyn becerileri</a:t>
          </a:r>
        </a:p>
      </dgm:t>
    </dgm:pt>
    <dgm:pt modelId="{1B8972B0-DB7A-435C-962B-A1B8707298C5}" type="parTrans" cxnId="{DF78786A-A769-4DA6-977B-61E7C9A0256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04157852-3705-4294-A7B8-FE625BAA68B1}" type="sibTrans" cxnId="{DF78786A-A769-4DA6-977B-61E7C9A0256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FCAC87D9-81FA-4D15-9B00-10E4CDF4013A}">
      <dgm:prSet/>
      <dgm:spPr/>
      <dgm:t>
        <a:bodyPr/>
        <a:lstStyle/>
        <a:p>
          <a:r>
            <a:rPr lang="tr-TR" b="1">
              <a:solidFill>
                <a:schemeClr val="tx1"/>
              </a:solidFill>
              <a:latin typeface="Segoe UI" panose="020B0502040204020203" pitchFamily="34" charset="0"/>
              <a:cs typeface="Segoe UI" panose="020B0502040204020203" pitchFamily="34" charset="0"/>
            </a:rPr>
            <a:t>Duygusal veya psikolojik sorunlar</a:t>
          </a:r>
        </a:p>
      </dgm:t>
    </dgm:pt>
    <dgm:pt modelId="{98ECAACA-E6B9-435E-A8D8-28D6BA5816EC}" type="parTrans" cxnId="{A1F56F8B-B25D-4233-839B-3D4222737F2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4384E407-6DC0-4583-9043-0C47235F9606}" type="sibTrans" cxnId="{A1F56F8B-B25D-4233-839B-3D4222737F2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F4B1FA62-B37F-421D-BA58-9F646E22A6E2}">
      <dgm:prSet/>
      <dgm:spPr/>
      <dgm:t>
        <a:bodyPr/>
        <a:lstStyle/>
        <a:p>
          <a:r>
            <a:rPr lang="tr-TR" b="1">
              <a:solidFill>
                <a:schemeClr val="tx1"/>
              </a:solidFill>
              <a:latin typeface="Segoe UI" panose="020B0502040204020203" pitchFamily="34" charset="0"/>
              <a:cs typeface="Segoe UI" panose="020B0502040204020203" pitchFamily="34" charset="0"/>
            </a:rPr>
            <a:t>Stres</a:t>
          </a:r>
        </a:p>
      </dgm:t>
    </dgm:pt>
    <dgm:pt modelId="{B6D84BC1-A6C7-4F8F-BD17-09C3BE231663}" type="parTrans" cxnId="{668525F3-5198-4325-9E2F-113F27CACFF4}">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C2168280-2856-4186-9FE7-96650D068BEE}" type="sibTrans" cxnId="{668525F3-5198-4325-9E2F-113F27CACFF4}">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35F750EB-3638-4533-9217-ABA1A09F8227}">
      <dgm:prSet/>
      <dgm:spPr/>
      <dgm:t>
        <a:bodyPr/>
        <a:lstStyle/>
        <a:p>
          <a:r>
            <a:rPr lang="tr-TR" b="1">
              <a:solidFill>
                <a:schemeClr val="tx1"/>
              </a:solidFill>
              <a:latin typeface="Segoe UI" panose="020B0502040204020203" pitchFamily="34" charset="0"/>
              <a:cs typeface="Segoe UI" panose="020B0502040204020203" pitchFamily="34" charset="0"/>
            </a:rPr>
            <a:t>Öfke veya saldırgan </a:t>
          </a:r>
        </a:p>
      </dgm:t>
    </dgm:pt>
    <dgm:pt modelId="{B7CD2358-4804-4406-9B57-A90FB798456E}" type="parTrans" cxnId="{15ECB27A-C453-4DDB-8C91-A0185A8A547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A81D60A0-EAD2-43A6-AD7A-C0908E6E4E95}" type="sibTrans" cxnId="{15ECB27A-C453-4DDB-8C91-A0185A8A547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3AC1280B-BE5E-45CB-8350-1B5FE405D8D8}" type="pres">
      <dgm:prSet presAssocID="{5A84D4CB-8C4C-45A0-91AF-8E00CE98AD20}" presName="CompostProcess" presStyleCnt="0">
        <dgm:presLayoutVars>
          <dgm:dir/>
          <dgm:resizeHandles val="exact"/>
        </dgm:presLayoutVars>
      </dgm:prSet>
      <dgm:spPr/>
    </dgm:pt>
    <dgm:pt modelId="{029D6CAE-631A-4AC3-BDD1-8996B1A6038A}" type="pres">
      <dgm:prSet presAssocID="{5A84D4CB-8C4C-45A0-91AF-8E00CE98AD20}" presName="arrow" presStyleLbl="bgShp" presStyleIdx="0" presStyleCnt="1"/>
      <dgm:spPr/>
    </dgm:pt>
    <dgm:pt modelId="{FF3BA713-46E5-4A1C-B88F-C9F5EE2CA45E}" type="pres">
      <dgm:prSet presAssocID="{5A84D4CB-8C4C-45A0-91AF-8E00CE98AD20}" presName="linearProcess" presStyleCnt="0"/>
      <dgm:spPr/>
    </dgm:pt>
    <dgm:pt modelId="{0333E131-5466-4122-A6C9-1B8E67503982}" type="pres">
      <dgm:prSet presAssocID="{06554312-EAEF-4B87-BB0C-88F776FBCE8F}" presName="textNode" presStyleLbl="node1" presStyleIdx="0" presStyleCnt="8">
        <dgm:presLayoutVars>
          <dgm:bulletEnabled val="1"/>
        </dgm:presLayoutVars>
      </dgm:prSet>
      <dgm:spPr/>
    </dgm:pt>
    <dgm:pt modelId="{85091676-1988-4B44-A385-6808AB7B5684}" type="pres">
      <dgm:prSet presAssocID="{BF93D09C-D1E3-4720-AA78-5B4E42250D56}" presName="sibTrans" presStyleCnt="0"/>
      <dgm:spPr/>
    </dgm:pt>
    <dgm:pt modelId="{87A328DB-6233-4EC9-B71C-E5B2E94FC250}" type="pres">
      <dgm:prSet presAssocID="{5B14E7BF-6C3C-4A68-8531-47A2E0336854}" presName="textNode" presStyleLbl="node1" presStyleIdx="1" presStyleCnt="8">
        <dgm:presLayoutVars>
          <dgm:bulletEnabled val="1"/>
        </dgm:presLayoutVars>
      </dgm:prSet>
      <dgm:spPr/>
    </dgm:pt>
    <dgm:pt modelId="{93806AB4-17EE-4301-8B79-AA17C210EFEF}" type="pres">
      <dgm:prSet presAssocID="{4ED2EE1B-C7CE-4354-8AC5-76889DBAE19A}" presName="sibTrans" presStyleCnt="0"/>
      <dgm:spPr/>
    </dgm:pt>
    <dgm:pt modelId="{D9BDBB92-B981-4E20-B825-504235A10137}" type="pres">
      <dgm:prSet presAssocID="{264CFF2F-6FE9-4F69-BC6E-5BD4EEA270A3}" presName="textNode" presStyleLbl="node1" presStyleIdx="2" presStyleCnt="8">
        <dgm:presLayoutVars>
          <dgm:bulletEnabled val="1"/>
        </dgm:presLayoutVars>
      </dgm:prSet>
      <dgm:spPr/>
    </dgm:pt>
    <dgm:pt modelId="{DDBA3AA8-0FAB-4015-9C41-77ADB8CDC4C8}" type="pres">
      <dgm:prSet presAssocID="{23118E7C-AEC7-4BE0-A5F4-1177FE432364}" presName="sibTrans" presStyleCnt="0"/>
      <dgm:spPr/>
    </dgm:pt>
    <dgm:pt modelId="{49FA26F6-F4A9-4BEE-993B-A5626F4C7EE2}" type="pres">
      <dgm:prSet presAssocID="{CCD8653C-FC72-4B2F-8BE2-C1D23C546E4A}" presName="textNode" presStyleLbl="node1" presStyleIdx="3" presStyleCnt="8">
        <dgm:presLayoutVars>
          <dgm:bulletEnabled val="1"/>
        </dgm:presLayoutVars>
      </dgm:prSet>
      <dgm:spPr/>
    </dgm:pt>
    <dgm:pt modelId="{DBC187FD-F302-4460-96C7-10F87E8DE17C}" type="pres">
      <dgm:prSet presAssocID="{9AADB90A-93F0-49E3-BBA7-2DFA135D197D}" presName="sibTrans" presStyleCnt="0"/>
      <dgm:spPr/>
    </dgm:pt>
    <dgm:pt modelId="{3BF85540-5998-477F-8345-4A73B771D860}" type="pres">
      <dgm:prSet presAssocID="{5D11AE93-2FA8-482A-BB25-90ECB953797B}" presName="textNode" presStyleLbl="node1" presStyleIdx="4" presStyleCnt="8">
        <dgm:presLayoutVars>
          <dgm:bulletEnabled val="1"/>
        </dgm:presLayoutVars>
      </dgm:prSet>
      <dgm:spPr/>
    </dgm:pt>
    <dgm:pt modelId="{0BCBDFF8-D401-4695-9C9A-BB73D274FEBA}" type="pres">
      <dgm:prSet presAssocID="{04157852-3705-4294-A7B8-FE625BAA68B1}" presName="sibTrans" presStyleCnt="0"/>
      <dgm:spPr/>
    </dgm:pt>
    <dgm:pt modelId="{7B2C271F-F5EB-4373-9516-CBAED625800C}" type="pres">
      <dgm:prSet presAssocID="{FCAC87D9-81FA-4D15-9B00-10E4CDF4013A}" presName="textNode" presStyleLbl="node1" presStyleIdx="5" presStyleCnt="8">
        <dgm:presLayoutVars>
          <dgm:bulletEnabled val="1"/>
        </dgm:presLayoutVars>
      </dgm:prSet>
      <dgm:spPr/>
    </dgm:pt>
    <dgm:pt modelId="{8DAAFF6C-7FD9-49FD-AF58-B7DBBB847D97}" type="pres">
      <dgm:prSet presAssocID="{4384E407-6DC0-4583-9043-0C47235F9606}" presName="sibTrans" presStyleCnt="0"/>
      <dgm:spPr/>
    </dgm:pt>
    <dgm:pt modelId="{13A89175-3CE6-461B-B0C2-84D8FBFE4621}" type="pres">
      <dgm:prSet presAssocID="{F4B1FA62-B37F-421D-BA58-9F646E22A6E2}" presName="textNode" presStyleLbl="node1" presStyleIdx="6" presStyleCnt="8">
        <dgm:presLayoutVars>
          <dgm:bulletEnabled val="1"/>
        </dgm:presLayoutVars>
      </dgm:prSet>
      <dgm:spPr/>
    </dgm:pt>
    <dgm:pt modelId="{7FC8AD41-103B-4240-AAEE-2207020ADE2E}" type="pres">
      <dgm:prSet presAssocID="{C2168280-2856-4186-9FE7-96650D068BEE}" presName="sibTrans" presStyleCnt="0"/>
      <dgm:spPr/>
    </dgm:pt>
    <dgm:pt modelId="{8514C9B9-B998-4D53-932B-8251BA0E3B11}" type="pres">
      <dgm:prSet presAssocID="{35F750EB-3638-4533-9217-ABA1A09F8227}" presName="textNode" presStyleLbl="node1" presStyleIdx="7" presStyleCnt="8">
        <dgm:presLayoutVars>
          <dgm:bulletEnabled val="1"/>
        </dgm:presLayoutVars>
      </dgm:prSet>
      <dgm:spPr/>
    </dgm:pt>
  </dgm:ptLst>
  <dgm:cxnLst>
    <dgm:cxn modelId="{5033BE00-4A40-477C-B044-8721BF950BD9}" srcId="{5A84D4CB-8C4C-45A0-91AF-8E00CE98AD20}" destId="{264CFF2F-6FE9-4F69-BC6E-5BD4EEA270A3}" srcOrd="2" destOrd="0" parTransId="{DB9F211A-DC94-4CE0-B063-A959F1E523E6}" sibTransId="{23118E7C-AEC7-4BE0-A5F4-1177FE432364}"/>
    <dgm:cxn modelId="{DF818905-5BBB-4C0E-83FA-E3B640216921}" type="presOf" srcId="{CCD8653C-FC72-4B2F-8BE2-C1D23C546E4A}" destId="{49FA26F6-F4A9-4BEE-993B-A5626F4C7EE2}" srcOrd="0" destOrd="0" presId="urn:microsoft.com/office/officeart/2005/8/layout/hProcess9"/>
    <dgm:cxn modelId="{12D37831-EBAA-4DC5-A5CD-40CCFB2D9142}" type="presOf" srcId="{264CFF2F-6FE9-4F69-BC6E-5BD4EEA270A3}" destId="{D9BDBB92-B981-4E20-B825-504235A10137}" srcOrd="0" destOrd="0" presId="urn:microsoft.com/office/officeart/2005/8/layout/hProcess9"/>
    <dgm:cxn modelId="{0761B135-BE49-43F7-BE0A-5838696CAA8F}" type="presOf" srcId="{5D11AE93-2FA8-482A-BB25-90ECB953797B}" destId="{3BF85540-5998-477F-8345-4A73B771D860}" srcOrd="0" destOrd="0" presId="urn:microsoft.com/office/officeart/2005/8/layout/hProcess9"/>
    <dgm:cxn modelId="{C5A5923E-009C-4E94-B5E6-21A7ADC2B063}" type="presOf" srcId="{FCAC87D9-81FA-4D15-9B00-10E4CDF4013A}" destId="{7B2C271F-F5EB-4373-9516-CBAED625800C}" srcOrd="0" destOrd="0" presId="urn:microsoft.com/office/officeart/2005/8/layout/hProcess9"/>
    <dgm:cxn modelId="{3FB04C62-C01A-4D37-8299-7D3E7950DE22}" type="presOf" srcId="{35F750EB-3638-4533-9217-ABA1A09F8227}" destId="{8514C9B9-B998-4D53-932B-8251BA0E3B11}" srcOrd="0" destOrd="0" presId="urn:microsoft.com/office/officeart/2005/8/layout/hProcess9"/>
    <dgm:cxn modelId="{DF78786A-A769-4DA6-977B-61E7C9A0256E}" srcId="{5A84D4CB-8C4C-45A0-91AF-8E00CE98AD20}" destId="{5D11AE93-2FA8-482A-BB25-90ECB953797B}" srcOrd="4" destOrd="0" parTransId="{1B8972B0-DB7A-435C-962B-A1B8707298C5}" sibTransId="{04157852-3705-4294-A7B8-FE625BAA68B1}"/>
    <dgm:cxn modelId="{AE99906E-A482-4518-9071-1E173880B866}" srcId="{5A84D4CB-8C4C-45A0-91AF-8E00CE98AD20}" destId="{5B14E7BF-6C3C-4A68-8531-47A2E0336854}" srcOrd="1" destOrd="0" parTransId="{3CE31EA6-5461-4414-B02A-2EA02D9A301F}" sibTransId="{4ED2EE1B-C7CE-4354-8AC5-76889DBAE19A}"/>
    <dgm:cxn modelId="{15ECB27A-C453-4DDB-8C91-A0185A8A5475}" srcId="{5A84D4CB-8C4C-45A0-91AF-8E00CE98AD20}" destId="{35F750EB-3638-4533-9217-ABA1A09F8227}" srcOrd="7" destOrd="0" parTransId="{B7CD2358-4804-4406-9B57-A90FB798456E}" sibTransId="{A81D60A0-EAD2-43A6-AD7A-C0908E6E4E95}"/>
    <dgm:cxn modelId="{E2BF4384-6DC3-45FA-8EF6-6F393A410E95}" type="presOf" srcId="{06554312-EAEF-4B87-BB0C-88F776FBCE8F}" destId="{0333E131-5466-4122-A6C9-1B8E67503982}" srcOrd="0" destOrd="0" presId="urn:microsoft.com/office/officeart/2005/8/layout/hProcess9"/>
    <dgm:cxn modelId="{A1F56F8B-B25D-4233-839B-3D4222737F2E}" srcId="{5A84D4CB-8C4C-45A0-91AF-8E00CE98AD20}" destId="{FCAC87D9-81FA-4D15-9B00-10E4CDF4013A}" srcOrd="5" destOrd="0" parTransId="{98ECAACA-E6B9-435E-A8D8-28D6BA5816EC}" sibTransId="{4384E407-6DC0-4583-9043-0C47235F9606}"/>
    <dgm:cxn modelId="{9FB33C8D-FEF1-4A07-BF83-DDF2AFC5D0CE}" type="presOf" srcId="{5B14E7BF-6C3C-4A68-8531-47A2E0336854}" destId="{87A328DB-6233-4EC9-B71C-E5B2E94FC250}" srcOrd="0" destOrd="0" presId="urn:microsoft.com/office/officeart/2005/8/layout/hProcess9"/>
    <dgm:cxn modelId="{9E45B8A2-82DD-4EC8-8697-9B46C5B070F3}" type="presOf" srcId="{F4B1FA62-B37F-421D-BA58-9F646E22A6E2}" destId="{13A89175-3CE6-461B-B0C2-84D8FBFE4621}" srcOrd="0" destOrd="0" presId="urn:microsoft.com/office/officeart/2005/8/layout/hProcess9"/>
    <dgm:cxn modelId="{A95841BD-E7AC-49FD-930A-0DB1E2FFF895}" srcId="{5A84D4CB-8C4C-45A0-91AF-8E00CE98AD20}" destId="{06554312-EAEF-4B87-BB0C-88F776FBCE8F}" srcOrd="0" destOrd="0" parTransId="{D25C80BD-149F-44E0-8247-4CEECB458209}" sibTransId="{BF93D09C-D1E3-4720-AA78-5B4E42250D56}"/>
    <dgm:cxn modelId="{2B441FBE-E942-42EA-9851-FC9B43C7712A}" srcId="{5A84D4CB-8C4C-45A0-91AF-8E00CE98AD20}" destId="{CCD8653C-FC72-4B2F-8BE2-C1D23C546E4A}" srcOrd="3" destOrd="0" parTransId="{80555862-8A8A-4DEC-88F5-56D832168A4E}" sibTransId="{9AADB90A-93F0-49E3-BBA7-2DFA135D197D}"/>
    <dgm:cxn modelId="{7D22ACDF-D5F4-42E4-94A4-BE4596164BE0}" type="presOf" srcId="{5A84D4CB-8C4C-45A0-91AF-8E00CE98AD20}" destId="{3AC1280B-BE5E-45CB-8350-1B5FE405D8D8}" srcOrd="0" destOrd="0" presId="urn:microsoft.com/office/officeart/2005/8/layout/hProcess9"/>
    <dgm:cxn modelId="{668525F3-5198-4325-9E2F-113F27CACFF4}" srcId="{5A84D4CB-8C4C-45A0-91AF-8E00CE98AD20}" destId="{F4B1FA62-B37F-421D-BA58-9F646E22A6E2}" srcOrd="6" destOrd="0" parTransId="{B6D84BC1-A6C7-4F8F-BD17-09C3BE231663}" sibTransId="{C2168280-2856-4186-9FE7-96650D068BEE}"/>
    <dgm:cxn modelId="{02811665-9103-44B5-AF99-64C7F3321ED4}" type="presParOf" srcId="{3AC1280B-BE5E-45CB-8350-1B5FE405D8D8}" destId="{029D6CAE-631A-4AC3-BDD1-8996B1A6038A}" srcOrd="0" destOrd="0" presId="urn:microsoft.com/office/officeart/2005/8/layout/hProcess9"/>
    <dgm:cxn modelId="{897E3574-1F9B-4EF7-9E68-D8A69CA41062}" type="presParOf" srcId="{3AC1280B-BE5E-45CB-8350-1B5FE405D8D8}" destId="{FF3BA713-46E5-4A1C-B88F-C9F5EE2CA45E}" srcOrd="1" destOrd="0" presId="urn:microsoft.com/office/officeart/2005/8/layout/hProcess9"/>
    <dgm:cxn modelId="{0D083085-4E86-4AC5-85FF-794FCFBAC29D}" type="presParOf" srcId="{FF3BA713-46E5-4A1C-B88F-C9F5EE2CA45E}" destId="{0333E131-5466-4122-A6C9-1B8E67503982}" srcOrd="0" destOrd="0" presId="urn:microsoft.com/office/officeart/2005/8/layout/hProcess9"/>
    <dgm:cxn modelId="{30491C80-1DCC-4520-878B-3A865BCF39D9}" type="presParOf" srcId="{FF3BA713-46E5-4A1C-B88F-C9F5EE2CA45E}" destId="{85091676-1988-4B44-A385-6808AB7B5684}" srcOrd="1" destOrd="0" presId="urn:microsoft.com/office/officeart/2005/8/layout/hProcess9"/>
    <dgm:cxn modelId="{9B6F2509-B0C6-473F-96B5-4CCCAAA15DB0}" type="presParOf" srcId="{FF3BA713-46E5-4A1C-B88F-C9F5EE2CA45E}" destId="{87A328DB-6233-4EC9-B71C-E5B2E94FC250}" srcOrd="2" destOrd="0" presId="urn:microsoft.com/office/officeart/2005/8/layout/hProcess9"/>
    <dgm:cxn modelId="{21926894-BC75-4722-B7A9-BA946C5ADD12}" type="presParOf" srcId="{FF3BA713-46E5-4A1C-B88F-C9F5EE2CA45E}" destId="{93806AB4-17EE-4301-8B79-AA17C210EFEF}" srcOrd="3" destOrd="0" presId="urn:microsoft.com/office/officeart/2005/8/layout/hProcess9"/>
    <dgm:cxn modelId="{EE6257CB-B9EA-4661-BA39-BB199592107A}" type="presParOf" srcId="{FF3BA713-46E5-4A1C-B88F-C9F5EE2CA45E}" destId="{D9BDBB92-B981-4E20-B825-504235A10137}" srcOrd="4" destOrd="0" presId="urn:microsoft.com/office/officeart/2005/8/layout/hProcess9"/>
    <dgm:cxn modelId="{3A1D4E01-F4DC-420B-B7E5-6BF11C798505}" type="presParOf" srcId="{FF3BA713-46E5-4A1C-B88F-C9F5EE2CA45E}" destId="{DDBA3AA8-0FAB-4015-9C41-77ADB8CDC4C8}" srcOrd="5" destOrd="0" presId="urn:microsoft.com/office/officeart/2005/8/layout/hProcess9"/>
    <dgm:cxn modelId="{F8667DA8-73FE-4810-AF67-8081698CE7B3}" type="presParOf" srcId="{FF3BA713-46E5-4A1C-B88F-C9F5EE2CA45E}" destId="{49FA26F6-F4A9-4BEE-993B-A5626F4C7EE2}" srcOrd="6" destOrd="0" presId="urn:microsoft.com/office/officeart/2005/8/layout/hProcess9"/>
    <dgm:cxn modelId="{D8E263E3-A606-4D28-B117-08F32B8F3448}" type="presParOf" srcId="{FF3BA713-46E5-4A1C-B88F-C9F5EE2CA45E}" destId="{DBC187FD-F302-4460-96C7-10F87E8DE17C}" srcOrd="7" destOrd="0" presId="urn:microsoft.com/office/officeart/2005/8/layout/hProcess9"/>
    <dgm:cxn modelId="{DB4183C5-1ADF-4FAE-ABAD-5E18DBE26103}" type="presParOf" srcId="{FF3BA713-46E5-4A1C-B88F-C9F5EE2CA45E}" destId="{3BF85540-5998-477F-8345-4A73B771D860}" srcOrd="8" destOrd="0" presId="urn:microsoft.com/office/officeart/2005/8/layout/hProcess9"/>
    <dgm:cxn modelId="{18E33830-6EC1-4C0F-8A9A-7089ABCE4170}" type="presParOf" srcId="{FF3BA713-46E5-4A1C-B88F-C9F5EE2CA45E}" destId="{0BCBDFF8-D401-4695-9C9A-BB73D274FEBA}" srcOrd="9" destOrd="0" presId="urn:microsoft.com/office/officeart/2005/8/layout/hProcess9"/>
    <dgm:cxn modelId="{83EBEC86-19AE-4579-9411-1A13E1122ED3}" type="presParOf" srcId="{FF3BA713-46E5-4A1C-B88F-C9F5EE2CA45E}" destId="{7B2C271F-F5EB-4373-9516-CBAED625800C}" srcOrd="10" destOrd="0" presId="urn:microsoft.com/office/officeart/2005/8/layout/hProcess9"/>
    <dgm:cxn modelId="{AFF94BE7-A74F-40B0-B4EF-43AF18307BDB}" type="presParOf" srcId="{FF3BA713-46E5-4A1C-B88F-C9F5EE2CA45E}" destId="{8DAAFF6C-7FD9-49FD-AF58-B7DBBB847D97}" srcOrd="11" destOrd="0" presId="urn:microsoft.com/office/officeart/2005/8/layout/hProcess9"/>
    <dgm:cxn modelId="{75DA1599-B171-4C3E-A223-BC703100FCDF}" type="presParOf" srcId="{FF3BA713-46E5-4A1C-B88F-C9F5EE2CA45E}" destId="{13A89175-3CE6-461B-B0C2-84D8FBFE4621}" srcOrd="12" destOrd="0" presId="urn:microsoft.com/office/officeart/2005/8/layout/hProcess9"/>
    <dgm:cxn modelId="{DE887999-749D-4E8B-94CC-9ABB8168F2DD}" type="presParOf" srcId="{FF3BA713-46E5-4A1C-B88F-C9F5EE2CA45E}" destId="{7FC8AD41-103B-4240-AAEE-2207020ADE2E}" srcOrd="13" destOrd="0" presId="urn:microsoft.com/office/officeart/2005/8/layout/hProcess9"/>
    <dgm:cxn modelId="{6637B444-3190-4891-B87A-3666F690609F}" type="presParOf" srcId="{FF3BA713-46E5-4A1C-B88F-C9F5EE2CA45E}" destId="{8514C9B9-B998-4D53-932B-8251BA0E3B11}"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F11330-0F27-499A-B808-A0D1BAE1DFE7}"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A79FDCBE-A499-4B45-9E57-96C1BD7CBA86}">
      <dgm:prSet/>
      <dgm:spPr/>
      <dgm:t>
        <a:bodyPr/>
        <a:lstStyle/>
        <a:p>
          <a:r>
            <a:rPr lang="tr-TR" b="1">
              <a:solidFill>
                <a:schemeClr val="tx1"/>
              </a:solidFill>
            </a:rPr>
            <a:t>Mental retardasyon</a:t>
          </a:r>
        </a:p>
      </dgm:t>
    </dgm:pt>
    <dgm:pt modelId="{AD74163B-5F24-41B6-966E-6575DD75A45B}" type="parTrans" cxnId="{41F00099-E539-4F16-94BD-6152A0743358}">
      <dgm:prSet/>
      <dgm:spPr/>
      <dgm:t>
        <a:bodyPr/>
        <a:lstStyle/>
        <a:p>
          <a:endParaRPr lang="tr-TR" b="1">
            <a:solidFill>
              <a:schemeClr val="tx1"/>
            </a:solidFill>
          </a:endParaRPr>
        </a:p>
      </dgm:t>
    </dgm:pt>
    <dgm:pt modelId="{89D876B1-7AD2-492A-BE50-A79350F8EA81}" type="sibTrans" cxnId="{41F00099-E539-4F16-94BD-6152A0743358}">
      <dgm:prSet/>
      <dgm:spPr/>
      <dgm:t>
        <a:bodyPr/>
        <a:lstStyle/>
        <a:p>
          <a:endParaRPr lang="tr-TR" b="1">
            <a:solidFill>
              <a:schemeClr val="tx1"/>
            </a:solidFill>
          </a:endParaRPr>
        </a:p>
      </dgm:t>
    </dgm:pt>
    <dgm:pt modelId="{DAD0EE1D-5698-4137-972C-F504C740CE9B}">
      <dgm:prSet/>
      <dgm:spPr/>
      <dgm:t>
        <a:bodyPr/>
        <a:lstStyle/>
        <a:p>
          <a:r>
            <a:rPr lang="tr-TR" b="1">
              <a:solidFill>
                <a:schemeClr val="tx1"/>
              </a:solidFill>
            </a:rPr>
            <a:t>İçe kapanık</a:t>
          </a:r>
        </a:p>
      </dgm:t>
    </dgm:pt>
    <dgm:pt modelId="{5CB82135-3797-4F92-9669-F81D6075098D}" type="parTrans" cxnId="{56C87ED5-C5CF-47A4-B8D0-BED221620D73}">
      <dgm:prSet/>
      <dgm:spPr/>
      <dgm:t>
        <a:bodyPr/>
        <a:lstStyle/>
        <a:p>
          <a:endParaRPr lang="tr-TR" b="1">
            <a:solidFill>
              <a:schemeClr val="tx1"/>
            </a:solidFill>
          </a:endParaRPr>
        </a:p>
      </dgm:t>
    </dgm:pt>
    <dgm:pt modelId="{0542BBEF-EA2A-4C60-AC68-7D04E92665DD}" type="sibTrans" cxnId="{56C87ED5-C5CF-47A4-B8D0-BED221620D73}">
      <dgm:prSet/>
      <dgm:spPr/>
      <dgm:t>
        <a:bodyPr/>
        <a:lstStyle/>
        <a:p>
          <a:endParaRPr lang="tr-TR" b="1">
            <a:solidFill>
              <a:schemeClr val="tx1"/>
            </a:solidFill>
          </a:endParaRPr>
        </a:p>
      </dgm:t>
    </dgm:pt>
    <dgm:pt modelId="{E8C7CEA3-1A0E-4BE8-A531-4112A88D5739}">
      <dgm:prSet/>
      <dgm:spPr/>
      <dgm:t>
        <a:bodyPr/>
        <a:lstStyle/>
        <a:p>
          <a:r>
            <a:rPr lang="tr-TR" b="1">
              <a:solidFill>
                <a:schemeClr val="tx1"/>
              </a:solidFill>
            </a:rPr>
            <a:t>Düşük benlik saygısı </a:t>
          </a:r>
        </a:p>
      </dgm:t>
    </dgm:pt>
    <dgm:pt modelId="{DF281296-B7D1-4364-AB93-4584FF794967}" type="parTrans" cxnId="{07C5E42F-77F0-4034-82F6-A406F5F6FC77}">
      <dgm:prSet/>
      <dgm:spPr/>
      <dgm:t>
        <a:bodyPr/>
        <a:lstStyle/>
        <a:p>
          <a:endParaRPr lang="tr-TR" b="1">
            <a:solidFill>
              <a:schemeClr val="tx1"/>
            </a:solidFill>
          </a:endParaRPr>
        </a:p>
      </dgm:t>
    </dgm:pt>
    <dgm:pt modelId="{A019D871-775F-47EB-B2E5-8AA52497C43F}" type="sibTrans" cxnId="{07C5E42F-77F0-4034-82F6-A406F5F6FC77}">
      <dgm:prSet/>
      <dgm:spPr/>
      <dgm:t>
        <a:bodyPr/>
        <a:lstStyle/>
        <a:p>
          <a:endParaRPr lang="tr-TR" b="1">
            <a:solidFill>
              <a:schemeClr val="tx1"/>
            </a:solidFill>
          </a:endParaRPr>
        </a:p>
      </dgm:t>
    </dgm:pt>
    <dgm:pt modelId="{B0C25C02-C4A3-4FA1-BA1A-556FD9835F0A}">
      <dgm:prSet/>
      <dgm:spPr/>
      <dgm:t>
        <a:bodyPr/>
        <a:lstStyle/>
        <a:p>
          <a:r>
            <a:rPr lang="tr-TR" b="1">
              <a:solidFill>
                <a:schemeClr val="tx1"/>
              </a:solidFill>
            </a:rPr>
            <a:t>Zayıf mahremiyet bilinci </a:t>
          </a:r>
        </a:p>
      </dgm:t>
    </dgm:pt>
    <dgm:pt modelId="{0274D5B6-E648-4964-9ADF-E628D51362DE}" type="parTrans" cxnId="{7D9A457D-E25F-40DE-B722-A51E15904E7B}">
      <dgm:prSet/>
      <dgm:spPr/>
      <dgm:t>
        <a:bodyPr/>
        <a:lstStyle/>
        <a:p>
          <a:endParaRPr lang="tr-TR" b="1">
            <a:solidFill>
              <a:schemeClr val="tx1"/>
            </a:solidFill>
          </a:endParaRPr>
        </a:p>
      </dgm:t>
    </dgm:pt>
    <dgm:pt modelId="{4A7FCA19-4E10-46E1-8888-8CAEE9BDF5BD}" type="sibTrans" cxnId="{7D9A457D-E25F-40DE-B722-A51E15904E7B}">
      <dgm:prSet/>
      <dgm:spPr/>
      <dgm:t>
        <a:bodyPr/>
        <a:lstStyle/>
        <a:p>
          <a:endParaRPr lang="tr-TR" b="1">
            <a:solidFill>
              <a:schemeClr val="tx1"/>
            </a:solidFill>
          </a:endParaRPr>
        </a:p>
      </dgm:t>
    </dgm:pt>
    <dgm:pt modelId="{03613798-3BE4-4928-B371-CAED581F062C}">
      <dgm:prSet/>
      <dgm:spPr/>
      <dgm:t>
        <a:bodyPr/>
        <a:lstStyle/>
        <a:p>
          <a:r>
            <a:rPr lang="tr-TR" b="1">
              <a:solidFill>
                <a:schemeClr val="tx1"/>
              </a:solidFill>
            </a:rPr>
            <a:t>Bedensel sınırlarda zayıf farkındalık</a:t>
          </a:r>
        </a:p>
      </dgm:t>
    </dgm:pt>
    <dgm:pt modelId="{590610A7-EFC9-4C70-854B-D06AFCB1EF45}" type="parTrans" cxnId="{9720DF4A-9B02-47EE-905A-113331433490}">
      <dgm:prSet/>
      <dgm:spPr/>
      <dgm:t>
        <a:bodyPr/>
        <a:lstStyle/>
        <a:p>
          <a:endParaRPr lang="tr-TR" b="1">
            <a:solidFill>
              <a:schemeClr val="tx1"/>
            </a:solidFill>
          </a:endParaRPr>
        </a:p>
      </dgm:t>
    </dgm:pt>
    <dgm:pt modelId="{DB3C4FD6-9CE6-4D6C-9D9F-5B573818C9AB}" type="sibTrans" cxnId="{9720DF4A-9B02-47EE-905A-113331433490}">
      <dgm:prSet/>
      <dgm:spPr/>
      <dgm:t>
        <a:bodyPr/>
        <a:lstStyle/>
        <a:p>
          <a:endParaRPr lang="tr-TR" b="1">
            <a:solidFill>
              <a:schemeClr val="tx1"/>
            </a:solidFill>
          </a:endParaRPr>
        </a:p>
      </dgm:t>
    </dgm:pt>
    <dgm:pt modelId="{D6920AFA-8158-4474-B637-7A71E52DBA35}" type="pres">
      <dgm:prSet presAssocID="{CEF11330-0F27-499A-B808-A0D1BAE1DFE7}" presName="CompostProcess" presStyleCnt="0">
        <dgm:presLayoutVars>
          <dgm:dir/>
          <dgm:resizeHandles val="exact"/>
        </dgm:presLayoutVars>
      </dgm:prSet>
      <dgm:spPr/>
    </dgm:pt>
    <dgm:pt modelId="{D803BABF-A809-4AAB-8BD7-9DB531E8FBB9}" type="pres">
      <dgm:prSet presAssocID="{CEF11330-0F27-499A-B808-A0D1BAE1DFE7}" presName="arrow" presStyleLbl="bgShp" presStyleIdx="0" presStyleCnt="1"/>
      <dgm:spPr/>
    </dgm:pt>
    <dgm:pt modelId="{D911B4E3-B766-4084-9974-4ACAF2FA446A}" type="pres">
      <dgm:prSet presAssocID="{CEF11330-0F27-499A-B808-A0D1BAE1DFE7}" presName="linearProcess" presStyleCnt="0"/>
      <dgm:spPr/>
    </dgm:pt>
    <dgm:pt modelId="{7ECB9389-4EAD-471C-9FEF-9BDB6617C5EF}" type="pres">
      <dgm:prSet presAssocID="{A79FDCBE-A499-4B45-9E57-96C1BD7CBA86}" presName="textNode" presStyleLbl="node1" presStyleIdx="0" presStyleCnt="5">
        <dgm:presLayoutVars>
          <dgm:bulletEnabled val="1"/>
        </dgm:presLayoutVars>
      </dgm:prSet>
      <dgm:spPr/>
    </dgm:pt>
    <dgm:pt modelId="{CD6D310C-F186-4FFC-BCCA-5C1F00B22140}" type="pres">
      <dgm:prSet presAssocID="{89D876B1-7AD2-492A-BE50-A79350F8EA81}" presName="sibTrans" presStyleCnt="0"/>
      <dgm:spPr/>
    </dgm:pt>
    <dgm:pt modelId="{8E17FFFB-BAE8-447E-A63A-026A33A32D32}" type="pres">
      <dgm:prSet presAssocID="{DAD0EE1D-5698-4137-972C-F504C740CE9B}" presName="textNode" presStyleLbl="node1" presStyleIdx="1" presStyleCnt="5">
        <dgm:presLayoutVars>
          <dgm:bulletEnabled val="1"/>
        </dgm:presLayoutVars>
      </dgm:prSet>
      <dgm:spPr/>
    </dgm:pt>
    <dgm:pt modelId="{AADC2B08-5563-441D-98F4-E71AA6B28BAC}" type="pres">
      <dgm:prSet presAssocID="{0542BBEF-EA2A-4C60-AC68-7D04E92665DD}" presName="sibTrans" presStyleCnt="0"/>
      <dgm:spPr/>
    </dgm:pt>
    <dgm:pt modelId="{1F9BA4E9-41D6-4A8C-920E-01E27F44B708}" type="pres">
      <dgm:prSet presAssocID="{E8C7CEA3-1A0E-4BE8-A531-4112A88D5739}" presName="textNode" presStyleLbl="node1" presStyleIdx="2" presStyleCnt="5">
        <dgm:presLayoutVars>
          <dgm:bulletEnabled val="1"/>
        </dgm:presLayoutVars>
      </dgm:prSet>
      <dgm:spPr/>
    </dgm:pt>
    <dgm:pt modelId="{9EE37D4D-1CCC-4696-8ECD-BBFA72312623}" type="pres">
      <dgm:prSet presAssocID="{A019D871-775F-47EB-B2E5-8AA52497C43F}" presName="sibTrans" presStyleCnt="0"/>
      <dgm:spPr/>
    </dgm:pt>
    <dgm:pt modelId="{30E00996-E6F9-4FA8-B655-E26D1011BBE4}" type="pres">
      <dgm:prSet presAssocID="{B0C25C02-C4A3-4FA1-BA1A-556FD9835F0A}" presName="textNode" presStyleLbl="node1" presStyleIdx="3" presStyleCnt="5">
        <dgm:presLayoutVars>
          <dgm:bulletEnabled val="1"/>
        </dgm:presLayoutVars>
      </dgm:prSet>
      <dgm:spPr/>
    </dgm:pt>
    <dgm:pt modelId="{AA175952-4312-4602-AE15-F0A06F5457A1}" type="pres">
      <dgm:prSet presAssocID="{4A7FCA19-4E10-46E1-8888-8CAEE9BDF5BD}" presName="sibTrans" presStyleCnt="0"/>
      <dgm:spPr/>
    </dgm:pt>
    <dgm:pt modelId="{744428A2-B0C1-49B1-BEC7-3B805137519A}" type="pres">
      <dgm:prSet presAssocID="{03613798-3BE4-4928-B371-CAED581F062C}" presName="textNode" presStyleLbl="node1" presStyleIdx="4" presStyleCnt="5">
        <dgm:presLayoutVars>
          <dgm:bulletEnabled val="1"/>
        </dgm:presLayoutVars>
      </dgm:prSet>
      <dgm:spPr/>
    </dgm:pt>
  </dgm:ptLst>
  <dgm:cxnLst>
    <dgm:cxn modelId="{20ECF802-820F-4BCD-996C-53C9B94AB0E2}" type="presOf" srcId="{B0C25C02-C4A3-4FA1-BA1A-556FD9835F0A}" destId="{30E00996-E6F9-4FA8-B655-E26D1011BBE4}" srcOrd="0" destOrd="0" presId="urn:microsoft.com/office/officeart/2005/8/layout/hProcess9"/>
    <dgm:cxn modelId="{07C5E42F-77F0-4034-82F6-A406F5F6FC77}" srcId="{CEF11330-0F27-499A-B808-A0D1BAE1DFE7}" destId="{E8C7CEA3-1A0E-4BE8-A531-4112A88D5739}" srcOrd="2" destOrd="0" parTransId="{DF281296-B7D1-4364-AB93-4584FF794967}" sibTransId="{A019D871-775F-47EB-B2E5-8AA52497C43F}"/>
    <dgm:cxn modelId="{9720DF4A-9B02-47EE-905A-113331433490}" srcId="{CEF11330-0F27-499A-B808-A0D1BAE1DFE7}" destId="{03613798-3BE4-4928-B371-CAED581F062C}" srcOrd="4" destOrd="0" parTransId="{590610A7-EFC9-4C70-854B-D06AFCB1EF45}" sibTransId="{DB3C4FD6-9CE6-4D6C-9D9F-5B573818C9AB}"/>
    <dgm:cxn modelId="{6E880B71-F9FA-4221-BAE8-365940262F01}" type="presOf" srcId="{CEF11330-0F27-499A-B808-A0D1BAE1DFE7}" destId="{D6920AFA-8158-4474-B637-7A71E52DBA35}" srcOrd="0" destOrd="0" presId="urn:microsoft.com/office/officeart/2005/8/layout/hProcess9"/>
    <dgm:cxn modelId="{DE0B4973-B55B-44AA-8502-847065ADBA3B}" type="presOf" srcId="{A79FDCBE-A499-4B45-9E57-96C1BD7CBA86}" destId="{7ECB9389-4EAD-471C-9FEF-9BDB6617C5EF}" srcOrd="0" destOrd="0" presId="urn:microsoft.com/office/officeart/2005/8/layout/hProcess9"/>
    <dgm:cxn modelId="{7D9A457D-E25F-40DE-B722-A51E15904E7B}" srcId="{CEF11330-0F27-499A-B808-A0D1BAE1DFE7}" destId="{B0C25C02-C4A3-4FA1-BA1A-556FD9835F0A}" srcOrd="3" destOrd="0" parTransId="{0274D5B6-E648-4964-9ADF-E628D51362DE}" sibTransId="{4A7FCA19-4E10-46E1-8888-8CAEE9BDF5BD}"/>
    <dgm:cxn modelId="{41F00099-E539-4F16-94BD-6152A0743358}" srcId="{CEF11330-0F27-499A-B808-A0D1BAE1DFE7}" destId="{A79FDCBE-A499-4B45-9E57-96C1BD7CBA86}" srcOrd="0" destOrd="0" parTransId="{AD74163B-5F24-41B6-966E-6575DD75A45B}" sibTransId="{89D876B1-7AD2-492A-BE50-A79350F8EA81}"/>
    <dgm:cxn modelId="{9CC7779D-6246-40F3-888C-E9E3CA24476C}" type="presOf" srcId="{03613798-3BE4-4928-B371-CAED581F062C}" destId="{744428A2-B0C1-49B1-BEC7-3B805137519A}" srcOrd="0" destOrd="0" presId="urn:microsoft.com/office/officeart/2005/8/layout/hProcess9"/>
    <dgm:cxn modelId="{8DA8F0BA-9FF4-46AD-A9DD-E0274FFC4A03}" type="presOf" srcId="{DAD0EE1D-5698-4137-972C-F504C740CE9B}" destId="{8E17FFFB-BAE8-447E-A63A-026A33A32D32}" srcOrd="0" destOrd="0" presId="urn:microsoft.com/office/officeart/2005/8/layout/hProcess9"/>
    <dgm:cxn modelId="{56C87ED5-C5CF-47A4-B8D0-BED221620D73}" srcId="{CEF11330-0F27-499A-B808-A0D1BAE1DFE7}" destId="{DAD0EE1D-5698-4137-972C-F504C740CE9B}" srcOrd="1" destOrd="0" parTransId="{5CB82135-3797-4F92-9669-F81D6075098D}" sibTransId="{0542BBEF-EA2A-4C60-AC68-7D04E92665DD}"/>
    <dgm:cxn modelId="{8F4D89DF-94BF-479E-81E4-2992DF3337DE}" type="presOf" srcId="{E8C7CEA3-1A0E-4BE8-A531-4112A88D5739}" destId="{1F9BA4E9-41D6-4A8C-920E-01E27F44B708}" srcOrd="0" destOrd="0" presId="urn:microsoft.com/office/officeart/2005/8/layout/hProcess9"/>
    <dgm:cxn modelId="{2C3CC90A-C06B-4ACF-B961-9843C4DD9764}" type="presParOf" srcId="{D6920AFA-8158-4474-B637-7A71E52DBA35}" destId="{D803BABF-A809-4AAB-8BD7-9DB531E8FBB9}" srcOrd="0" destOrd="0" presId="urn:microsoft.com/office/officeart/2005/8/layout/hProcess9"/>
    <dgm:cxn modelId="{FD194D23-3415-42FF-BACD-EE7FBD7A576D}" type="presParOf" srcId="{D6920AFA-8158-4474-B637-7A71E52DBA35}" destId="{D911B4E3-B766-4084-9974-4ACAF2FA446A}" srcOrd="1" destOrd="0" presId="urn:microsoft.com/office/officeart/2005/8/layout/hProcess9"/>
    <dgm:cxn modelId="{ED588AAF-2568-472B-9F6D-39230DE11C87}" type="presParOf" srcId="{D911B4E3-B766-4084-9974-4ACAF2FA446A}" destId="{7ECB9389-4EAD-471C-9FEF-9BDB6617C5EF}" srcOrd="0" destOrd="0" presId="urn:microsoft.com/office/officeart/2005/8/layout/hProcess9"/>
    <dgm:cxn modelId="{03CB06DA-88AB-40F0-B90E-82814D617CC3}" type="presParOf" srcId="{D911B4E3-B766-4084-9974-4ACAF2FA446A}" destId="{CD6D310C-F186-4FFC-BCCA-5C1F00B22140}" srcOrd="1" destOrd="0" presId="urn:microsoft.com/office/officeart/2005/8/layout/hProcess9"/>
    <dgm:cxn modelId="{B96FC90B-F276-4220-B2CA-86A78EBE9D35}" type="presParOf" srcId="{D911B4E3-B766-4084-9974-4ACAF2FA446A}" destId="{8E17FFFB-BAE8-447E-A63A-026A33A32D32}" srcOrd="2" destOrd="0" presId="urn:microsoft.com/office/officeart/2005/8/layout/hProcess9"/>
    <dgm:cxn modelId="{A4CE1449-935B-43F2-88B9-4B65B6970F12}" type="presParOf" srcId="{D911B4E3-B766-4084-9974-4ACAF2FA446A}" destId="{AADC2B08-5563-441D-98F4-E71AA6B28BAC}" srcOrd="3" destOrd="0" presId="urn:microsoft.com/office/officeart/2005/8/layout/hProcess9"/>
    <dgm:cxn modelId="{10C87D72-4BA0-4301-8350-36091B107FA9}" type="presParOf" srcId="{D911B4E3-B766-4084-9974-4ACAF2FA446A}" destId="{1F9BA4E9-41D6-4A8C-920E-01E27F44B708}" srcOrd="4" destOrd="0" presId="urn:microsoft.com/office/officeart/2005/8/layout/hProcess9"/>
    <dgm:cxn modelId="{03714FD3-55D9-4540-AA89-4BC8069AD660}" type="presParOf" srcId="{D911B4E3-B766-4084-9974-4ACAF2FA446A}" destId="{9EE37D4D-1CCC-4696-8ECD-BBFA72312623}" srcOrd="5" destOrd="0" presId="urn:microsoft.com/office/officeart/2005/8/layout/hProcess9"/>
    <dgm:cxn modelId="{8099DF16-606F-44E7-BE5A-499981EEF95C}" type="presParOf" srcId="{D911B4E3-B766-4084-9974-4ACAF2FA446A}" destId="{30E00996-E6F9-4FA8-B655-E26D1011BBE4}" srcOrd="6" destOrd="0" presId="urn:microsoft.com/office/officeart/2005/8/layout/hProcess9"/>
    <dgm:cxn modelId="{DBD0031F-B302-472F-BA33-828BC44AE0F7}" type="presParOf" srcId="{D911B4E3-B766-4084-9974-4ACAF2FA446A}" destId="{AA175952-4312-4602-AE15-F0A06F5457A1}" srcOrd="7" destOrd="0" presId="urn:microsoft.com/office/officeart/2005/8/layout/hProcess9"/>
    <dgm:cxn modelId="{B2960B5A-9087-4429-BAA8-912C310C841B}" type="presParOf" srcId="{D911B4E3-B766-4084-9974-4ACAF2FA446A}" destId="{744428A2-B0C1-49B1-BEC7-3B805137519A}"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45699A-89E7-40AC-97E9-6930F8AE8871}"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4940ED0E-E8C8-4125-844C-16B0CDAC7910}">
      <dgm:prSet/>
      <dgm:spPr/>
      <dgm:t>
        <a:bodyPr/>
        <a:lstStyle/>
        <a:p>
          <a:r>
            <a:rPr lang="tr-TR" b="1">
              <a:solidFill>
                <a:schemeClr val="tx1"/>
              </a:solidFill>
              <a:latin typeface="Segoe UI" panose="020B0502040204020203" pitchFamily="34" charset="0"/>
              <a:cs typeface="Segoe UI" panose="020B0502040204020203" pitchFamily="34" charset="0"/>
            </a:rPr>
            <a:t>Ailenin veya aile üyelerinin sosyal izolasyonu </a:t>
          </a:r>
        </a:p>
      </dgm:t>
    </dgm:pt>
    <dgm:pt modelId="{4BEC44B1-8388-4764-80C2-5A12E36350D4}" type="parTrans" cxnId="{A8250C86-FDD6-49EF-89F9-CA466C398A66}">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8D5EBBDB-13EA-47D5-B287-C384BE5F17B9}" type="sibTrans" cxnId="{A8250C86-FDD6-49EF-89F9-CA466C398A66}">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CAAABC1D-DFBC-4981-BE08-9AA16939C308}">
      <dgm:prSet/>
      <dgm:spPr/>
      <dgm:t>
        <a:bodyPr/>
        <a:lstStyle/>
        <a:p>
          <a:r>
            <a:rPr lang="tr-TR" b="1">
              <a:solidFill>
                <a:schemeClr val="tx1"/>
              </a:solidFill>
              <a:latin typeface="Segoe UI" panose="020B0502040204020203" pitchFamily="34" charset="0"/>
              <a:cs typeface="Segoe UI" panose="020B0502040204020203" pitchFamily="34" charset="0"/>
            </a:rPr>
            <a:t>Yetersiz sosyal destek </a:t>
          </a:r>
        </a:p>
      </dgm:t>
    </dgm:pt>
    <dgm:pt modelId="{2B74CCF4-2EE4-4F10-BC88-B8D6168D4B37}" type="parTrans" cxnId="{D627C3B2-1798-4501-886F-66B2062C3238}">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4C2A50C6-AE72-429F-8FB7-E64006D21BCA}" type="sibTrans" cxnId="{D627C3B2-1798-4501-886F-66B2062C3238}">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BAA2AB82-0967-4686-A6F0-34C87CC896E3}">
      <dgm:prSet/>
      <dgm:spPr/>
      <dgm:t>
        <a:bodyPr/>
        <a:lstStyle/>
        <a:p>
          <a:r>
            <a:rPr lang="tr-TR" b="1" dirty="0">
              <a:solidFill>
                <a:schemeClr val="tx1"/>
              </a:solidFill>
              <a:latin typeface="Segoe UI" panose="020B0502040204020203" pitchFamily="34" charset="0"/>
              <a:cs typeface="Segoe UI" panose="020B0502040204020203" pitchFamily="34" charset="0"/>
            </a:rPr>
            <a:t>Şiddete eğilimli sosyal çevre, </a:t>
          </a:r>
        </a:p>
      </dgm:t>
    </dgm:pt>
    <dgm:pt modelId="{C6DA845A-2DD6-4FD8-A0B9-2D535A102CA6}" type="parTrans" cxnId="{5D483555-F909-4F29-A400-1D901E31730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0AB77AA0-0785-45AE-BB1F-615789986353}" type="sibTrans" cxnId="{5D483555-F909-4F29-A400-1D901E317305}">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5FA3F182-5B53-4599-9BAA-FF9F60496983}">
      <dgm:prSet/>
      <dgm:spPr/>
      <dgm:t>
        <a:bodyPr/>
        <a:lstStyle/>
        <a:p>
          <a:r>
            <a:rPr lang="tr-TR" b="1">
              <a:solidFill>
                <a:schemeClr val="tx1"/>
              </a:solidFill>
              <a:latin typeface="Segoe UI" panose="020B0502040204020203" pitchFamily="34" charset="0"/>
              <a:cs typeface="Segoe UI" panose="020B0502040204020203" pitchFamily="34" charset="0"/>
            </a:rPr>
            <a:t>Suç </a:t>
          </a:r>
        </a:p>
      </dgm:t>
    </dgm:pt>
    <dgm:pt modelId="{60142F9F-C974-4989-A6D5-A0DAE2233D2C}" type="parTrans" cxnId="{D5AF12AF-426C-41BD-BE80-06660A5B78D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E8F91403-FA20-43CC-AB81-43B5CE63BA2F}" type="sibTrans" cxnId="{D5AF12AF-426C-41BD-BE80-06660A5B78DE}">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7F92E363-5A46-4FCD-868A-5686972638C5}">
      <dgm:prSet/>
      <dgm:spPr/>
      <dgm:t>
        <a:bodyPr/>
        <a:lstStyle/>
        <a:p>
          <a:r>
            <a:rPr lang="tr-TR" b="1">
              <a:solidFill>
                <a:schemeClr val="tx1"/>
              </a:solidFill>
              <a:latin typeface="Segoe UI" panose="020B0502040204020203" pitchFamily="34" charset="0"/>
              <a:cs typeface="Segoe UI" panose="020B0502040204020203" pitchFamily="34" charset="0"/>
            </a:rPr>
            <a:t>Sosyal çevrede madde kullanımı</a:t>
          </a:r>
        </a:p>
      </dgm:t>
    </dgm:pt>
    <dgm:pt modelId="{C50C840D-A239-4AEA-A0B0-C49EE5CFC986}" type="parTrans" cxnId="{872D6351-8370-498C-BB08-B9CDA5EE27D2}">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4BEE2A82-EBC1-4A2C-8BC6-68325AE404BC}" type="sibTrans" cxnId="{872D6351-8370-498C-BB08-B9CDA5EE27D2}">
      <dgm:prSet/>
      <dgm:spPr/>
      <dgm:t>
        <a:bodyPr/>
        <a:lstStyle/>
        <a:p>
          <a:endParaRPr lang="tr-TR" b="1">
            <a:solidFill>
              <a:schemeClr val="tx1"/>
            </a:solidFill>
            <a:latin typeface="Segoe UI" panose="020B0502040204020203" pitchFamily="34" charset="0"/>
            <a:cs typeface="Segoe UI" panose="020B0502040204020203" pitchFamily="34" charset="0"/>
          </a:endParaRPr>
        </a:p>
      </dgm:t>
    </dgm:pt>
    <dgm:pt modelId="{07A98149-41CE-4B79-86D5-80CB61329EED}" type="pres">
      <dgm:prSet presAssocID="{4645699A-89E7-40AC-97E9-6930F8AE8871}" presName="CompostProcess" presStyleCnt="0">
        <dgm:presLayoutVars>
          <dgm:dir/>
          <dgm:resizeHandles val="exact"/>
        </dgm:presLayoutVars>
      </dgm:prSet>
      <dgm:spPr/>
    </dgm:pt>
    <dgm:pt modelId="{A3496BC8-CEFA-46AD-B937-DE9A530FF99B}" type="pres">
      <dgm:prSet presAssocID="{4645699A-89E7-40AC-97E9-6930F8AE8871}" presName="arrow" presStyleLbl="bgShp" presStyleIdx="0" presStyleCnt="1"/>
      <dgm:spPr/>
    </dgm:pt>
    <dgm:pt modelId="{91C8BF69-F051-4B4B-AD6F-7DA4191A7B3C}" type="pres">
      <dgm:prSet presAssocID="{4645699A-89E7-40AC-97E9-6930F8AE8871}" presName="linearProcess" presStyleCnt="0"/>
      <dgm:spPr/>
    </dgm:pt>
    <dgm:pt modelId="{17BA07B8-4F2A-47A7-A125-6E659138F2FF}" type="pres">
      <dgm:prSet presAssocID="{4940ED0E-E8C8-4125-844C-16B0CDAC7910}" presName="textNode" presStyleLbl="node1" presStyleIdx="0" presStyleCnt="5">
        <dgm:presLayoutVars>
          <dgm:bulletEnabled val="1"/>
        </dgm:presLayoutVars>
      </dgm:prSet>
      <dgm:spPr/>
    </dgm:pt>
    <dgm:pt modelId="{F12D591B-FEB9-4CB5-B8CE-2F58CCBBB9C4}" type="pres">
      <dgm:prSet presAssocID="{8D5EBBDB-13EA-47D5-B287-C384BE5F17B9}" presName="sibTrans" presStyleCnt="0"/>
      <dgm:spPr/>
    </dgm:pt>
    <dgm:pt modelId="{D5D9893D-64AB-4C4A-A8AF-FE11DF7AF579}" type="pres">
      <dgm:prSet presAssocID="{CAAABC1D-DFBC-4981-BE08-9AA16939C308}" presName="textNode" presStyleLbl="node1" presStyleIdx="1" presStyleCnt="5">
        <dgm:presLayoutVars>
          <dgm:bulletEnabled val="1"/>
        </dgm:presLayoutVars>
      </dgm:prSet>
      <dgm:spPr/>
    </dgm:pt>
    <dgm:pt modelId="{896B6171-1095-4B37-BB70-A272FB6D1A9E}" type="pres">
      <dgm:prSet presAssocID="{4C2A50C6-AE72-429F-8FB7-E64006D21BCA}" presName="sibTrans" presStyleCnt="0"/>
      <dgm:spPr/>
    </dgm:pt>
    <dgm:pt modelId="{38F1C170-AD0A-48B6-A3E7-54950FCBF606}" type="pres">
      <dgm:prSet presAssocID="{BAA2AB82-0967-4686-A6F0-34C87CC896E3}" presName="textNode" presStyleLbl="node1" presStyleIdx="2" presStyleCnt="5">
        <dgm:presLayoutVars>
          <dgm:bulletEnabled val="1"/>
        </dgm:presLayoutVars>
      </dgm:prSet>
      <dgm:spPr/>
    </dgm:pt>
    <dgm:pt modelId="{ABE4F9CC-10D0-4902-A1AB-94D0D13CEE55}" type="pres">
      <dgm:prSet presAssocID="{0AB77AA0-0785-45AE-BB1F-615789986353}" presName="sibTrans" presStyleCnt="0"/>
      <dgm:spPr/>
    </dgm:pt>
    <dgm:pt modelId="{3EAA2C1E-EE5F-4F81-8511-CC3AD6997C9A}" type="pres">
      <dgm:prSet presAssocID="{5FA3F182-5B53-4599-9BAA-FF9F60496983}" presName="textNode" presStyleLbl="node1" presStyleIdx="3" presStyleCnt="5">
        <dgm:presLayoutVars>
          <dgm:bulletEnabled val="1"/>
        </dgm:presLayoutVars>
      </dgm:prSet>
      <dgm:spPr/>
    </dgm:pt>
    <dgm:pt modelId="{687B8F9B-0407-4885-B289-B7890DEF5069}" type="pres">
      <dgm:prSet presAssocID="{E8F91403-FA20-43CC-AB81-43B5CE63BA2F}" presName="sibTrans" presStyleCnt="0"/>
      <dgm:spPr/>
    </dgm:pt>
    <dgm:pt modelId="{952DE53F-67DC-44C0-A3F1-3E31AC37ABBD}" type="pres">
      <dgm:prSet presAssocID="{7F92E363-5A46-4FCD-868A-5686972638C5}" presName="textNode" presStyleLbl="node1" presStyleIdx="4" presStyleCnt="5">
        <dgm:presLayoutVars>
          <dgm:bulletEnabled val="1"/>
        </dgm:presLayoutVars>
      </dgm:prSet>
      <dgm:spPr/>
    </dgm:pt>
  </dgm:ptLst>
  <dgm:cxnLst>
    <dgm:cxn modelId="{B048121F-F8B2-49FF-B53E-B0A21BEA3535}" type="presOf" srcId="{CAAABC1D-DFBC-4981-BE08-9AA16939C308}" destId="{D5D9893D-64AB-4C4A-A8AF-FE11DF7AF579}" srcOrd="0" destOrd="0" presId="urn:microsoft.com/office/officeart/2005/8/layout/hProcess9"/>
    <dgm:cxn modelId="{DC871225-135D-4E4B-96CF-E0A931441CE2}" type="presOf" srcId="{5FA3F182-5B53-4599-9BAA-FF9F60496983}" destId="{3EAA2C1E-EE5F-4F81-8511-CC3AD6997C9A}" srcOrd="0" destOrd="0" presId="urn:microsoft.com/office/officeart/2005/8/layout/hProcess9"/>
    <dgm:cxn modelId="{3001DC6A-7B00-4501-880A-29477D29ACED}" type="presOf" srcId="{4645699A-89E7-40AC-97E9-6930F8AE8871}" destId="{07A98149-41CE-4B79-86D5-80CB61329EED}" srcOrd="0" destOrd="0" presId="urn:microsoft.com/office/officeart/2005/8/layout/hProcess9"/>
    <dgm:cxn modelId="{872D6351-8370-498C-BB08-B9CDA5EE27D2}" srcId="{4645699A-89E7-40AC-97E9-6930F8AE8871}" destId="{7F92E363-5A46-4FCD-868A-5686972638C5}" srcOrd="4" destOrd="0" parTransId="{C50C840D-A239-4AEA-A0B0-C49EE5CFC986}" sibTransId="{4BEE2A82-EBC1-4A2C-8BC6-68325AE404BC}"/>
    <dgm:cxn modelId="{5D483555-F909-4F29-A400-1D901E317305}" srcId="{4645699A-89E7-40AC-97E9-6930F8AE8871}" destId="{BAA2AB82-0967-4686-A6F0-34C87CC896E3}" srcOrd="2" destOrd="0" parTransId="{C6DA845A-2DD6-4FD8-A0B9-2D535A102CA6}" sibTransId="{0AB77AA0-0785-45AE-BB1F-615789986353}"/>
    <dgm:cxn modelId="{A8250C86-FDD6-49EF-89F9-CA466C398A66}" srcId="{4645699A-89E7-40AC-97E9-6930F8AE8871}" destId="{4940ED0E-E8C8-4125-844C-16B0CDAC7910}" srcOrd="0" destOrd="0" parTransId="{4BEC44B1-8388-4764-80C2-5A12E36350D4}" sibTransId="{8D5EBBDB-13EA-47D5-B287-C384BE5F17B9}"/>
    <dgm:cxn modelId="{D5AF12AF-426C-41BD-BE80-06660A5B78DE}" srcId="{4645699A-89E7-40AC-97E9-6930F8AE8871}" destId="{5FA3F182-5B53-4599-9BAA-FF9F60496983}" srcOrd="3" destOrd="0" parTransId="{60142F9F-C974-4989-A6D5-A0DAE2233D2C}" sibTransId="{E8F91403-FA20-43CC-AB81-43B5CE63BA2F}"/>
    <dgm:cxn modelId="{D627C3B2-1798-4501-886F-66B2062C3238}" srcId="{4645699A-89E7-40AC-97E9-6930F8AE8871}" destId="{CAAABC1D-DFBC-4981-BE08-9AA16939C308}" srcOrd="1" destOrd="0" parTransId="{2B74CCF4-2EE4-4F10-BC88-B8D6168D4B37}" sibTransId="{4C2A50C6-AE72-429F-8FB7-E64006D21BCA}"/>
    <dgm:cxn modelId="{265FB8BA-0DF8-4834-8870-D97706F6A087}" type="presOf" srcId="{7F92E363-5A46-4FCD-868A-5686972638C5}" destId="{952DE53F-67DC-44C0-A3F1-3E31AC37ABBD}" srcOrd="0" destOrd="0" presId="urn:microsoft.com/office/officeart/2005/8/layout/hProcess9"/>
    <dgm:cxn modelId="{81784CBD-085B-4D54-AF35-A26EEA820FB6}" type="presOf" srcId="{BAA2AB82-0967-4686-A6F0-34C87CC896E3}" destId="{38F1C170-AD0A-48B6-A3E7-54950FCBF606}" srcOrd="0" destOrd="0" presId="urn:microsoft.com/office/officeart/2005/8/layout/hProcess9"/>
    <dgm:cxn modelId="{38E38BED-667B-4AFA-BA41-CBC18D1B17FB}" type="presOf" srcId="{4940ED0E-E8C8-4125-844C-16B0CDAC7910}" destId="{17BA07B8-4F2A-47A7-A125-6E659138F2FF}" srcOrd="0" destOrd="0" presId="urn:microsoft.com/office/officeart/2005/8/layout/hProcess9"/>
    <dgm:cxn modelId="{1245A40E-52D4-4B04-99CB-2695281952D4}" type="presParOf" srcId="{07A98149-41CE-4B79-86D5-80CB61329EED}" destId="{A3496BC8-CEFA-46AD-B937-DE9A530FF99B}" srcOrd="0" destOrd="0" presId="urn:microsoft.com/office/officeart/2005/8/layout/hProcess9"/>
    <dgm:cxn modelId="{83469DE4-2BB5-4B3C-B2FD-03AFCE75D860}" type="presParOf" srcId="{07A98149-41CE-4B79-86D5-80CB61329EED}" destId="{91C8BF69-F051-4B4B-AD6F-7DA4191A7B3C}" srcOrd="1" destOrd="0" presId="urn:microsoft.com/office/officeart/2005/8/layout/hProcess9"/>
    <dgm:cxn modelId="{5E6EE25B-3208-40C7-9830-A746CE2F119D}" type="presParOf" srcId="{91C8BF69-F051-4B4B-AD6F-7DA4191A7B3C}" destId="{17BA07B8-4F2A-47A7-A125-6E659138F2FF}" srcOrd="0" destOrd="0" presId="urn:microsoft.com/office/officeart/2005/8/layout/hProcess9"/>
    <dgm:cxn modelId="{D40B5DFC-7C7F-4C0F-B38A-6AC40FBDF177}" type="presParOf" srcId="{91C8BF69-F051-4B4B-AD6F-7DA4191A7B3C}" destId="{F12D591B-FEB9-4CB5-B8CE-2F58CCBBB9C4}" srcOrd="1" destOrd="0" presId="urn:microsoft.com/office/officeart/2005/8/layout/hProcess9"/>
    <dgm:cxn modelId="{49DA981D-329D-4DEB-87C2-F3EF458E475F}" type="presParOf" srcId="{91C8BF69-F051-4B4B-AD6F-7DA4191A7B3C}" destId="{D5D9893D-64AB-4C4A-A8AF-FE11DF7AF579}" srcOrd="2" destOrd="0" presId="urn:microsoft.com/office/officeart/2005/8/layout/hProcess9"/>
    <dgm:cxn modelId="{EFC74276-3D6D-428D-BFAB-59EDAEFAA7D4}" type="presParOf" srcId="{91C8BF69-F051-4B4B-AD6F-7DA4191A7B3C}" destId="{896B6171-1095-4B37-BB70-A272FB6D1A9E}" srcOrd="3" destOrd="0" presId="urn:microsoft.com/office/officeart/2005/8/layout/hProcess9"/>
    <dgm:cxn modelId="{319F203A-4F76-4AD8-AACC-AF43AE907675}" type="presParOf" srcId="{91C8BF69-F051-4B4B-AD6F-7DA4191A7B3C}" destId="{38F1C170-AD0A-48B6-A3E7-54950FCBF606}" srcOrd="4" destOrd="0" presId="urn:microsoft.com/office/officeart/2005/8/layout/hProcess9"/>
    <dgm:cxn modelId="{69FD1C94-C8BC-4CC8-88B9-72DD553975C3}" type="presParOf" srcId="{91C8BF69-F051-4B4B-AD6F-7DA4191A7B3C}" destId="{ABE4F9CC-10D0-4902-A1AB-94D0D13CEE55}" srcOrd="5" destOrd="0" presId="urn:microsoft.com/office/officeart/2005/8/layout/hProcess9"/>
    <dgm:cxn modelId="{80485669-B362-4C46-9C3C-B06FB2665EFA}" type="presParOf" srcId="{91C8BF69-F051-4B4B-AD6F-7DA4191A7B3C}" destId="{3EAA2C1E-EE5F-4F81-8511-CC3AD6997C9A}" srcOrd="6" destOrd="0" presId="urn:microsoft.com/office/officeart/2005/8/layout/hProcess9"/>
    <dgm:cxn modelId="{34476CB6-7FA8-4EFA-BEA5-D15418C1526D}" type="presParOf" srcId="{91C8BF69-F051-4B4B-AD6F-7DA4191A7B3C}" destId="{687B8F9B-0407-4885-B289-B7890DEF5069}" srcOrd="7" destOrd="0" presId="urn:microsoft.com/office/officeart/2005/8/layout/hProcess9"/>
    <dgm:cxn modelId="{CEFA652E-CC0E-4B85-843C-03B64FB41176}" type="presParOf" srcId="{91C8BF69-F051-4B4B-AD6F-7DA4191A7B3C}" destId="{952DE53F-67DC-44C0-A3F1-3E31AC37ABB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16CFE5-AB0E-4F2B-AF10-2AF9BC730176}"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3FC91EDD-C7E9-45A3-AB18-4BA9DA7D43C3}">
      <dgm:prSet custT="1"/>
      <dgm:spPr/>
      <dgm:t>
        <a:bodyPr/>
        <a:lstStyle/>
        <a:p>
          <a:r>
            <a:rPr lang="tr-TR" sz="1400" b="1">
              <a:solidFill>
                <a:schemeClr val="tx1"/>
              </a:solidFill>
              <a:latin typeface="Segoe UI" panose="020B0502040204020203" pitchFamily="34" charset="0"/>
              <a:cs typeface="Segoe UI" panose="020B0502040204020203" pitchFamily="34" charset="0"/>
            </a:rPr>
            <a:t>Yetersiz yasal düzenlemeler </a:t>
          </a:r>
        </a:p>
      </dgm:t>
    </dgm:pt>
    <dgm:pt modelId="{13B6EA16-9A67-4DB5-B0FC-D4FAE831A7F5}" type="parTrans" cxnId="{1D0C3CD5-E349-4E15-9D58-293C989CA98B}">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060A20A7-7145-4C4B-88E6-5FE332555B26}" type="sibTrans" cxnId="{1D0C3CD5-E349-4E15-9D58-293C989CA98B}">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AE4619CB-4D2B-4FD2-848C-65E9FE58A1D3}">
      <dgm:prSet custT="1"/>
      <dgm:spPr/>
      <dgm:t>
        <a:bodyPr/>
        <a:lstStyle/>
        <a:p>
          <a:r>
            <a:rPr lang="tr-TR" sz="1400" b="1">
              <a:solidFill>
                <a:schemeClr val="tx1"/>
              </a:solidFill>
              <a:latin typeface="Segoe UI" panose="020B0502040204020203" pitchFamily="34" charset="0"/>
              <a:cs typeface="Segoe UI" panose="020B0502040204020203" pitchFamily="34" charset="0"/>
            </a:rPr>
            <a:t>Eğitim ve farkındalık eksiklikleri </a:t>
          </a:r>
        </a:p>
      </dgm:t>
    </dgm:pt>
    <dgm:pt modelId="{286A4BB9-32AD-4608-9854-96F14D6CF9D2}" type="parTrans" cxnId="{91693CF6-0E67-4451-BB4F-BD0CF20BB809}">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CD743A0C-4593-41F7-975F-A6C38551D274}" type="sibTrans" cxnId="{91693CF6-0E67-4451-BB4F-BD0CF20BB809}">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80A51B68-04E1-4C80-BCAE-3981D8109812}">
      <dgm:prSet custT="1"/>
      <dgm:spPr/>
      <dgm:t>
        <a:bodyPr/>
        <a:lstStyle/>
        <a:p>
          <a:r>
            <a:rPr lang="tr-TR" sz="1400" b="1" dirty="0">
              <a:solidFill>
                <a:schemeClr val="tx1"/>
              </a:solidFill>
              <a:latin typeface="Segoe UI" panose="020B0502040204020203" pitchFamily="34" charset="0"/>
              <a:cs typeface="Segoe UI" panose="020B0502040204020203" pitchFamily="34" charset="0"/>
            </a:rPr>
            <a:t>Olumsuz kültürel normlar</a:t>
          </a:r>
        </a:p>
      </dgm:t>
    </dgm:pt>
    <dgm:pt modelId="{314B460C-8F41-42B7-A82D-0E15BFD7246B}" type="parTrans" cxnId="{2992929E-287F-45EF-86D0-BEDD031EBC13}">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CB6E1382-C7C4-463E-947D-0BB1CE28AA13}" type="sibTrans" cxnId="{2992929E-287F-45EF-86D0-BEDD031EBC13}">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060B17D4-B01F-43CB-8464-B90D5AF5DDB3}">
      <dgm:prSet custT="1"/>
      <dgm:spPr/>
      <dgm:t>
        <a:bodyPr/>
        <a:lstStyle/>
        <a:p>
          <a:r>
            <a:rPr lang="tr-TR" sz="1400" b="1">
              <a:solidFill>
                <a:schemeClr val="tx1"/>
              </a:solidFill>
              <a:latin typeface="Segoe UI" panose="020B0502040204020203" pitchFamily="34" charset="0"/>
              <a:cs typeface="Segoe UI" panose="020B0502040204020203" pitchFamily="34" charset="0"/>
            </a:rPr>
            <a:t>Yanlış toplumsal kabuller</a:t>
          </a:r>
        </a:p>
      </dgm:t>
    </dgm:pt>
    <dgm:pt modelId="{3F36AA91-0314-4285-9EAA-A46BEFC00A04}" type="parTrans" cxnId="{447A76E4-5E4D-4143-91DD-3429447B4FC3}">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A37DC114-1AC5-43BC-9196-B29500C2DDAA}" type="sibTrans" cxnId="{447A76E4-5E4D-4143-91DD-3429447B4FC3}">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87465694-DAF4-4C3B-96A6-7F7BE3B1AAD3}">
      <dgm:prSet custT="1"/>
      <dgm:spPr/>
      <dgm:t>
        <a:bodyPr/>
        <a:lstStyle/>
        <a:p>
          <a:r>
            <a:rPr lang="tr-TR" sz="1400" b="1">
              <a:solidFill>
                <a:schemeClr val="tx1"/>
              </a:solidFill>
              <a:latin typeface="Segoe UI" panose="020B0502040204020203" pitchFamily="34" charset="0"/>
              <a:cs typeface="Segoe UI" panose="020B0502040204020203" pitchFamily="34" charset="0"/>
            </a:rPr>
            <a:t>Çocuk haklarının korunmasına yönelik yetersiz politikalar</a:t>
          </a:r>
        </a:p>
      </dgm:t>
    </dgm:pt>
    <dgm:pt modelId="{4DC29386-9428-4B19-8841-12B3FD5218BB}" type="parTrans" cxnId="{7928B328-4FD2-4BEF-B76A-A5A42450FF02}">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14838A67-F7D7-4CA1-A879-8549A06F4308}" type="sibTrans" cxnId="{7928B328-4FD2-4BEF-B76A-A5A42450FF02}">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0B22347A-9BD1-41AC-8A88-15AACB52B801}">
      <dgm:prSet custT="1"/>
      <dgm:spPr/>
      <dgm:t>
        <a:bodyPr/>
        <a:lstStyle/>
        <a:p>
          <a:r>
            <a:rPr lang="tr-TR" sz="1400" b="1">
              <a:solidFill>
                <a:schemeClr val="tx1"/>
              </a:solidFill>
              <a:latin typeface="Segoe UI" panose="020B0502040204020203" pitchFamily="34" charset="0"/>
              <a:cs typeface="Segoe UI" panose="020B0502040204020203" pitchFamily="34" charset="0"/>
            </a:rPr>
            <a:t>Çocuk koruma sistemi içindeki aksaklıklar veya yetersizlikler</a:t>
          </a:r>
        </a:p>
      </dgm:t>
    </dgm:pt>
    <dgm:pt modelId="{3A3250E3-5E4E-4603-9AF1-3B4807DE336F}" type="parTrans" cxnId="{2523E656-A484-4287-A1D9-965A6018113F}">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2FD9FB18-D7B0-450D-A078-62433AF69E25}" type="sibTrans" cxnId="{2523E656-A484-4287-A1D9-965A6018113F}">
      <dgm:prSet/>
      <dgm:spPr/>
      <dgm:t>
        <a:bodyPr/>
        <a:lstStyle/>
        <a:p>
          <a:endParaRPr lang="tr-TR" sz="1400" b="1">
            <a:solidFill>
              <a:schemeClr val="tx1"/>
            </a:solidFill>
            <a:latin typeface="Segoe UI" panose="020B0502040204020203" pitchFamily="34" charset="0"/>
            <a:cs typeface="Segoe UI" panose="020B0502040204020203" pitchFamily="34" charset="0"/>
          </a:endParaRPr>
        </a:p>
      </dgm:t>
    </dgm:pt>
    <dgm:pt modelId="{AEC44698-7C3D-46B8-BAED-655087B9AD98}" type="pres">
      <dgm:prSet presAssocID="{4516CFE5-AB0E-4F2B-AF10-2AF9BC730176}" presName="CompostProcess" presStyleCnt="0">
        <dgm:presLayoutVars>
          <dgm:dir/>
          <dgm:resizeHandles val="exact"/>
        </dgm:presLayoutVars>
      </dgm:prSet>
      <dgm:spPr/>
    </dgm:pt>
    <dgm:pt modelId="{AEE37C27-4BCE-4070-8E4B-9098B4D1E875}" type="pres">
      <dgm:prSet presAssocID="{4516CFE5-AB0E-4F2B-AF10-2AF9BC730176}" presName="arrow" presStyleLbl="bgShp" presStyleIdx="0" presStyleCnt="1"/>
      <dgm:spPr/>
    </dgm:pt>
    <dgm:pt modelId="{7E488F00-DA78-479E-83E4-5D434B3125FE}" type="pres">
      <dgm:prSet presAssocID="{4516CFE5-AB0E-4F2B-AF10-2AF9BC730176}" presName="linearProcess" presStyleCnt="0"/>
      <dgm:spPr/>
    </dgm:pt>
    <dgm:pt modelId="{D8F1809F-0628-4EDE-AF64-60755AAB7D8F}" type="pres">
      <dgm:prSet presAssocID="{3FC91EDD-C7E9-45A3-AB18-4BA9DA7D43C3}" presName="textNode" presStyleLbl="node1" presStyleIdx="0" presStyleCnt="6">
        <dgm:presLayoutVars>
          <dgm:bulletEnabled val="1"/>
        </dgm:presLayoutVars>
      </dgm:prSet>
      <dgm:spPr/>
    </dgm:pt>
    <dgm:pt modelId="{50204D94-5BF9-4528-AB0C-AD47E4ECC9F5}" type="pres">
      <dgm:prSet presAssocID="{060A20A7-7145-4C4B-88E6-5FE332555B26}" presName="sibTrans" presStyleCnt="0"/>
      <dgm:spPr/>
    </dgm:pt>
    <dgm:pt modelId="{3B090A20-E005-4F47-AA92-7DB638D40655}" type="pres">
      <dgm:prSet presAssocID="{AE4619CB-4D2B-4FD2-848C-65E9FE58A1D3}" presName="textNode" presStyleLbl="node1" presStyleIdx="1" presStyleCnt="6">
        <dgm:presLayoutVars>
          <dgm:bulletEnabled val="1"/>
        </dgm:presLayoutVars>
      </dgm:prSet>
      <dgm:spPr/>
    </dgm:pt>
    <dgm:pt modelId="{033106AA-F088-4C25-B7BD-102C73DC7F15}" type="pres">
      <dgm:prSet presAssocID="{CD743A0C-4593-41F7-975F-A6C38551D274}" presName="sibTrans" presStyleCnt="0"/>
      <dgm:spPr/>
    </dgm:pt>
    <dgm:pt modelId="{744CB872-4019-4D49-BE90-8C10346A7594}" type="pres">
      <dgm:prSet presAssocID="{80A51B68-04E1-4C80-BCAE-3981D8109812}" presName="textNode" presStyleLbl="node1" presStyleIdx="2" presStyleCnt="6">
        <dgm:presLayoutVars>
          <dgm:bulletEnabled val="1"/>
        </dgm:presLayoutVars>
      </dgm:prSet>
      <dgm:spPr/>
    </dgm:pt>
    <dgm:pt modelId="{517C6021-557E-4D5C-A13D-28E68F369473}" type="pres">
      <dgm:prSet presAssocID="{CB6E1382-C7C4-463E-947D-0BB1CE28AA13}" presName="sibTrans" presStyleCnt="0"/>
      <dgm:spPr/>
    </dgm:pt>
    <dgm:pt modelId="{F7BE9190-923E-400A-990F-A31F12E9CA77}" type="pres">
      <dgm:prSet presAssocID="{060B17D4-B01F-43CB-8464-B90D5AF5DDB3}" presName="textNode" presStyleLbl="node1" presStyleIdx="3" presStyleCnt="6">
        <dgm:presLayoutVars>
          <dgm:bulletEnabled val="1"/>
        </dgm:presLayoutVars>
      </dgm:prSet>
      <dgm:spPr/>
    </dgm:pt>
    <dgm:pt modelId="{49C0A024-8770-4A8A-ADC6-89CC15B37B2C}" type="pres">
      <dgm:prSet presAssocID="{A37DC114-1AC5-43BC-9196-B29500C2DDAA}" presName="sibTrans" presStyleCnt="0"/>
      <dgm:spPr/>
    </dgm:pt>
    <dgm:pt modelId="{73BBA9FA-E172-4FF6-A738-1B52DDA6E270}" type="pres">
      <dgm:prSet presAssocID="{87465694-DAF4-4C3B-96A6-7F7BE3B1AAD3}" presName="textNode" presStyleLbl="node1" presStyleIdx="4" presStyleCnt="6">
        <dgm:presLayoutVars>
          <dgm:bulletEnabled val="1"/>
        </dgm:presLayoutVars>
      </dgm:prSet>
      <dgm:spPr/>
    </dgm:pt>
    <dgm:pt modelId="{35FA4737-3C5E-4A69-BE15-C985CC868121}" type="pres">
      <dgm:prSet presAssocID="{14838A67-F7D7-4CA1-A879-8549A06F4308}" presName="sibTrans" presStyleCnt="0"/>
      <dgm:spPr/>
    </dgm:pt>
    <dgm:pt modelId="{CE00CA5B-524F-41CD-86B8-C95E5B0843FD}" type="pres">
      <dgm:prSet presAssocID="{0B22347A-9BD1-41AC-8A88-15AACB52B801}" presName="textNode" presStyleLbl="node1" presStyleIdx="5" presStyleCnt="6">
        <dgm:presLayoutVars>
          <dgm:bulletEnabled val="1"/>
        </dgm:presLayoutVars>
      </dgm:prSet>
      <dgm:spPr/>
    </dgm:pt>
  </dgm:ptLst>
  <dgm:cxnLst>
    <dgm:cxn modelId="{81BFE415-E380-4643-84A9-1F22B5E4E34D}" type="presOf" srcId="{87465694-DAF4-4C3B-96A6-7F7BE3B1AAD3}" destId="{73BBA9FA-E172-4FF6-A738-1B52DDA6E270}" srcOrd="0" destOrd="0" presId="urn:microsoft.com/office/officeart/2005/8/layout/hProcess9"/>
    <dgm:cxn modelId="{1520101F-A69C-4FDA-BF3F-0223BE3D6B91}" type="presOf" srcId="{AE4619CB-4D2B-4FD2-848C-65E9FE58A1D3}" destId="{3B090A20-E005-4F47-AA92-7DB638D40655}" srcOrd="0" destOrd="0" presId="urn:microsoft.com/office/officeart/2005/8/layout/hProcess9"/>
    <dgm:cxn modelId="{7928B328-4FD2-4BEF-B76A-A5A42450FF02}" srcId="{4516CFE5-AB0E-4F2B-AF10-2AF9BC730176}" destId="{87465694-DAF4-4C3B-96A6-7F7BE3B1AAD3}" srcOrd="4" destOrd="0" parTransId="{4DC29386-9428-4B19-8841-12B3FD5218BB}" sibTransId="{14838A67-F7D7-4CA1-A879-8549A06F4308}"/>
    <dgm:cxn modelId="{D388C161-A4D3-4519-87BA-784632FBFEF7}" type="presOf" srcId="{3FC91EDD-C7E9-45A3-AB18-4BA9DA7D43C3}" destId="{D8F1809F-0628-4EDE-AF64-60755AAB7D8F}" srcOrd="0" destOrd="0" presId="urn:microsoft.com/office/officeart/2005/8/layout/hProcess9"/>
    <dgm:cxn modelId="{CE453255-EF95-4B25-B667-EA8C399BEEB7}" type="presOf" srcId="{80A51B68-04E1-4C80-BCAE-3981D8109812}" destId="{744CB872-4019-4D49-BE90-8C10346A7594}" srcOrd="0" destOrd="0" presId="urn:microsoft.com/office/officeart/2005/8/layout/hProcess9"/>
    <dgm:cxn modelId="{2523E656-A484-4287-A1D9-965A6018113F}" srcId="{4516CFE5-AB0E-4F2B-AF10-2AF9BC730176}" destId="{0B22347A-9BD1-41AC-8A88-15AACB52B801}" srcOrd="5" destOrd="0" parTransId="{3A3250E3-5E4E-4603-9AF1-3B4807DE336F}" sibTransId="{2FD9FB18-D7B0-450D-A078-62433AF69E25}"/>
    <dgm:cxn modelId="{580EB979-60C4-482C-BE9F-BBAF46FF3F7B}" type="presOf" srcId="{4516CFE5-AB0E-4F2B-AF10-2AF9BC730176}" destId="{AEC44698-7C3D-46B8-BAED-655087B9AD98}" srcOrd="0" destOrd="0" presId="urn:microsoft.com/office/officeart/2005/8/layout/hProcess9"/>
    <dgm:cxn modelId="{2992929E-287F-45EF-86D0-BEDD031EBC13}" srcId="{4516CFE5-AB0E-4F2B-AF10-2AF9BC730176}" destId="{80A51B68-04E1-4C80-BCAE-3981D8109812}" srcOrd="2" destOrd="0" parTransId="{314B460C-8F41-42B7-A82D-0E15BFD7246B}" sibTransId="{CB6E1382-C7C4-463E-947D-0BB1CE28AA13}"/>
    <dgm:cxn modelId="{6A07EFC3-F3DE-4DBA-81D1-67FBA1048C61}" type="presOf" srcId="{060B17D4-B01F-43CB-8464-B90D5AF5DDB3}" destId="{F7BE9190-923E-400A-990F-A31F12E9CA77}" srcOrd="0" destOrd="0" presId="urn:microsoft.com/office/officeart/2005/8/layout/hProcess9"/>
    <dgm:cxn modelId="{1D0C3CD5-E349-4E15-9D58-293C989CA98B}" srcId="{4516CFE5-AB0E-4F2B-AF10-2AF9BC730176}" destId="{3FC91EDD-C7E9-45A3-AB18-4BA9DA7D43C3}" srcOrd="0" destOrd="0" parTransId="{13B6EA16-9A67-4DB5-B0FC-D4FAE831A7F5}" sibTransId="{060A20A7-7145-4C4B-88E6-5FE332555B26}"/>
    <dgm:cxn modelId="{450CECDB-7F2E-4377-931D-D763005F59AA}" type="presOf" srcId="{0B22347A-9BD1-41AC-8A88-15AACB52B801}" destId="{CE00CA5B-524F-41CD-86B8-C95E5B0843FD}" srcOrd="0" destOrd="0" presId="urn:microsoft.com/office/officeart/2005/8/layout/hProcess9"/>
    <dgm:cxn modelId="{447A76E4-5E4D-4143-91DD-3429447B4FC3}" srcId="{4516CFE5-AB0E-4F2B-AF10-2AF9BC730176}" destId="{060B17D4-B01F-43CB-8464-B90D5AF5DDB3}" srcOrd="3" destOrd="0" parTransId="{3F36AA91-0314-4285-9EAA-A46BEFC00A04}" sibTransId="{A37DC114-1AC5-43BC-9196-B29500C2DDAA}"/>
    <dgm:cxn modelId="{91693CF6-0E67-4451-BB4F-BD0CF20BB809}" srcId="{4516CFE5-AB0E-4F2B-AF10-2AF9BC730176}" destId="{AE4619CB-4D2B-4FD2-848C-65E9FE58A1D3}" srcOrd="1" destOrd="0" parTransId="{286A4BB9-32AD-4608-9854-96F14D6CF9D2}" sibTransId="{CD743A0C-4593-41F7-975F-A6C38551D274}"/>
    <dgm:cxn modelId="{15103802-03DE-490A-A2CA-9CF91FF76BA0}" type="presParOf" srcId="{AEC44698-7C3D-46B8-BAED-655087B9AD98}" destId="{AEE37C27-4BCE-4070-8E4B-9098B4D1E875}" srcOrd="0" destOrd="0" presId="urn:microsoft.com/office/officeart/2005/8/layout/hProcess9"/>
    <dgm:cxn modelId="{FF61C3EF-716E-4A9A-936D-BB4941232986}" type="presParOf" srcId="{AEC44698-7C3D-46B8-BAED-655087B9AD98}" destId="{7E488F00-DA78-479E-83E4-5D434B3125FE}" srcOrd="1" destOrd="0" presId="urn:microsoft.com/office/officeart/2005/8/layout/hProcess9"/>
    <dgm:cxn modelId="{CBA51718-DA5C-4E28-B2B6-14C9BA632AB1}" type="presParOf" srcId="{7E488F00-DA78-479E-83E4-5D434B3125FE}" destId="{D8F1809F-0628-4EDE-AF64-60755AAB7D8F}" srcOrd="0" destOrd="0" presId="urn:microsoft.com/office/officeart/2005/8/layout/hProcess9"/>
    <dgm:cxn modelId="{99C5497F-6E33-456D-A19A-767E9DF70FB6}" type="presParOf" srcId="{7E488F00-DA78-479E-83E4-5D434B3125FE}" destId="{50204D94-5BF9-4528-AB0C-AD47E4ECC9F5}" srcOrd="1" destOrd="0" presId="urn:microsoft.com/office/officeart/2005/8/layout/hProcess9"/>
    <dgm:cxn modelId="{AAE1E0C0-EDAC-4D81-B82F-BFCB1FDBD44F}" type="presParOf" srcId="{7E488F00-DA78-479E-83E4-5D434B3125FE}" destId="{3B090A20-E005-4F47-AA92-7DB638D40655}" srcOrd="2" destOrd="0" presId="urn:microsoft.com/office/officeart/2005/8/layout/hProcess9"/>
    <dgm:cxn modelId="{4BCBA1DB-878C-41C7-98BB-7B9C157AED6E}" type="presParOf" srcId="{7E488F00-DA78-479E-83E4-5D434B3125FE}" destId="{033106AA-F088-4C25-B7BD-102C73DC7F15}" srcOrd="3" destOrd="0" presId="urn:microsoft.com/office/officeart/2005/8/layout/hProcess9"/>
    <dgm:cxn modelId="{F0822C25-38CA-4128-AD44-12BB27647457}" type="presParOf" srcId="{7E488F00-DA78-479E-83E4-5D434B3125FE}" destId="{744CB872-4019-4D49-BE90-8C10346A7594}" srcOrd="4" destOrd="0" presId="urn:microsoft.com/office/officeart/2005/8/layout/hProcess9"/>
    <dgm:cxn modelId="{17E66E6B-39CF-420E-84E3-C7BBFFA354D5}" type="presParOf" srcId="{7E488F00-DA78-479E-83E4-5D434B3125FE}" destId="{517C6021-557E-4D5C-A13D-28E68F369473}" srcOrd="5" destOrd="0" presId="urn:microsoft.com/office/officeart/2005/8/layout/hProcess9"/>
    <dgm:cxn modelId="{4EE4F3CF-66B9-4B32-825F-09B7B328FFEA}" type="presParOf" srcId="{7E488F00-DA78-479E-83E4-5D434B3125FE}" destId="{F7BE9190-923E-400A-990F-A31F12E9CA77}" srcOrd="6" destOrd="0" presId="urn:microsoft.com/office/officeart/2005/8/layout/hProcess9"/>
    <dgm:cxn modelId="{818EF586-3792-4EA7-80D3-E112FC513CC3}" type="presParOf" srcId="{7E488F00-DA78-479E-83E4-5D434B3125FE}" destId="{49C0A024-8770-4A8A-ADC6-89CC15B37B2C}" srcOrd="7" destOrd="0" presId="urn:microsoft.com/office/officeart/2005/8/layout/hProcess9"/>
    <dgm:cxn modelId="{0A1817D6-37E4-4F49-BFF6-8B567D690D36}" type="presParOf" srcId="{7E488F00-DA78-479E-83E4-5D434B3125FE}" destId="{73BBA9FA-E172-4FF6-A738-1B52DDA6E270}" srcOrd="8" destOrd="0" presId="urn:microsoft.com/office/officeart/2005/8/layout/hProcess9"/>
    <dgm:cxn modelId="{F9C6EAF2-B025-49DD-84D1-3B059F1BFFAA}" type="presParOf" srcId="{7E488F00-DA78-479E-83E4-5D434B3125FE}" destId="{35FA4737-3C5E-4A69-BE15-C985CC868121}" srcOrd="9" destOrd="0" presId="urn:microsoft.com/office/officeart/2005/8/layout/hProcess9"/>
    <dgm:cxn modelId="{32CB3C8E-4E95-48A6-A485-F4CC6B32A2AC}" type="presParOf" srcId="{7E488F00-DA78-479E-83E4-5D434B3125FE}" destId="{CE00CA5B-524F-41CD-86B8-C95E5B0843F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2E4754-DECE-40EC-B9A1-C24837D7521B}"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94C91258-3C8E-455E-B3E1-15E940594811}">
      <dgm:prSet custT="1"/>
      <dgm:spPr/>
      <dgm:t>
        <a:bodyPr/>
        <a:lstStyle/>
        <a:p>
          <a:r>
            <a:rPr lang="tr-TR" sz="1400">
              <a:solidFill>
                <a:schemeClr val="tx1"/>
              </a:solidFill>
              <a:latin typeface="Segoe UI" panose="020B0502040204020203" pitchFamily="34" charset="0"/>
              <a:cs typeface="Segoe UI" panose="020B0502040204020203" pitchFamily="34" charset="0"/>
            </a:rPr>
            <a:t>Daha önce ihmal ya da istismara maruz kalmaları</a:t>
          </a:r>
        </a:p>
      </dgm:t>
    </dgm:pt>
    <dgm:pt modelId="{AF577825-A73B-4831-A9DF-6D163D42F1AC}" type="parTrans" cxnId="{05D842A3-35D8-4603-B686-38196B802FF6}">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F9F54ABB-97F9-469A-8E34-29495044C99D}" type="sibTrans" cxnId="{05D842A3-35D8-4603-B686-38196B802FF6}">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29F3876F-7014-4E77-BB2D-9AEF21C2AABA}">
      <dgm:prSet custT="1"/>
      <dgm:spPr/>
      <dgm:t>
        <a:bodyPr/>
        <a:lstStyle/>
        <a:p>
          <a:r>
            <a:rPr lang="tr-TR" sz="1400">
              <a:solidFill>
                <a:schemeClr val="tx1"/>
              </a:solidFill>
              <a:latin typeface="Segoe UI" panose="020B0502040204020203" pitchFamily="34" charset="0"/>
              <a:cs typeface="Segoe UI" panose="020B0502040204020203" pitchFamily="34" charset="0"/>
            </a:rPr>
            <a:t>Personel sayısının yetersizliği</a:t>
          </a:r>
        </a:p>
      </dgm:t>
    </dgm:pt>
    <dgm:pt modelId="{5D044E75-E6ED-46C1-A44D-913FBB1D2915}" type="parTrans" cxnId="{0E45568B-075C-44FC-BED1-295C5843E69D}">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7B0D0D18-1377-44DB-8EA2-5CCDF6D115EB}" type="sibTrans" cxnId="{0E45568B-075C-44FC-BED1-295C5843E69D}">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F843FEBA-5173-492A-95A9-75B5433E05C4}">
      <dgm:prSet custT="1"/>
      <dgm:spPr/>
      <dgm:t>
        <a:bodyPr/>
        <a:lstStyle/>
        <a:p>
          <a:r>
            <a:rPr lang="tr-TR" sz="1400">
              <a:solidFill>
                <a:schemeClr val="tx1"/>
              </a:solidFill>
              <a:latin typeface="Segoe UI" panose="020B0502040204020203" pitchFamily="34" charset="0"/>
              <a:cs typeface="Segoe UI" panose="020B0502040204020203" pitchFamily="34" charset="0"/>
            </a:rPr>
            <a:t>Bakım verenlerin sık değişmesi</a:t>
          </a:r>
        </a:p>
      </dgm:t>
    </dgm:pt>
    <dgm:pt modelId="{AB32F31C-90BE-4E61-AD73-1295F2E44A03}" type="parTrans" cxnId="{10919D95-91D1-45D8-BEA2-41E58C6D1E75}">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A485679C-0F16-48C8-B022-018209756020}" type="sibTrans" cxnId="{10919D95-91D1-45D8-BEA2-41E58C6D1E75}">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C91EED32-F469-418D-B52A-809691B8597D}">
      <dgm:prSet custT="1"/>
      <dgm:spPr/>
      <dgm:t>
        <a:bodyPr/>
        <a:lstStyle/>
        <a:p>
          <a:r>
            <a:rPr lang="tr-TR" sz="1400">
              <a:solidFill>
                <a:schemeClr val="tx1"/>
              </a:solidFill>
              <a:latin typeface="Segoe UI" panose="020B0502040204020203" pitchFamily="34" charset="0"/>
              <a:cs typeface="Segoe UI" panose="020B0502040204020203" pitchFamily="34" charset="0"/>
            </a:rPr>
            <a:t>Denetim zayıflığı</a:t>
          </a:r>
        </a:p>
      </dgm:t>
    </dgm:pt>
    <dgm:pt modelId="{B87C6AD1-A6BC-4713-8C66-9E708DFFCF6E}" type="parTrans" cxnId="{C43CB8F2-7099-4AD1-A756-AFE6E4E570EC}">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ED5180B3-FA9B-4113-AC61-087913B85065}" type="sibTrans" cxnId="{C43CB8F2-7099-4AD1-A756-AFE6E4E570EC}">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AE24091F-7069-42C5-B18A-F03E776E395D}">
      <dgm:prSet custT="1"/>
      <dgm:spPr/>
      <dgm:t>
        <a:bodyPr/>
        <a:lstStyle/>
        <a:p>
          <a:r>
            <a:rPr lang="tr-TR" sz="1400">
              <a:solidFill>
                <a:schemeClr val="tx1"/>
              </a:solidFill>
              <a:latin typeface="Segoe UI" panose="020B0502040204020203" pitchFamily="34" charset="0"/>
              <a:cs typeface="Segoe UI" panose="020B0502040204020203" pitchFamily="34" charset="0"/>
            </a:rPr>
            <a:t>Akran zorbalığı</a:t>
          </a:r>
        </a:p>
      </dgm:t>
    </dgm:pt>
    <dgm:pt modelId="{116A29B3-764F-44FB-BB03-32A334DB99CA}" type="parTrans" cxnId="{7AA9CB47-F338-4E47-AA21-895C1CA6988F}">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15217C3E-5552-4E50-BF87-4C7876FB2A7A}" type="sibTrans" cxnId="{7AA9CB47-F338-4E47-AA21-895C1CA6988F}">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218FE3EE-A4C6-45F3-A0E2-8E06DC70092C}">
      <dgm:prSet custT="1"/>
      <dgm:spPr/>
      <dgm:t>
        <a:bodyPr/>
        <a:lstStyle/>
        <a:p>
          <a:r>
            <a:rPr lang="tr-TR" sz="1400">
              <a:solidFill>
                <a:schemeClr val="tx1"/>
              </a:solidFill>
              <a:latin typeface="Segoe UI" panose="020B0502040204020203" pitchFamily="34" charset="0"/>
              <a:cs typeface="Segoe UI" panose="020B0502040204020203" pitchFamily="34" charset="0"/>
            </a:rPr>
            <a:t>Şiddetin öğrenilmesi</a:t>
          </a:r>
        </a:p>
      </dgm:t>
    </dgm:pt>
    <dgm:pt modelId="{BA95F0DF-CDF3-43A7-9B15-1411919606C3}" type="parTrans" cxnId="{503BEAF7-E756-40DA-B21A-B239E09820C4}">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85E4AFFC-40D9-431B-B73B-FC738D0F2C5B}" type="sibTrans" cxnId="{503BEAF7-E756-40DA-B21A-B239E09820C4}">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4FAA3D29-8EAD-4801-844E-289FF5AE9A78}">
      <dgm:prSet custT="1"/>
      <dgm:spPr/>
      <dgm:t>
        <a:bodyPr/>
        <a:lstStyle/>
        <a:p>
          <a:r>
            <a:rPr lang="tr-TR" sz="1400">
              <a:solidFill>
                <a:schemeClr val="tx1"/>
              </a:solidFill>
              <a:latin typeface="Segoe UI" panose="020B0502040204020203" pitchFamily="34" charset="0"/>
              <a:cs typeface="Segoe UI" panose="020B0502040204020203" pitchFamily="34" charset="0"/>
            </a:rPr>
            <a:t>Yoksulluk</a:t>
          </a:r>
        </a:p>
      </dgm:t>
    </dgm:pt>
    <dgm:pt modelId="{334EF6C3-AE61-4460-BDC9-35A459FC4674}" type="parTrans" cxnId="{40750D03-5A56-43E8-B707-A7220B9F075E}">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8C107B69-A5F0-4C27-B5B4-392762482773}" type="sibTrans" cxnId="{40750D03-5A56-43E8-B707-A7220B9F075E}">
      <dgm:prSet/>
      <dgm:spPr/>
      <dgm:t>
        <a:bodyPr/>
        <a:lstStyle/>
        <a:p>
          <a:endParaRPr lang="tr-TR" sz="1400">
            <a:solidFill>
              <a:schemeClr val="tx1"/>
            </a:solidFill>
            <a:latin typeface="Segoe UI" panose="020B0502040204020203" pitchFamily="34" charset="0"/>
            <a:cs typeface="Segoe UI" panose="020B0502040204020203" pitchFamily="34" charset="0"/>
          </a:endParaRPr>
        </a:p>
      </dgm:t>
    </dgm:pt>
    <dgm:pt modelId="{8FFB38EB-E38B-45B4-B9D2-374CBF01305E}" type="pres">
      <dgm:prSet presAssocID="{412E4754-DECE-40EC-B9A1-C24837D7521B}" presName="CompostProcess" presStyleCnt="0">
        <dgm:presLayoutVars>
          <dgm:dir/>
          <dgm:resizeHandles val="exact"/>
        </dgm:presLayoutVars>
      </dgm:prSet>
      <dgm:spPr/>
    </dgm:pt>
    <dgm:pt modelId="{6D5F2304-4937-4E92-9076-88A484010564}" type="pres">
      <dgm:prSet presAssocID="{412E4754-DECE-40EC-B9A1-C24837D7521B}" presName="arrow" presStyleLbl="bgShp" presStyleIdx="0" presStyleCnt="1"/>
      <dgm:spPr/>
    </dgm:pt>
    <dgm:pt modelId="{70A14ED2-284B-4768-88E2-EC0A493086C9}" type="pres">
      <dgm:prSet presAssocID="{412E4754-DECE-40EC-B9A1-C24837D7521B}" presName="linearProcess" presStyleCnt="0"/>
      <dgm:spPr/>
    </dgm:pt>
    <dgm:pt modelId="{0B0B3764-5347-4088-89BE-95D04A24C29F}" type="pres">
      <dgm:prSet presAssocID="{94C91258-3C8E-455E-B3E1-15E940594811}" presName="textNode" presStyleLbl="node1" presStyleIdx="0" presStyleCnt="7">
        <dgm:presLayoutVars>
          <dgm:bulletEnabled val="1"/>
        </dgm:presLayoutVars>
      </dgm:prSet>
      <dgm:spPr/>
    </dgm:pt>
    <dgm:pt modelId="{8C57F543-FE13-4848-A82D-5B4485EE9A93}" type="pres">
      <dgm:prSet presAssocID="{F9F54ABB-97F9-469A-8E34-29495044C99D}" presName="sibTrans" presStyleCnt="0"/>
      <dgm:spPr/>
    </dgm:pt>
    <dgm:pt modelId="{9BA3EC33-9E95-41B3-9BFD-81100AD04301}" type="pres">
      <dgm:prSet presAssocID="{29F3876F-7014-4E77-BB2D-9AEF21C2AABA}" presName="textNode" presStyleLbl="node1" presStyleIdx="1" presStyleCnt="7">
        <dgm:presLayoutVars>
          <dgm:bulletEnabled val="1"/>
        </dgm:presLayoutVars>
      </dgm:prSet>
      <dgm:spPr/>
    </dgm:pt>
    <dgm:pt modelId="{1D49BBC4-C415-44C6-B552-C2568BDB0C34}" type="pres">
      <dgm:prSet presAssocID="{7B0D0D18-1377-44DB-8EA2-5CCDF6D115EB}" presName="sibTrans" presStyleCnt="0"/>
      <dgm:spPr/>
    </dgm:pt>
    <dgm:pt modelId="{072AC01A-3956-4120-907D-C4CC332F8FFE}" type="pres">
      <dgm:prSet presAssocID="{F843FEBA-5173-492A-95A9-75B5433E05C4}" presName="textNode" presStyleLbl="node1" presStyleIdx="2" presStyleCnt="7">
        <dgm:presLayoutVars>
          <dgm:bulletEnabled val="1"/>
        </dgm:presLayoutVars>
      </dgm:prSet>
      <dgm:spPr/>
    </dgm:pt>
    <dgm:pt modelId="{B6AFF8A9-32A8-4956-8CC1-0C28C04F4119}" type="pres">
      <dgm:prSet presAssocID="{A485679C-0F16-48C8-B022-018209756020}" presName="sibTrans" presStyleCnt="0"/>
      <dgm:spPr/>
    </dgm:pt>
    <dgm:pt modelId="{32875F00-B092-48F2-A344-2B119877865A}" type="pres">
      <dgm:prSet presAssocID="{C91EED32-F469-418D-B52A-809691B8597D}" presName="textNode" presStyleLbl="node1" presStyleIdx="3" presStyleCnt="7">
        <dgm:presLayoutVars>
          <dgm:bulletEnabled val="1"/>
        </dgm:presLayoutVars>
      </dgm:prSet>
      <dgm:spPr/>
    </dgm:pt>
    <dgm:pt modelId="{3FD06812-ABB8-4B33-9606-BB33E94327FC}" type="pres">
      <dgm:prSet presAssocID="{ED5180B3-FA9B-4113-AC61-087913B85065}" presName="sibTrans" presStyleCnt="0"/>
      <dgm:spPr/>
    </dgm:pt>
    <dgm:pt modelId="{64676536-1DB8-46DC-BD91-2106195FE8AF}" type="pres">
      <dgm:prSet presAssocID="{AE24091F-7069-42C5-B18A-F03E776E395D}" presName="textNode" presStyleLbl="node1" presStyleIdx="4" presStyleCnt="7">
        <dgm:presLayoutVars>
          <dgm:bulletEnabled val="1"/>
        </dgm:presLayoutVars>
      </dgm:prSet>
      <dgm:spPr/>
    </dgm:pt>
    <dgm:pt modelId="{2EF29CF8-FD02-4C3B-A74C-0B0C759DFD4C}" type="pres">
      <dgm:prSet presAssocID="{15217C3E-5552-4E50-BF87-4C7876FB2A7A}" presName="sibTrans" presStyleCnt="0"/>
      <dgm:spPr/>
    </dgm:pt>
    <dgm:pt modelId="{5C8FF7D5-8826-4912-AFB9-3005FCDB5C9E}" type="pres">
      <dgm:prSet presAssocID="{218FE3EE-A4C6-45F3-A0E2-8E06DC70092C}" presName="textNode" presStyleLbl="node1" presStyleIdx="5" presStyleCnt="7">
        <dgm:presLayoutVars>
          <dgm:bulletEnabled val="1"/>
        </dgm:presLayoutVars>
      </dgm:prSet>
      <dgm:spPr/>
    </dgm:pt>
    <dgm:pt modelId="{BD19F0B2-A2DB-4DCC-9E7A-41253FA99DB3}" type="pres">
      <dgm:prSet presAssocID="{85E4AFFC-40D9-431B-B73B-FC738D0F2C5B}" presName="sibTrans" presStyleCnt="0"/>
      <dgm:spPr/>
    </dgm:pt>
    <dgm:pt modelId="{46C50897-2324-499D-A4D1-CA3F5FA216C5}" type="pres">
      <dgm:prSet presAssocID="{4FAA3D29-8EAD-4801-844E-289FF5AE9A78}" presName="textNode" presStyleLbl="node1" presStyleIdx="6" presStyleCnt="7">
        <dgm:presLayoutVars>
          <dgm:bulletEnabled val="1"/>
        </dgm:presLayoutVars>
      </dgm:prSet>
      <dgm:spPr/>
    </dgm:pt>
  </dgm:ptLst>
  <dgm:cxnLst>
    <dgm:cxn modelId="{40750D03-5A56-43E8-B707-A7220B9F075E}" srcId="{412E4754-DECE-40EC-B9A1-C24837D7521B}" destId="{4FAA3D29-8EAD-4801-844E-289FF5AE9A78}" srcOrd="6" destOrd="0" parTransId="{334EF6C3-AE61-4460-BDC9-35A459FC4674}" sibTransId="{8C107B69-A5F0-4C27-B5B4-392762482773}"/>
    <dgm:cxn modelId="{3A531F1C-D1EF-4AAF-8869-1B7DEBAF1F22}" type="presOf" srcId="{412E4754-DECE-40EC-B9A1-C24837D7521B}" destId="{8FFB38EB-E38B-45B4-B9D2-374CBF01305E}" srcOrd="0" destOrd="0" presId="urn:microsoft.com/office/officeart/2005/8/layout/hProcess9"/>
    <dgm:cxn modelId="{83C7343D-C934-4037-A3F7-AE3BC72E9356}" type="presOf" srcId="{218FE3EE-A4C6-45F3-A0E2-8E06DC70092C}" destId="{5C8FF7D5-8826-4912-AFB9-3005FCDB5C9E}" srcOrd="0" destOrd="0" presId="urn:microsoft.com/office/officeart/2005/8/layout/hProcess9"/>
    <dgm:cxn modelId="{7AA9CB47-F338-4E47-AA21-895C1CA6988F}" srcId="{412E4754-DECE-40EC-B9A1-C24837D7521B}" destId="{AE24091F-7069-42C5-B18A-F03E776E395D}" srcOrd="4" destOrd="0" parTransId="{116A29B3-764F-44FB-BB03-32A334DB99CA}" sibTransId="{15217C3E-5552-4E50-BF87-4C7876FB2A7A}"/>
    <dgm:cxn modelId="{8983E48A-BAA3-4F28-AC6C-BE34BBC949EF}" type="presOf" srcId="{4FAA3D29-8EAD-4801-844E-289FF5AE9A78}" destId="{46C50897-2324-499D-A4D1-CA3F5FA216C5}" srcOrd="0" destOrd="0" presId="urn:microsoft.com/office/officeart/2005/8/layout/hProcess9"/>
    <dgm:cxn modelId="{0E45568B-075C-44FC-BED1-295C5843E69D}" srcId="{412E4754-DECE-40EC-B9A1-C24837D7521B}" destId="{29F3876F-7014-4E77-BB2D-9AEF21C2AABA}" srcOrd="1" destOrd="0" parTransId="{5D044E75-E6ED-46C1-A44D-913FBB1D2915}" sibTransId="{7B0D0D18-1377-44DB-8EA2-5CCDF6D115EB}"/>
    <dgm:cxn modelId="{10919D95-91D1-45D8-BEA2-41E58C6D1E75}" srcId="{412E4754-DECE-40EC-B9A1-C24837D7521B}" destId="{F843FEBA-5173-492A-95A9-75B5433E05C4}" srcOrd="2" destOrd="0" parTransId="{AB32F31C-90BE-4E61-AD73-1295F2E44A03}" sibTransId="{A485679C-0F16-48C8-B022-018209756020}"/>
    <dgm:cxn modelId="{52D9809B-897C-4FB8-A663-5271CBC61CCA}" type="presOf" srcId="{29F3876F-7014-4E77-BB2D-9AEF21C2AABA}" destId="{9BA3EC33-9E95-41B3-9BFD-81100AD04301}" srcOrd="0" destOrd="0" presId="urn:microsoft.com/office/officeart/2005/8/layout/hProcess9"/>
    <dgm:cxn modelId="{05D842A3-35D8-4603-B686-38196B802FF6}" srcId="{412E4754-DECE-40EC-B9A1-C24837D7521B}" destId="{94C91258-3C8E-455E-B3E1-15E940594811}" srcOrd="0" destOrd="0" parTransId="{AF577825-A73B-4831-A9DF-6D163D42F1AC}" sibTransId="{F9F54ABB-97F9-469A-8E34-29495044C99D}"/>
    <dgm:cxn modelId="{CDB77CA7-18FE-4DCD-814A-397276DED357}" type="presOf" srcId="{AE24091F-7069-42C5-B18A-F03E776E395D}" destId="{64676536-1DB8-46DC-BD91-2106195FE8AF}" srcOrd="0" destOrd="0" presId="urn:microsoft.com/office/officeart/2005/8/layout/hProcess9"/>
    <dgm:cxn modelId="{CD26F1BE-B77C-4492-AC94-FAB241B2DDDC}" type="presOf" srcId="{94C91258-3C8E-455E-B3E1-15E940594811}" destId="{0B0B3764-5347-4088-89BE-95D04A24C29F}" srcOrd="0" destOrd="0" presId="urn:microsoft.com/office/officeart/2005/8/layout/hProcess9"/>
    <dgm:cxn modelId="{4DA31DC6-A48F-4970-911D-1FFC928AF614}" type="presOf" srcId="{F843FEBA-5173-492A-95A9-75B5433E05C4}" destId="{072AC01A-3956-4120-907D-C4CC332F8FFE}" srcOrd="0" destOrd="0" presId="urn:microsoft.com/office/officeart/2005/8/layout/hProcess9"/>
    <dgm:cxn modelId="{3356BFE4-4E2A-4A34-8BE5-29BD32CD2C9D}" type="presOf" srcId="{C91EED32-F469-418D-B52A-809691B8597D}" destId="{32875F00-B092-48F2-A344-2B119877865A}" srcOrd="0" destOrd="0" presId="urn:microsoft.com/office/officeart/2005/8/layout/hProcess9"/>
    <dgm:cxn modelId="{C43CB8F2-7099-4AD1-A756-AFE6E4E570EC}" srcId="{412E4754-DECE-40EC-B9A1-C24837D7521B}" destId="{C91EED32-F469-418D-B52A-809691B8597D}" srcOrd="3" destOrd="0" parTransId="{B87C6AD1-A6BC-4713-8C66-9E708DFFCF6E}" sibTransId="{ED5180B3-FA9B-4113-AC61-087913B85065}"/>
    <dgm:cxn modelId="{503BEAF7-E756-40DA-B21A-B239E09820C4}" srcId="{412E4754-DECE-40EC-B9A1-C24837D7521B}" destId="{218FE3EE-A4C6-45F3-A0E2-8E06DC70092C}" srcOrd="5" destOrd="0" parTransId="{BA95F0DF-CDF3-43A7-9B15-1411919606C3}" sibTransId="{85E4AFFC-40D9-431B-B73B-FC738D0F2C5B}"/>
    <dgm:cxn modelId="{B2BDE473-5A06-4097-A25F-F885C295D2FE}" type="presParOf" srcId="{8FFB38EB-E38B-45B4-B9D2-374CBF01305E}" destId="{6D5F2304-4937-4E92-9076-88A484010564}" srcOrd="0" destOrd="0" presId="urn:microsoft.com/office/officeart/2005/8/layout/hProcess9"/>
    <dgm:cxn modelId="{2E8ECCCA-F2E7-43E3-8182-2653FA9C074B}" type="presParOf" srcId="{8FFB38EB-E38B-45B4-B9D2-374CBF01305E}" destId="{70A14ED2-284B-4768-88E2-EC0A493086C9}" srcOrd="1" destOrd="0" presId="urn:microsoft.com/office/officeart/2005/8/layout/hProcess9"/>
    <dgm:cxn modelId="{476B91AA-EA16-481B-A83A-A81E5B8FD153}" type="presParOf" srcId="{70A14ED2-284B-4768-88E2-EC0A493086C9}" destId="{0B0B3764-5347-4088-89BE-95D04A24C29F}" srcOrd="0" destOrd="0" presId="urn:microsoft.com/office/officeart/2005/8/layout/hProcess9"/>
    <dgm:cxn modelId="{C3A62BFC-8DE4-48A2-A065-DF64691E60B3}" type="presParOf" srcId="{70A14ED2-284B-4768-88E2-EC0A493086C9}" destId="{8C57F543-FE13-4848-A82D-5B4485EE9A93}" srcOrd="1" destOrd="0" presId="urn:microsoft.com/office/officeart/2005/8/layout/hProcess9"/>
    <dgm:cxn modelId="{B5E855F9-4D5B-4C58-9CCD-7ADCBB9985D5}" type="presParOf" srcId="{70A14ED2-284B-4768-88E2-EC0A493086C9}" destId="{9BA3EC33-9E95-41B3-9BFD-81100AD04301}" srcOrd="2" destOrd="0" presId="urn:microsoft.com/office/officeart/2005/8/layout/hProcess9"/>
    <dgm:cxn modelId="{8136CE7D-6207-4060-84F3-FDC8F71B9519}" type="presParOf" srcId="{70A14ED2-284B-4768-88E2-EC0A493086C9}" destId="{1D49BBC4-C415-44C6-B552-C2568BDB0C34}" srcOrd="3" destOrd="0" presId="urn:microsoft.com/office/officeart/2005/8/layout/hProcess9"/>
    <dgm:cxn modelId="{36CAEEC7-FB96-4C67-9CFC-467D550A5EEF}" type="presParOf" srcId="{70A14ED2-284B-4768-88E2-EC0A493086C9}" destId="{072AC01A-3956-4120-907D-C4CC332F8FFE}" srcOrd="4" destOrd="0" presId="urn:microsoft.com/office/officeart/2005/8/layout/hProcess9"/>
    <dgm:cxn modelId="{2F4ACC45-1DDA-4D55-AC1D-9CD1A257F07C}" type="presParOf" srcId="{70A14ED2-284B-4768-88E2-EC0A493086C9}" destId="{B6AFF8A9-32A8-4956-8CC1-0C28C04F4119}" srcOrd="5" destOrd="0" presId="urn:microsoft.com/office/officeart/2005/8/layout/hProcess9"/>
    <dgm:cxn modelId="{E444C382-4800-4945-8A73-EF8F9041AA26}" type="presParOf" srcId="{70A14ED2-284B-4768-88E2-EC0A493086C9}" destId="{32875F00-B092-48F2-A344-2B119877865A}" srcOrd="6" destOrd="0" presId="urn:microsoft.com/office/officeart/2005/8/layout/hProcess9"/>
    <dgm:cxn modelId="{2ECAD9CA-5EAC-4590-9A0F-01A207947B18}" type="presParOf" srcId="{70A14ED2-284B-4768-88E2-EC0A493086C9}" destId="{3FD06812-ABB8-4B33-9606-BB33E94327FC}" srcOrd="7" destOrd="0" presId="urn:microsoft.com/office/officeart/2005/8/layout/hProcess9"/>
    <dgm:cxn modelId="{43A145DF-D558-49D6-91C2-E7A5DC4FE9A4}" type="presParOf" srcId="{70A14ED2-284B-4768-88E2-EC0A493086C9}" destId="{64676536-1DB8-46DC-BD91-2106195FE8AF}" srcOrd="8" destOrd="0" presId="urn:microsoft.com/office/officeart/2005/8/layout/hProcess9"/>
    <dgm:cxn modelId="{35F56D80-EE27-47ED-9DC8-0270DA372F69}" type="presParOf" srcId="{70A14ED2-284B-4768-88E2-EC0A493086C9}" destId="{2EF29CF8-FD02-4C3B-A74C-0B0C759DFD4C}" srcOrd="9" destOrd="0" presId="urn:microsoft.com/office/officeart/2005/8/layout/hProcess9"/>
    <dgm:cxn modelId="{EFDD823B-46D0-41EA-97BD-42EA2839DD19}" type="presParOf" srcId="{70A14ED2-284B-4768-88E2-EC0A493086C9}" destId="{5C8FF7D5-8826-4912-AFB9-3005FCDB5C9E}" srcOrd="10" destOrd="0" presId="urn:microsoft.com/office/officeart/2005/8/layout/hProcess9"/>
    <dgm:cxn modelId="{F7155D31-085B-4DE8-814B-B1A49CCD7561}" type="presParOf" srcId="{70A14ED2-284B-4768-88E2-EC0A493086C9}" destId="{BD19F0B2-A2DB-4DCC-9E7A-41253FA99DB3}" srcOrd="11" destOrd="0" presId="urn:microsoft.com/office/officeart/2005/8/layout/hProcess9"/>
    <dgm:cxn modelId="{68A32840-FB28-46C2-AF57-9126FA612946}" type="presParOf" srcId="{70A14ED2-284B-4768-88E2-EC0A493086C9}" destId="{46C50897-2324-499D-A4D1-CA3F5FA216C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A60D26-F2DB-4142-BFDD-31822A3267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B582CB47-192E-497C-95F0-6FC1251D74DA}">
      <dgm:prSet custT="1"/>
      <dgm:spPr/>
      <dgm:t>
        <a:bodyPr/>
        <a:lstStyle/>
        <a:p>
          <a:r>
            <a:rPr lang="tr-TR" sz="1400" b="1" dirty="0">
              <a:solidFill>
                <a:schemeClr val="tx1"/>
              </a:solidFill>
            </a:rPr>
            <a:t>Fiziksel Belirtiler</a:t>
          </a:r>
          <a:endParaRPr lang="tr-TR" sz="1400" dirty="0">
            <a:solidFill>
              <a:schemeClr val="tx1"/>
            </a:solidFill>
          </a:endParaRPr>
        </a:p>
      </dgm:t>
    </dgm:pt>
    <dgm:pt modelId="{69F61F25-F8D3-4F9C-9741-F34CF508CFD4}" type="parTrans" cxnId="{9345FE03-4AD9-4E1D-9518-FB0ECDC859D4}">
      <dgm:prSet/>
      <dgm:spPr/>
      <dgm:t>
        <a:bodyPr/>
        <a:lstStyle/>
        <a:p>
          <a:endParaRPr lang="tr-TR" sz="1400">
            <a:solidFill>
              <a:schemeClr val="tx1"/>
            </a:solidFill>
          </a:endParaRPr>
        </a:p>
      </dgm:t>
    </dgm:pt>
    <dgm:pt modelId="{86671C34-6952-4809-BADA-54E184B3DA97}" type="sibTrans" cxnId="{9345FE03-4AD9-4E1D-9518-FB0ECDC859D4}">
      <dgm:prSet/>
      <dgm:spPr/>
      <dgm:t>
        <a:bodyPr/>
        <a:lstStyle/>
        <a:p>
          <a:endParaRPr lang="tr-TR" sz="1400">
            <a:solidFill>
              <a:schemeClr val="tx1"/>
            </a:solidFill>
          </a:endParaRPr>
        </a:p>
      </dgm:t>
    </dgm:pt>
    <dgm:pt modelId="{4FC64F25-8347-4711-B20E-82C6AC0FB1E2}">
      <dgm:prSet custT="1"/>
      <dgm:spPr/>
      <dgm:t>
        <a:bodyPr/>
        <a:lstStyle/>
        <a:p>
          <a:r>
            <a:rPr lang="tr-TR" sz="1400" b="1">
              <a:solidFill>
                <a:schemeClr val="tx1"/>
              </a:solidFill>
            </a:rPr>
            <a:t>Duygusal Belirtiler</a:t>
          </a:r>
          <a:endParaRPr lang="tr-TR" sz="1400">
            <a:solidFill>
              <a:schemeClr val="tx1"/>
            </a:solidFill>
          </a:endParaRPr>
        </a:p>
      </dgm:t>
    </dgm:pt>
    <dgm:pt modelId="{268613F9-23B0-4FCC-B692-333E9770BE22}" type="parTrans" cxnId="{E2B1D396-8468-4AFB-BA4A-838C29416168}">
      <dgm:prSet/>
      <dgm:spPr/>
      <dgm:t>
        <a:bodyPr/>
        <a:lstStyle/>
        <a:p>
          <a:endParaRPr lang="tr-TR" sz="1400">
            <a:solidFill>
              <a:schemeClr val="tx1"/>
            </a:solidFill>
          </a:endParaRPr>
        </a:p>
      </dgm:t>
    </dgm:pt>
    <dgm:pt modelId="{443CE45A-C513-46AE-8B08-2210559F2E83}" type="sibTrans" cxnId="{E2B1D396-8468-4AFB-BA4A-838C29416168}">
      <dgm:prSet/>
      <dgm:spPr/>
      <dgm:t>
        <a:bodyPr/>
        <a:lstStyle/>
        <a:p>
          <a:endParaRPr lang="tr-TR" sz="1400">
            <a:solidFill>
              <a:schemeClr val="tx1"/>
            </a:solidFill>
          </a:endParaRPr>
        </a:p>
      </dgm:t>
    </dgm:pt>
    <dgm:pt modelId="{DC6BB96D-1B97-4A50-BDB5-6556F2A78E58}">
      <dgm:prSet custT="1"/>
      <dgm:spPr/>
      <dgm:t>
        <a:bodyPr/>
        <a:lstStyle/>
        <a:p>
          <a:r>
            <a:rPr lang="tr-TR" sz="1400" b="1">
              <a:solidFill>
                <a:schemeClr val="tx1"/>
              </a:solidFill>
            </a:rPr>
            <a:t>Okul Performansında Düşüş</a:t>
          </a:r>
          <a:endParaRPr lang="tr-TR" sz="1400">
            <a:solidFill>
              <a:schemeClr val="tx1"/>
            </a:solidFill>
          </a:endParaRPr>
        </a:p>
      </dgm:t>
    </dgm:pt>
    <dgm:pt modelId="{CC7382CF-7C49-4AB2-A21B-67404D8085C7}" type="parTrans" cxnId="{29DA16BB-2110-4D9E-B5A8-3B451125C24E}">
      <dgm:prSet/>
      <dgm:spPr/>
      <dgm:t>
        <a:bodyPr/>
        <a:lstStyle/>
        <a:p>
          <a:endParaRPr lang="tr-TR" sz="1400">
            <a:solidFill>
              <a:schemeClr val="tx1"/>
            </a:solidFill>
          </a:endParaRPr>
        </a:p>
      </dgm:t>
    </dgm:pt>
    <dgm:pt modelId="{35F28548-0226-4D51-A10F-27B2E8B1C021}" type="sibTrans" cxnId="{29DA16BB-2110-4D9E-B5A8-3B451125C24E}">
      <dgm:prSet/>
      <dgm:spPr/>
      <dgm:t>
        <a:bodyPr/>
        <a:lstStyle/>
        <a:p>
          <a:endParaRPr lang="tr-TR" sz="1400">
            <a:solidFill>
              <a:schemeClr val="tx1"/>
            </a:solidFill>
          </a:endParaRPr>
        </a:p>
      </dgm:t>
    </dgm:pt>
    <dgm:pt modelId="{AE5A56A3-A56B-4F44-9A5B-CB85A2E4C921}">
      <dgm:prSet custT="1"/>
      <dgm:spPr/>
      <dgm:t>
        <a:bodyPr/>
        <a:lstStyle/>
        <a:p>
          <a:r>
            <a:rPr lang="tr-TR" sz="1400" b="1">
              <a:solidFill>
                <a:schemeClr val="tx1"/>
              </a:solidFill>
            </a:rPr>
            <a:t>Sosyal İşaretler</a:t>
          </a:r>
          <a:endParaRPr lang="tr-TR" sz="1400">
            <a:solidFill>
              <a:schemeClr val="tx1"/>
            </a:solidFill>
          </a:endParaRPr>
        </a:p>
      </dgm:t>
    </dgm:pt>
    <dgm:pt modelId="{CF5F675A-2D41-49BF-B3F1-45DE7A1B11E3}" type="parTrans" cxnId="{C1EB780A-861C-40BF-81AF-B698002396AE}">
      <dgm:prSet/>
      <dgm:spPr/>
      <dgm:t>
        <a:bodyPr/>
        <a:lstStyle/>
        <a:p>
          <a:endParaRPr lang="tr-TR" sz="1400">
            <a:solidFill>
              <a:schemeClr val="tx1"/>
            </a:solidFill>
          </a:endParaRPr>
        </a:p>
      </dgm:t>
    </dgm:pt>
    <dgm:pt modelId="{AAA73C25-839D-49E0-82FA-4E142AAC1DB3}" type="sibTrans" cxnId="{C1EB780A-861C-40BF-81AF-B698002396AE}">
      <dgm:prSet/>
      <dgm:spPr/>
      <dgm:t>
        <a:bodyPr/>
        <a:lstStyle/>
        <a:p>
          <a:endParaRPr lang="tr-TR" sz="1400">
            <a:solidFill>
              <a:schemeClr val="tx1"/>
            </a:solidFill>
          </a:endParaRPr>
        </a:p>
      </dgm:t>
    </dgm:pt>
    <dgm:pt modelId="{8E99D8D9-7E3D-4296-B5FC-1023ECFA3BB1}">
      <dgm:prSet custT="1"/>
      <dgm:spPr/>
      <dgm:t>
        <a:bodyPr/>
        <a:lstStyle/>
        <a:p>
          <a:r>
            <a:rPr lang="tr-TR" sz="1400" b="1">
              <a:solidFill>
                <a:schemeClr val="tx1"/>
              </a:solidFill>
            </a:rPr>
            <a:t>Uygun Olmayan Cinsel Davranışlar</a:t>
          </a:r>
          <a:endParaRPr lang="tr-TR" sz="1400">
            <a:solidFill>
              <a:schemeClr val="tx1"/>
            </a:solidFill>
          </a:endParaRPr>
        </a:p>
      </dgm:t>
    </dgm:pt>
    <dgm:pt modelId="{DE8A62B0-4377-4A22-A886-95C8A417AD7F}" type="parTrans" cxnId="{24D68938-5756-4687-933A-AC8AC29BCD02}">
      <dgm:prSet/>
      <dgm:spPr/>
      <dgm:t>
        <a:bodyPr/>
        <a:lstStyle/>
        <a:p>
          <a:endParaRPr lang="tr-TR" sz="1400">
            <a:solidFill>
              <a:schemeClr val="tx1"/>
            </a:solidFill>
          </a:endParaRPr>
        </a:p>
      </dgm:t>
    </dgm:pt>
    <dgm:pt modelId="{57324D61-DEE6-40B9-B43D-40C403B1D1AA}" type="sibTrans" cxnId="{24D68938-5756-4687-933A-AC8AC29BCD02}">
      <dgm:prSet/>
      <dgm:spPr/>
      <dgm:t>
        <a:bodyPr/>
        <a:lstStyle/>
        <a:p>
          <a:endParaRPr lang="tr-TR" sz="1400">
            <a:solidFill>
              <a:schemeClr val="tx1"/>
            </a:solidFill>
          </a:endParaRPr>
        </a:p>
      </dgm:t>
    </dgm:pt>
    <dgm:pt modelId="{A598668C-212C-43D5-B494-A381DFB8C68E}">
      <dgm:prSet custT="1"/>
      <dgm:spPr/>
      <dgm:t>
        <a:bodyPr/>
        <a:lstStyle/>
        <a:p>
          <a:r>
            <a:rPr lang="tr-TR" sz="1400" b="1">
              <a:solidFill>
                <a:schemeClr val="tx1"/>
              </a:solidFill>
            </a:rPr>
            <a:t>Kendine Zarar Verme Eğilimi</a:t>
          </a:r>
          <a:endParaRPr lang="tr-TR" sz="1400">
            <a:solidFill>
              <a:schemeClr val="tx1"/>
            </a:solidFill>
          </a:endParaRPr>
        </a:p>
      </dgm:t>
    </dgm:pt>
    <dgm:pt modelId="{967458B4-0CFF-4C3F-A2B7-96923E8B5E9D}" type="parTrans" cxnId="{1311D5A4-EF30-4A01-9A99-C63C892357A6}">
      <dgm:prSet/>
      <dgm:spPr/>
      <dgm:t>
        <a:bodyPr/>
        <a:lstStyle/>
        <a:p>
          <a:endParaRPr lang="tr-TR" sz="1400">
            <a:solidFill>
              <a:schemeClr val="tx1"/>
            </a:solidFill>
          </a:endParaRPr>
        </a:p>
      </dgm:t>
    </dgm:pt>
    <dgm:pt modelId="{6754D5F6-1386-4AD0-B295-CD685D1DBB87}" type="sibTrans" cxnId="{1311D5A4-EF30-4A01-9A99-C63C892357A6}">
      <dgm:prSet/>
      <dgm:spPr/>
      <dgm:t>
        <a:bodyPr/>
        <a:lstStyle/>
        <a:p>
          <a:endParaRPr lang="tr-TR" sz="1400">
            <a:solidFill>
              <a:schemeClr val="tx1"/>
            </a:solidFill>
          </a:endParaRPr>
        </a:p>
      </dgm:t>
    </dgm:pt>
    <dgm:pt modelId="{3D07503F-715D-4358-BDCF-0D7F662F75CF}">
      <dgm:prSet custT="1"/>
      <dgm:spPr/>
      <dgm:t>
        <a:bodyPr/>
        <a:lstStyle/>
        <a:p>
          <a:r>
            <a:rPr lang="tr-TR" sz="1400" dirty="0">
              <a:solidFill>
                <a:schemeClr val="tx1"/>
              </a:solidFill>
            </a:rPr>
            <a:t>Yinelenen düşme, çürükler, morluklar, yanıklar, kesikler, kırıklar,</a:t>
          </a:r>
        </a:p>
      </dgm:t>
    </dgm:pt>
    <dgm:pt modelId="{C2B6AE6E-CF69-45A0-A040-DE0E154EB0CE}" type="parTrans" cxnId="{4A4B4990-C8A2-43BF-8C42-9D3D20D27565}">
      <dgm:prSet/>
      <dgm:spPr/>
      <dgm:t>
        <a:bodyPr/>
        <a:lstStyle/>
        <a:p>
          <a:endParaRPr lang="tr-TR">
            <a:solidFill>
              <a:schemeClr val="tx1"/>
            </a:solidFill>
          </a:endParaRPr>
        </a:p>
      </dgm:t>
    </dgm:pt>
    <dgm:pt modelId="{2E64767B-2AB5-4A86-8FD4-ED1FA76F9A30}" type="sibTrans" cxnId="{4A4B4990-C8A2-43BF-8C42-9D3D20D27565}">
      <dgm:prSet/>
      <dgm:spPr/>
      <dgm:t>
        <a:bodyPr/>
        <a:lstStyle/>
        <a:p>
          <a:endParaRPr lang="tr-TR">
            <a:solidFill>
              <a:schemeClr val="tx1"/>
            </a:solidFill>
          </a:endParaRPr>
        </a:p>
      </dgm:t>
    </dgm:pt>
    <dgm:pt modelId="{26261C08-744F-4BA3-8118-24DBE37F1029}">
      <dgm:prSet custT="1"/>
      <dgm:spPr/>
      <dgm:t>
        <a:bodyPr/>
        <a:lstStyle/>
        <a:p>
          <a:r>
            <a:rPr lang="tr-TR" sz="1400" dirty="0">
              <a:solidFill>
                <a:schemeClr val="tx1"/>
              </a:solidFill>
            </a:rPr>
            <a:t>Çocuğun gelişim dönemine göre zayıf olması, saç, tırnak bakımının olmaması veya diğer tıbbi problemler.</a:t>
          </a:r>
        </a:p>
      </dgm:t>
    </dgm:pt>
    <dgm:pt modelId="{E04DADEF-272F-46D3-8ACB-29A16D99A0D7}" type="parTrans" cxnId="{E7321ED5-8093-4E60-8D99-7AADCAF96C0D}">
      <dgm:prSet/>
      <dgm:spPr/>
      <dgm:t>
        <a:bodyPr/>
        <a:lstStyle/>
        <a:p>
          <a:endParaRPr lang="tr-TR">
            <a:solidFill>
              <a:schemeClr val="tx1"/>
            </a:solidFill>
          </a:endParaRPr>
        </a:p>
      </dgm:t>
    </dgm:pt>
    <dgm:pt modelId="{DAD050FF-32F4-4F4C-AA80-E571009A8558}" type="sibTrans" cxnId="{E7321ED5-8093-4E60-8D99-7AADCAF96C0D}">
      <dgm:prSet/>
      <dgm:spPr/>
      <dgm:t>
        <a:bodyPr/>
        <a:lstStyle/>
        <a:p>
          <a:endParaRPr lang="tr-TR">
            <a:solidFill>
              <a:schemeClr val="tx1"/>
            </a:solidFill>
          </a:endParaRPr>
        </a:p>
      </dgm:t>
    </dgm:pt>
    <dgm:pt modelId="{481A5117-1DB0-4760-A433-40AF73AC9188}">
      <dgm:prSet custT="1"/>
      <dgm:spPr/>
      <dgm:t>
        <a:bodyPr/>
        <a:lstStyle/>
        <a:p>
          <a:r>
            <a:rPr lang="tr-TR" sz="1400" dirty="0">
              <a:solidFill>
                <a:schemeClr val="tx1"/>
              </a:solidFill>
            </a:rPr>
            <a:t>Üzgün, korkmuş, endişeli veya sinirli bir ruh hâli,</a:t>
          </a:r>
        </a:p>
      </dgm:t>
    </dgm:pt>
    <dgm:pt modelId="{BB04E89B-CCED-41C1-A67A-51AEDFA252C5}" type="parTrans" cxnId="{B23F3A69-A4CA-44F6-862C-D01BC2C22C0A}">
      <dgm:prSet/>
      <dgm:spPr/>
      <dgm:t>
        <a:bodyPr/>
        <a:lstStyle/>
        <a:p>
          <a:endParaRPr lang="tr-TR">
            <a:solidFill>
              <a:schemeClr val="tx1"/>
            </a:solidFill>
          </a:endParaRPr>
        </a:p>
      </dgm:t>
    </dgm:pt>
    <dgm:pt modelId="{BEEC3AC7-6CC1-4C65-8A0F-E214916592C8}" type="sibTrans" cxnId="{B23F3A69-A4CA-44F6-862C-D01BC2C22C0A}">
      <dgm:prSet/>
      <dgm:spPr/>
      <dgm:t>
        <a:bodyPr/>
        <a:lstStyle/>
        <a:p>
          <a:endParaRPr lang="tr-TR">
            <a:solidFill>
              <a:schemeClr val="tx1"/>
            </a:solidFill>
          </a:endParaRPr>
        </a:p>
      </dgm:t>
    </dgm:pt>
    <dgm:pt modelId="{ECA8126F-284F-4CC1-BB92-BFFDE795B9E1}">
      <dgm:prSet custT="1"/>
      <dgm:spPr/>
      <dgm:t>
        <a:bodyPr/>
        <a:lstStyle/>
        <a:p>
          <a:r>
            <a:rPr lang="tr-TR" sz="1400" dirty="0">
              <a:solidFill>
                <a:schemeClr val="tx1"/>
              </a:solidFill>
            </a:rPr>
            <a:t>Uyku bozuklukları, kâbuslar, tırnak yeme, ısrarlı ve süreklilik gösteren irkilme davranışları, alt ıslatma.</a:t>
          </a:r>
        </a:p>
      </dgm:t>
    </dgm:pt>
    <dgm:pt modelId="{0C707E25-259E-4FFA-A90B-BEF28154C71D}" type="parTrans" cxnId="{37C60903-5DB2-474A-928C-D0E8581ABB6D}">
      <dgm:prSet/>
      <dgm:spPr/>
      <dgm:t>
        <a:bodyPr/>
        <a:lstStyle/>
        <a:p>
          <a:endParaRPr lang="tr-TR">
            <a:solidFill>
              <a:schemeClr val="tx1"/>
            </a:solidFill>
          </a:endParaRPr>
        </a:p>
      </dgm:t>
    </dgm:pt>
    <dgm:pt modelId="{24FC55EF-5837-4F71-B010-FE5BA973932D}" type="sibTrans" cxnId="{37C60903-5DB2-474A-928C-D0E8581ABB6D}">
      <dgm:prSet/>
      <dgm:spPr/>
      <dgm:t>
        <a:bodyPr/>
        <a:lstStyle/>
        <a:p>
          <a:endParaRPr lang="tr-TR">
            <a:solidFill>
              <a:schemeClr val="tx1"/>
            </a:solidFill>
          </a:endParaRPr>
        </a:p>
      </dgm:t>
    </dgm:pt>
    <dgm:pt modelId="{278883EA-2619-485F-BE61-23438D011187}">
      <dgm:prSet custT="1"/>
      <dgm:spPr/>
      <dgm:t>
        <a:bodyPr/>
        <a:lstStyle/>
        <a:p>
          <a:r>
            <a:rPr lang="tr-TR" sz="1400" dirty="0">
              <a:solidFill>
                <a:schemeClr val="tx1"/>
              </a:solidFill>
            </a:rPr>
            <a:t>Derslere olan ilgi kaybı, ödevlerini yapmamak, sınıf içinde dikkat dağınıklığı.</a:t>
          </a:r>
        </a:p>
      </dgm:t>
    </dgm:pt>
    <dgm:pt modelId="{4DA970B1-DAEA-495B-8AAD-C6869706CE36}" type="parTrans" cxnId="{1EF7DBC4-D40E-42DE-AF5E-CFB0A78B803F}">
      <dgm:prSet/>
      <dgm:spPr/>
      <dgm:t>
        <a:bodyPr/>
        <a:lstStyle/>
        <a:p>
          <a:endParaRPr lang="tr-TR">
            <a:solidFill>
              <a:schemeClr val="tx1"/>
            </a:solidFill>
          </a:endParaRPr>
        </a:p>
      </dgm:t>
    </dgm:pt>
    <dgm:pt modelId="{71C1BFE1-06BE-4783-8301-375C3300E4A9}" type="sibTrans" cxnId="{1EF7DBC4-D40E-42DE-AF5E-CFB0A78B803F}">
      <dgm:prSet/>
      <dgm:spPr/>
      <dgm:t>
        <a:bodyPr/>
        <a:lstStyle/>
        <a:p>
          <a:endParaRPr lang="tr-TR">
            <a:solidFill>
              <a:schemeClr val="tx1"/>
            </a:solidFill>
          </a:endParaRPr>
        </a:p>
      </dgm:t>
    </dgm:pt>
    <dgm:pt modelId="{1B62D57C-39F3-4F03-81AE-2DCDC148BD87}">
      <dgm:prSet custT="1"/>
      <dgm:spPr/>
      <dgm:t>
        <a:bodyPr/>
        <a:lstStyle/>
        <a:p>
          <a:r>
            <a:rPr lang="en-US" sz="1400" dirty="0">
              <a:solidFill>
                <a:schemeClr val="tx1"/>
              </a:solidFill>
            </a:rPr>
            <a:t>A</a:t>
          </a:r>
          <a:r>
            <a:rPr lang="tr-TR" sz="1400" dirty="0">
              <a:solidFill>
                <a:schemeClr val="tx1"/>
              </a:solidFill>
            </a:rPr>
            <a:t>rkadaşlık ilişkileri kurmada zorluk, iletişim sorunları, kendilerini ifade etmede sorunlar, dil sorunları,</a:t>
          </a:r>
        </a:p>
      </dgm:t>
    </dgm:pt>
    <dgm:pt modelId="{6E430000-03B0-42E6-A3A5-183A6F9970D5}" type="parTrans" cxnId="{0607EA70-E6F3-46EE-A39A-F826C31BF11F}">
      <dgm:prSet/>
      <dgm:spPr/>
      <dgm:t>
        <a:bodyPr/>
        <a:lstStyle/>
        <a:p>
          <a:endParaRPr lang="tr-TR">
            <a:solidFill>
              <a:schemeClr val="tx1"/>
            </a:solidFill>
          </a:endParaRPr>
        </a:p>
      </dgm:t>
    </dgm:pt>
    <dgm:pt modelId="{3F4EC36C-8073-476A-901B-83D77FE79C8C}" type="sibTrans" cxnId="{0607EA70-E6F3-46EE-A39A-F826C31BF11F}">
      <dgm:prSet/>
      <dgm:spPr/>
      <dgm:t>
        <a:bodyPr/>
        <a:lstStyle/>
        <a:p>
          <a:endParaRPr lang="tr-TR">
            <a:solidFill>
              <a:schemeClr val="tx1"/>
            </a:solidFill>
          </a:endParaRPr>
        </a:p>
      </dgm:t>
    </dgm:pt>
    <dgm:pt modelId="{F8525602-DED0-4280-9060-F02571261E05}">
      <dgm:prSet custT="1"/>
      <dgm:spPr/>
      <dgm:t>
        <a:bodyPr/>
        <a:lstStyle/>
        <a:p>
          <a:r>
            <a:rPr lang="tr-TR" sz="1400" dirty="0">
              <a:solidFill>
                <a:schemeClr val="tx1"/>
              </a:solidFill>
            </a:rPr>
            <a:t>Arkadaş edinme veya sürdürme konusunda güçlükler, sosyal etkinliklerden uzak durma</a:t>
          </a:r>
        </a:p>
      </dgm:t>
    </dgm:pt>
    <dgm:pt modelId="{A8F0BA05-BBBD-4D86-9DCB-5E58B9E0C947}" type="parTrans" cxnId="{0958A1AA-D4D7-4513-817A-281498F69777}">
      <dgm:prSet/>
      <dgm:spPr/>
      <dgm:t>
        <a:bodyPr/>
        <a:lstStyle/>
        <a:p>
          <a:endParaRPr lang="tr-TR">
            <a:solidFill>
              <a:schemeClr val="tx1"/>
            </a:solidFill>
          </a:endParaRPr>
        </a:p>
      </dgm:t>
    </dgm:pt>
    <dgm:pt modelId="{984A7E6B-EF1C-415E-986A-5CB33F3670DB}" type="sibTrans" cxnId="{0958A1AA-D4D7-4513-817A-281498F69777}">
      <dgm:prSet/>
      <dgm:spPr/>
      <dgm:t>
        <a:bodyPr/>
        <a:lstStyle/>
        <a:p>
          <a:endParaRPr lang="tr-TR">
            <a:solidFill>
              <a:schemeClr val="tx1"/>
            </a:solidFill>
          </a:endParaRPr>
        </a:p>
      </dgm:t>
    </dgm:pt>
    <dgm:pt modelId="{D7E35A5C-394F-4150-B5E6-A20048EB300E}">
      <dgm:prSet/>
      <dgm:spPr/>
      <dgm:t>
        <a:bodyPr/>
        <a:lstStyle/>
        <a:p>
          <a:r>
            <a:rPr lang="tr-TR" dirty="0">
              <a:solidFill>
                <a:schemeClr val="tx1"/>
              </a:solidFill>
            </a:rPr>
            <a:t>Yaşlarına uygun olmayan cinsel davranışlar, yaşına uygun olmayan düzeyde cinsel bilgi, cinsel içerikli konuşma, gelişim dönemine uygun olmayan cinsel oyunlar. </a:t>
          </a:r>
        </a:p>
      </dgm:t>
    </dgm:pt>
    <dgm:pt modelId="{DBE60741-AB77-4250-9648-405C9F862193}" type="parTrans" cxnId="{E445CCB8-3EAF-4017-A026-4BD21A1E2F84}">
      <dgm:prSet/>
      <dgm:spPr/>
      <dgm:t>
        <a:bodyPr/>
        <a:lstStyle/>
        <a:p>
          <a:endParaRPr lang="tr-TR">
            <a:solidFill>
              <a:schemeClr val="tx1"/>
            </a:solidFill>
          </a:endParaRPr>
        </a:p>
      </dgm:t>
    </dgm:pt>
    <dgm:pt modelId="{84C483D9-8193-4312-882D-C6CCC2D43564}" type="sibTrans" cxnId="{E445CCB8-3EAF-4017-A026-4BD21A1E2F84}">
      <dgm:prSet/>
      <dgm:spPr/>
      <dgm:t>
        <a:bodyPr/>
        <a:lstStyle/>
        <a:p>
          <a:endParaRPr lang="tr-TR">
            <a:solidFill>
              <a:schemeClr val="tx1"/>
            </a:solidFill>
          </a:endParaRPr>
        </a:p>
      </dgm:t>
    </dgm:pt>
    <dgm:pt modelId="{C4A7DDF3-96A8-4FD8-8BD1-13749EFDDFEB}">
      <dgm:prSet/>
      <dgm:spPr/>
      <dgm:t>
        <a:bodyPr/>
        <a:lstStyle/>
        <a:p>
          <a:endParaRPr lang="tr-TR" dirty="0">
            <a:solidFill>
              <a:schemeClr val="tx1"/>
            </a:solidFill>
          </a:endParaRPr>
        </a:p>
      </dgm:t>
    </dgm:pt>
    <dgm:pt modelId="{480B065A-D07E-480E-8FC0-49A182141B8E}" type="parTrans" cxnId="{BA2BD177-F5EF-4C96-8E8E-3BFD694BA336}">
      <dgm:prSet/>
      <dgm:spPr/>
      <dgm:t>
        <a:bodyPr/>
        <a:lstStyle/>
        <a:p>
          <a:endParaRPr lang="tr-TR">
            <a:solidFill>
              <a:schemeClr val="tx1"/>
            </a:solidFill>
          </a:endParaRPr>
        </a:p>
      </dgm:t>
    </dgm:pt>
    <dgm:pt modelId="{42604C52-F246-4A93-A69E-D01A75DE1378}" type="sibTrans" cxnId="{BA2BD177-F5EF-4C96-8E8E-3BFD694BA336}">
      <dgm:prSet/>
      <dgm:spPr/>
      <dgm:t>
        <a:bodyPr/>
        <a:lstStyle/>
        <a:p>
          <a:endParaRPr lang="tr-TR">
            <a:solidFill>
              <a:schemeClr val="tx1"/>
            </a:solidFill>
          </a:endParaRPr>
        </a:p>
      </dgm:t>
    </dgm:pt>
    <dgm:pt modelId="{F3C3984A-463B-466F-A03F-3489E1AF4425}">
      <dgm:prSet/>
      <dgm:spPr/>
      <dgm:t>
        <a:bodyPr/>
        <a:lstStyle/>
        <a:p>
          <a:r>
            <a:rPr lang="tr-TR" dirty="0">
              <a:solidFill>
                <a:schemeClr val="tx1"/>
              </a:solidFill>
            </a:rPr>
            <a:t>Kendine zarar verme eğilimi, intihar düşünceleri, intihar planı, intihar girişimi.</a:t>
          </a:r>
        </a:p>
      </dgm:t>
    </dgm:pt>
    <dgm:pt modelId="{D3FB53A8-8CDB-404E-AF8A-8402A37ADE56}" type="parTrans" cxnId="{EC3584AF-54A9-4CBA-8F2C-D5B245A8D276}">
      <dgm:prSet/>
      <dgm:spPr/>
      <dgm:t>
        <a:bodyPr/>
        <a:lstStyle/>
        <a:p>
          <a:endParaRPr lang="tr-TR">
            <a:solidFill>
              <a:schemeClr val="tx1"/>
            </a:solidFill>
          </a:endParaRPr>
        </a:p>
      </dgm:t>
    </dgm:pt>
    <dgm:pt modelId="{54CDF609-C787-4996-A7B8-999D76FF7D5E}" type="sibTrans" cxnId="{EC3584AF-54A9-4CBA-8F2C-D5B245A8D276}">
      <dgm:prSet/>
      <dgm:spPr/>
      <dgm:t>
        <a:bodyPr/>
        <a:lstStyle/>
        <a:p>
          <a:endParaRPr lang="tr-TR">
            <a:solidFill>
              <a:schemeClr val="tx1"/>
            </a:solidFill>
          </a:endParaRPr>
        </a:p>
      </dgm:t>
    </dgm:pt>
    <dgm:pt modelId="{40988547-5C7E-4737-A3CC-C9718E94DF35}" type="pres">
      <dgm:prSet presAssocID="{00A60D26-F2DB-4142-BFDD-31822A3267A1}" presName="Name0" presStyleCnt="0">
        <dgm:presLayoutVars>
          <dgm:dir/>
          <dgm:animLvl val="lvl"/>
          <dgm:resizeHandles val="exact"/>
        </dgm:presLayoutVars>
      </dgm:prSet>
      <dgm:spPr/>
    </dgm:pt>
    <dgm:pt modelId="{C086AAED-9B4B-466F-AD42-256D2D7E8969}" type="pres">
      <dgm:prSet presAssocID="{B582CB47-192E-497C-95F0-6FC1251D74DA}" presName="composite" presStyleCnt="0"/>
      <dgm:spPr/>
    </dgm:pt>
    <dgm:pt modelId="{4E087797-42A7-45A0-87D3-01BE8F759FC6}" type="pres">
      <dgm:prSet presAssocID="{B582CB47-192E-497C-95F0-6FC1251D74DA}" presName="parTx" presStyleLbl="alignNode1" presStyleIdx="0" presStyleCnt="6">
        <dgm:presLayoutVars>
          <dgm:chMax val="0"/>
          <dgm:chPref val="0"/>
          <dgm:bulletEnabled val="1"/>
        </dgm:presLayoutVars>
      </dgm:prSet>
      <dgm:spPr/>
    </dgm:pt>
    <dgm:pt modelId="{C23503BF-142F-4774-A42B-86CEC7670489}" type="pres">
      <dgm:prSet presAssocID="{B582CB47-192E-497C-95F0-6FC1251D74DA}" presName="desTx" presStyleLbl="alignAccFollowNode1" presStyleIdx="0" presStyleCnt="6" custScaleY="96273">
        <dgm:presLayoutVars>
          <dgm:bulletEnabled val="1"/>
        </dgm:presLayoutVars>
      </dgm:prSet>
      <dgm:spPr/>
    </dgm:pt>
    <dgm:pt modelId="{F693E664-E727-437F-83C6-5B1DE74F527E}" type="pres">
      <dgm:prSet presAssocID="{86671C34-6952-4809-BADA-54E184B3DA97}" presName="space" presStyleCnt="0"/>
      <dgm:spPr/>
    </dgm:pt>
    <dgm:pt modelId="{BB67F126-D0F4-4644-8098-74BA4C358361}" type="pres">
      <dgm:prSet presAssocID="{4FC64F25-8347-4711-B20E-82C6AC0FB1E2}" presName="composite" presStyleCnt="0"/>
      <dgm:spPr/>
    </dgm:pt>
    <dgm:pt modelId="{3B491CF9-CDFD-43E0-897E-C081E849B581}" type="pres">
      <dgm:prSet presAssocID="{4FC64F25-8347-4711-B20E-82C6AC0FB1E2}" presName="parTx" presStyleLbl="alignNode1" presStyleIdx="1" presStyleCnt="6">
        <dgm:presLayoutVars>
          <dgm:chMax val="0"/>
          <dgm:chPref val="0"/>
          <dgm:bulletEnabled val="1"/>
        </dgm:presLayoutVars>
      </dgm:prSet>
      <dgm:spPr/>
    </dgm:pt>
    <dgm:pt modelId="{D2AB2D6D-D828-432E-B451-7136D212B98B}" type="pres">
      <dgm:prSet presAssocID="{4FC64F25-8347-4711-B20E-82C6AC0FB1E2}" presName="desTx" presStyleLbl="alignAccFollowNode1" presStyleIdx="1" presStyleCnt="6">
        <dgm:presLayoutVars>
          <dgm:bulletEnabled val="1"/>
        </dgm:presLayoutVars>
      </dgm:prSet>
      <dgm:spPr/>
    </dgm:pt>
    <dgm:pt modelId="{F0EFB9F5-ECA5-4F76-BB1C-1CA36CE8BC7E}" type="pres">
      <dgm:prSet presAssocID="{443CE45A-C513-46AE-8B08-2210559F2E83}" presName="space" presStyleCnt="0"/>
      <dgm:spPr/>
    </dgm:pt>
    <dgm:pt modelId="{F954F70A-1CAC-451D-85E5-728B05875862}" type="pres">
      <dgm:prSet presAssocID="{DC6BB96D-1B97-4A50-BDB5-6556F2A78E58}" presName="composite" presStyleCnt="0"/>
      <dgm:spPr/>
    </dgm:pt>
    <dgm:pt modelId="{0068A572-B5E7-4399-BB6A-97ABFB145C3E}" type="pres">
      <dgm:prSet presAssocID="{DC6BB96D-1B97-4A50-BDB5-6556F2A78E58}" presName="parTx" presStyleLbl="alignNode1" presStyleIdx="2" presStyleCnt="6">
        <dgm:presLayoutVars>
          <dgm:chMax val="0"/>
          <dgm:chPref val="0"/>
          <dgm:bulletEnabled val="1"/>
        </dgm:presLayoutVars>
      </dgm:prSet>
      <dgm:spPr/>
    </dgm:pt>
    <dgm:pt modelId="{377DC268-F0A5-4CAD-9905-5B2829F4A820}" type="pres">
      <dgm:prSet presAssocID="{DC6BB96D-1B97-4A50-BDB5-6556F2A78E58}" presName="desTx" presStyleLbl="alignAccFollowNode1" presStyleIdx="2" presStyleCnt="6">
        <dgm:presLayoutVars>
          <dgm:bulletEnabled val="1"/>
        </dgm:presLayoutVars>
      </dgm:prSet>
      <dgm:spPr/>
    </dgm:pt>
    <dgm:pt modelId="{535EC3C4-8FCD-4658-B2D3-95928844E577}" type="pres">
      <dgm:prSet presAssocID="{35F28548-0226-4D51-A10F-27B2E8B1C021}" presName="space" presStyleCnt="0"/>
      <dgm:spPr/>
    </dgm:pt>
    <dgm:pt modelId="{B0F21D5A-4CC5-4A97-A124-3ECD9BB8BD41}" type="pres">
      <dgm:prSet presAssocID="{AE5A56A3-A56B-4F44-9A5B-CB85A2E4C921}" presName="composite" presStyleCnt="0"/>
      <dgm:spPr/>
    </dgm:pt>
    <dgm:pt modelId="{5FC624E9-1B10-42BE-BCD2-031F49D0FCE2}" type="pres">
      <dgm:prSet presAssocID="{AE5A56A3-A56B-4F44-9A5B-CB85A2E4C921}" presName="parTx" presStyleLbl="alignNode1" presStyleIdx="3" presStyleCnt="6">
        <dgm:presLayoutVars>
          <dgm:chMax val="0"/>
          <dgm:chPref val="0"/>
          <dgm:bulletEnabled val="1"/>
        </dgm:presLayoutVars>
      </dgm:prSet>
      <dgm:spPr/>
    </dgm:pt>
    <dgm:pt modelId="{BF33EBF3-85A9-4F8B-9448-5788D11444A6}" type="pres">
      <dgm:prSet presAssocID="{AE5A56A3-A56B-4F44-9A5B-CB85A2E4C921}" presName="desTx" presStyleLbl="alignAccFollowNode1" presStyleIdx="3" presStyleCnt="6" custLinFactNeighborX="-358" custLinFactNeighborY="-1512">
        <dgm:presLayoutVars>
          <dgm:bulletEnabled val="1"/>
        </dgm:presLayoutVars>
      </dgm:prSet>
      <dgm:spPr/>
    </dgm:pt>
    <dgm:pt modelId="{F00F6B47-A890-40DE-81B6-A697E0B4D418}" type="pres">
      <dgm:prSet presAssocID="{AAA73C25-839D-49E0-82FA-4E142AAC1DB3}" presName="space" presStyleCnt="0"/>
      <dgm:spPr/>
    </dgm:pt>
    <dgm:pt modelId="{8EF58877-C7E4-46BD-9276-5EB921E760A8}" type="pres">
      <dgm:prSet presAssocID="{8E99D8D9-7E3D-4296-B5FC-1023ECFA3BB1}" presName="composite" presStyleCnt="0"/>
      <dgm:spPr/>
    </dgm:pt>
    <dgm:pt modelId="{452D52A4-608C-4478-9AA1-F5C338F49A52}" type="pres">
      <dgm:prSet presAssocID="{8E99D8D9-7E3D-4296-B5FC-1023ECFA3BB1}" presName="parTx" presStyleLbl="alignNode1" presStyleIdx="4" presStyleCnt="6">
        <dgm:presLayoutVars>
          <dgm:chMax val="0"/>
          <dgm:chPref val="0"/>
          <dgm:bulletEnabled val="1"/>
        </dgm:presLayoutVars>
      </dgm:prSet>
      <dgm:spPr/>
    </dgm:pt>
    <dgm:pt modelId="{B85FA53E-15F8-481F-B3DC-72EE831BE351}" type="pres">
      <dgm:prSet presAssocID="{8E99D8D9-7E3D-4296-B5FC-1023ECFA3BB1}" presName="desTx" presStyleLbl="alignAccFollowNode1" presStyleIdx="4" presStyleCnt="6">
        <dgm:presLayoutVars>
          <dgm:bulletEnabled val="1"/>
        </dgm:presLayoutVars>
      </dgm:prSet>
      <dgm:spPr/>
    </dgm:pt>
    <dgm:pt modelId="{65300637-CCB8-4DB6-974B-C30067F692A4}" type="pres">
      <dgm:prSet presAssocID="{57324D61-DEE6-40B9-B43D-40C403B1D1AA}" presName="space" presStyleCnt="0"/>
      <dgm:spPr/>
    </dgm:pt>
    <dgm:pt modelId="{79DE5434-FE4A-4DEA-993F-64067A3AF333}" type="pres">
      <dgm:prSet presAssocID="{A598668C-212C-43D5-B494-A381DFB8C68E}" presName="composite" presStyleCnt="0"/>
      <dgm:spPr/>
    </dgm:pt>
    <dgm:pt modelId="{DDA9597B-CAFD-4FBB-8EA8-56AD255AF4D5}" type="pres">
      <dgm:prSet presAssocID="{A598668C-212C-43D5-B494-A381DFB8C68E}" presName="parTx" presStyleLbl="alignNode1" presStyleIdx="5" presStyleCnt="6">
        <dgm:presLayoutVars>
          <dgm:chMax val="0"/>
          <dgm:chPref val="0"/>
          <dgm:bulletEnabled val="1"/>
        </dgm:presLayoutVars>
      </dgm:prSet>
      <dgm:spPr/>
    </dgm:pt>
    <dgm:pt modelId="{246FF90A-2BAF-4369-A0AB-2D81D53E274F}" type="pres">
      <dgm:prSet presAssocID="{A598668C-212C-43D5-B494-A381DFB8C68E}" presName="desTx" presStyleLbl="alignAccFollowNode1" presStyleIdx="5" presStyleCnt="6">
        <dgm:presLayoutVars>
          <dgm:bulletEnabled val="1"/>
        </dgm:presLayoutVars>
      </dgm:prSet>
      <dgm:spPr/>
    </dgm:pt>
  </dgm:ptLst>
  <dgm:cxnLst>
    <dgm:cxn modelId="{37C60903-5DB2-474A-928C-D0E8581ABB6D}" srcId="{4FC64F25-8347-4711-B20E-82C6AC0FB1E2}" destId="{ECA8126F-284F-4CC1-BB92-BFFDE795B9E1}" srcOrd="1" destOrd="0" parTransId="{0C707E25-259E-4FFA-A90B-BEF28154C71D}" sibTransId="{24FC55EF-5837-4F71-B010-FE5BA973932D}"/>
    <dgm:cxn modelId="{9345FE03-4AD9-4E1D-9518-FB0ECDC859D4}" srcId="{00A60D26-F2DB-4142-BFDD-31822A3267A1}" destId="{B582CB47-192E-497C-95F0-6FC1251D74DA}" srcOrd="0" destOrd="0" parTransId="{69F61F25-F8D3-4F9C-9741-F34CF508CFD4}" sibTransId="{86671C34-6952-4809-BADA-54E184B3DA97}"/>
    <dgm:cxn modelId="{DAA4A108-D108-4E8E-81CA-8639A41E6A82}" type="presOf" srcId="{1B62D57C-39F3-4F03-81AE-2DCDC148BD87}" destId="{BF33EBF3-85A9-4F8B-9448-5788D11444A6}" srcOrd="0" destOrd="0" presId="urn:microsoft.com/office/officeart/2005/8/layout/hList1"/>
    <dgm:cxn modelId="{C1EB780A-861C-40BF-81AF-B698002396AE}" srcId="{00A60D26-F2DB-4142-BFDD-31822A3267A1}" destId="{AE5A56A3-A56B-4F44-9A5B-CB85A2E4C921}" srcOrd="3" destOrd="0" parTransId="{CF5F675A-2D41-49BF-B3F1-45DE7A1B11E3}" sibTransId="{AAA73C25-839D-49E0-82FA-4E142AAC1DB3}"/>
    <dgm:cxn modelId="{D2D79016-8CF5-4B1C-B76C-8A8F404A6E39}" type="presOf" srcId="{D7E35A5C-394F-4150-B5E6-A20048EB300E}" destId="{B85FA53E-15F8-481F-B3DC-72EE831BE351}" srcOrd="0" destOrd="0" presId="urn:microsoft.com/office/officeart/2005/8/layout/hList1"/>
    <dgm:cxn modelId="{91985519-5601-4EE6-8843-0C58EF530B8F}" type="presOf" srcId="{A598668C-212C-43D5-B494-A381DFB8C68E}" destId="{DDA9597B-CAFD-4FBB-8EA8-56AD255AF4D5}" srcOrd="0" destOrd="0" presId="urn:microsoft.com/office/officeart/2005/8/layout/hList1"/>
    <dgm:cxn modelId="{35378C31-A54E-472D-93A5-A1E2454603B6}" type="presOf" srcId="{F3C3984A-463B-466F-A03F-3489E1AF4425}" destId="{246FF90A-2BAF-4369-A0AB-2D81D53E274F}" srcOrd="0" destOrd="0" presId="urn:microsoft.com/office/officeart/2005/8/layout/hList1"/>
    <dgm:cxn modelId="{E48C2C35-1A2C-4DCE-8E1F-7CA32356E614}" type="presOf" srcId="{DC6BB96D-1B97-4A50-BDB5-6556F2A78E58}" destId="{0068A572-B5E7-4399-BB6A-97ABFB145C3E}" srcOrd="0" destOrd="0" presId="urn:microsoft.com/office/officeart/2005/8/layout/hList1"/>
    <dgm:cxn modelId="{24D68938-5756-4687-933A-AC8AC29BCD02}" srcId="{00A60D26-F2DB-4142-BFDD-31822A3267A1}" destId="{8E99D8D9-7E3D-4296-B5FC-1023ECFA3BB1}" srcOrd="4" destOrd="0" parTransId="{DE8A62B0-4377-4A22-A886-95C8A417AD7F}" sibTransId="{57324D61-DEE6-40B9-B43D-40C403B1D1AA}"/>
    <dgm:cxn modelId="{5929C665-80A4-4D0B-8843-80C047DA74E3}" type="presOf" srcId="{C4A7DDF3-96A8-4FD8-8BD1-13749EFDDFEB}" destId="{B85FA53E-15F8-481F-B3DC-72EE831BE351}" srcOrd="0" destOrd="1" presId="urn:microsoft.com/office/officeart/2005/8/layout/hList1"/>
    <dgm:cxn modelId="{B23F3A69-A4CA-44F6-862C-D01BC2C22C0A}" srcId="{4FC64F25-8347-4711-B20E-82C6AC0FB1E2}" destId="{481A5117-1DB0-4760-A433-40AF73AC9188}" srcOrd="0" destOrd="0" parTransId="{BB04E89B-CCED-41C1-A67A-51AEDFA252C5}" sibTransId="{BEEC3AC7-6CC1-4C65-8A0F-E214916592C8}"/>
    <dgm:cxn modelId="{7BD44E4B-2ED3-4AB5-B821-F6D39B14DDBD}" type="presOf" srcId="{F8525602-DED0-4280-9060-F02571261E05}" destId="{BF33EBF3-85A9-4F8B-9448-5788D11444A6}" srcOrd="0" destOrd="1" presId="urn:microsoft.com/office/officeart/2005/8/layout/hList1"/>
    <dgm:cxn modelId="{8F02784B-FD36-43DE-9C83-7E9D88B8B75E}" type="presOf" srcId="{AE5A56A3-A56B-4F44-9A5B-CB85A2E4C921}" destId="{5FC624E9-1B10-42BE-BCD2-031F49D0FCE2}" srcOrd="0" destOrd="0" presId="urn:microsoft.com/office/officeart/2005/8/layout/hList1"/>
    <dgm:cxn modelId="{472EF76D-F560-411E-8B71-CAD4FD16F0B8}" type="presOf" srcId="{3D07503F-715D-4358-BDCF-0D7F662F75CF}" destId="{C23503BF-142F-4774-A42B-86CEC7670489}" srcOrd="0" destOrd="0" presId="urn:microsoft.com/office/officeart/2005/8/layout/hList1"/>
    <dgm:cxn modelId="{0607EA70-E6F3-46EE-A39A-F826C31BF11F}" srcId="{AE5A56A3-A56B-4F44-9A5B-CB85A2E4C921}" destId="{1B62D57C-39F3-4F03-81AE-2DCDC148BD87}" srcOrd="0" destOrd="0" parTransId="{6E430000-03B0-42E6-A3A5-183A6F9970D5}" sibTransId="{3F4EC36C-8073-476A-901B-83D77FE79C8C}"/>
    <dgm:cxn modelId="{81976B72-5873-4D07-B4EC-B2CFD62213F3}" type="presOf" srcId="{26261C08-744F-4BA3-8118-24DBE37F1029}" destId="{C23503BF-142F-4774-A42B-86CEC7670489}" srcOrd="0" destOrd="1" presId="urn:microsoft.com/office/officeart/2005/8/layout/hList1"/>
    <dgm:cxn modelId="{BA2BD177-F5EF-4C96-8E8E-3BFD694BA336}" srcId="{8E99D8D9-7E3D-4296-B5FC-1023ECFA3BB1}" destId="{C4A7DDF3-96A8-4FD8-8BD1-13749EFDDFEB}" srcOrd="1" destOrd="0" parTransId="{480B065A-D07E-480E-8FC0-49A182141B8E}" sibTransId="{42604C52-F246-4A93-A69E-D01A75DE1378}"/>
    <dgm:cxn modelId="{3160F589-167B-4FF9-8B41-A9DE942DE94F}" type="presOf" srcId="{4FC64F25-8347-4711-B20E-82C6AC0FB1E2}" destId="{3B491CF9-CDFD-43E0-897E-C081E849B581}" srcOrd="0" destOrd="0" presId="urn:microsoft.com/office/officeart/2005/8/layout/hList1"/>
    <dgm:cxn modelId="{4A4B4990-C8A2-43BF-8C42-9D3D20D27565}" srcId="{B582CB47-192E-497C-95F0-6FC1251D74DA}" destId="{3D07503F-715D-4358-BDCF-0D7F662F75CF}" srcOrd="0" destOrd="0" parTransId="{C2B6AE6E-CF69-45A0-A040-DE0E154EB0CE}" sibTransId="{2E64767B-2AB5-4A86-8FD4-ED1FA76F9A30}"/>
    <dgm:cxn modelId="{E2B1D396-8468-4AFB-BA4A-838C29416168}" srcId="{00A60D26-F2DB-4142-BFDD-31822A3267A1}" destId="{4FC64F25-8347-4711-B20E-82C6AC0FB1E2}" srcOrd="1" destOrd="0" parTransId="{268613F9-23B0-4FCC-B692-333E9770BE22}" sibTransId="{443CE45A-C513-46AE-8B08-2210559F2E83}"/>
    <dgm:cxn modelId="{117F2F9D-0CAD-4725-972A-232409DB8E5D}" type="presOf" srcId="{B582CB47-192E-497C-95F0-6FC1251D74DA}" destId="{4E087797-42A7-45A0-87D3-01BE8F759FC6}" srcOrd="0" destOrd="0" presId="urn:microsoft.com/office/officeart/2005/8/layout/hList1"/>
    <dgm:cxn modelId="{1311D5A4-EF30-4A01-9A99-C63C892357A6}" srcId="{00A60D26-F2DB-4142-BFDD-31822A3267A1}" destId="{A598668C-212C-43D5-B494-A381DFB8C68E}" srcOrd="5" destOrd="0" parTransId="{967458B4-0CFF-4C3F-A2B7-96923E8B5E9D}" sibTransId="{6754D5F6-1386-4AD0-B295-CD685D1DBB87}"/>
    <dgm:cxn modelId="{39EC98A8-4B9B-4D62-8A57-B826DEAA16A7}" type="presOf" srcId="{278883EA-2619-485F-BE61-23438D011187}" destId="{377DC268-F0A5-4CAD-9905-5B2829F4A820}" srcOrd="0" destOrd="0" presId="urn:microsoft.com/office/officeart/2005/8/layout/hList1"/>
    <dgm:cxn modelId="{EEE8ECA8-FABA-45A5-BB48-4019238217E4}" type="presOf" srcId="{481A5117-1DB0-4760-A433-40AF73AC9188}" destId="{D2AB2D6D-D828-432E-B451-7136D212B98B}" srcOrd="0" destOrd="0" presId="urn:microsoft.com/office/officeart/2005/8/layout/hList1"/>
    <dgm:cxn modelId="{0958A1AA-D4D7-4513-817A-281498F69777}" srcId="{AE5A56A3-A56B-4F44-9A5B-CB85A2E4C921}" destId="{F8525602-DED0-4280-9060-F02571261E05}" srcOrd="1" destOrd="0" parTransId="{A8F0BA05-BBBD-4D86-9DCB-5E58B9E0C947}" sibTransId="{984A7E6B-EF1C-415E-986A-5CB33F3670DB}"/>
    <dgm:cxn modelId="{ED2BA7AE-1D07-49AA-886A-ECB889906947}" type="presOf" srcId="{ECA8126F-284F-4CC1-BB92-BFFDE795B9E1}" destId="{D2AB2D6D-D828-432E-B451-7136D212B98B}" srcOrd="0" destOrd="1" presId="urn:microsoft.com/office/officeart/2005/8/layout/hList1"/>
    <dgm:cxn modelId="{EC3584AF-54A9-4CBA-8F2C-D5B245A8D276}" srcId="{A598668C-212C-43D5-B494-A381DFB8C68E}" destId="{F3C3984A-463B-466F-A03F-3489E1AF4425}" srcOrd="0" destOrd="0" parTransId="{D3FB53A8-8CDB-404E-AF8A-8402A37ADE56}" sibTransId="{54CDF609-C787-4996-A7B8-999D76FF7D5E}"/>
    <dgm:cxn modelId="{503ABDB1-003C-47D3-9799-7D69815BD4DE}" type="presOf" srcId="{00A60D26-F2DB-4142-BFDD-31822A3267A1}" destId="{40988547-5C7E-4737-A3CC-C9718E94DF35}" srcOrd="0" destOrd="0" presId="urn:microsoft.com/office/officeart/2005/8/layout/hList1"/>
    <dgm:cxn modelId="{E445CCB8-3EAF-4017-A026-4BD21A1E2F84}" srcId="{8E99D8D9-7E3D-4296-B5FC-1023ECFA3BB1}" destId="{D7E35A5C-394F-4150-B5E6-A20048EB300E}" srcOrd="0" destOrd="0" parTransId="{DBE60741-AB77-4250-9648-405C9F862193}" sibTransId="{84C483D9-8193-4312-882D-C6CCC2D43564}"/>
    <dgm:cxn modelId="{29DA16BB-2110-4D9E-B5A8-3B451125C24E}" srcId="{00A60D26-F2DB-4142-BFDD-31822A3267A1}" destId="{DC6BB96D-1B97-4A50-BDB5-6556F2A78E58}" srcOrd="2" destOrd="0" parTransId="{CC7382CF-7C49-4AB2-A21B-67404D8085C7}" sibTransId="{35F28548-0226-4D51-A10F-27B2E8B1C021}"/>
    <dgm:cxn modelId="{1EF7DBC4-D40E-42DE-AF5E-CFB0A78B803F}" srcId="{DC6BB96D-1B97-4A50-BDB5-6556F2A78E58}" destId="{278883EA-2619-485F-BE61-23438D011187}" srcOrd="0" destOrd="0" parTransId="{4DA970B1-DAEA-495B-8AAD-C6869706CE36}" sibTransId="{71C1BFE1-06BE-4783-8301-375C3300E4A9}"/>
    <dgm:cxn modelId="{E7321ED5-8093-4E60-8D99-7AADCAF96C0D}" srcId="{B582CB47-192E-497C-95F0-6FC1251D74DA}" destId="{26261C08-744F-4BA3-8118-24DBE37F1029}" srcOrd="1" destOrd="0" parTransId="{E04DADEF-272F-46D3-8ACB-29A16D99A0D7}" sibTransId="{DAD050FF-32F4-4F4C-AA80-E571009A8558}"/>
    <dgm:cxn modelId="{D47569DB-1046-434C-8481-47A37C20D197}" type="presOf" srcId="{8E99D8D9-7E3D-4296-B5FC-1023ECFA3BB1}" destId="{452D52A4-608C-4478-9AA1-F5C338F49A52}" srcOrd="0" destOrd="0" presId="urn:microsoft.com/office/officeart/2005/8/layout/hList1"/>
    <dgm:cxn modelId="{E53D7FFE-82D0-4396-90B8-ECE7C1192806}" type="presParOf" srcId="{40988547-5C7E-4737-A3CC-C9718E94DF35}" destId="{C086AAED-9B4B-466F-AD42-256D2D7E8969}" srcOrd="0" destOrd="0" presId="urn:microsoft.com/office/officeart/2005/8/layout/hList1"/>
    <dgm:cxn modelId="{FFC5C015-03BA-4467-87EF-9D3A8F9F51C3}" type="presParOf" srcId="{C086AAED-9B4B-466F-AD42-256D2D7E8969}" destId="{4E087797-42A7-45A0-87D3-01BE8F759FC6}" srcOrd="0" destOrd="0" presId="urn:microsoft.com/office/officeart/2005/8/layout/hList1"/>
    <dgm:cxn modelId="{8CF14DCE-4BBE-42A9-B00C-CC529436152C}" type="presParOf" srcId="{C086AAED-9B4B-466F-AD42-256D2D7E8969}" destId="{C23503BF-142F-4774-A42B-86CEC7670489}" srcOrd="1" destOrd="0" presId="urn:microsoft.com/office/officeart/2005/8/layout/hList1"/>
    <dgm:cxn modelId="{4F2CDC9D-6C72-42C8-9F47-AB10EB2F7F65}" type="presParOf" srcId="{40988547-5C7E-4737-A3CC-C9718E94DF35}" destId="{F693E664-E727-437F-83C6-5B1DE74F527E}" srcOrd="1" destOrd="0" presId="urn:microsoft.com/office/officeart/2005/8/layout/hList1"/>
    <dgm:cxn modelId="{7A686265-C59E-4026-988E-07179B9A44E6}" type="presParOf" srcId="{40988547-5C7E-4737-A3CC-C9718E94DF35}" destId="{BB67F126-D0F4-4644-8098-74BA4C358361}" srcOrd="2" destOrd="0" presId="urn:microsoft.com/office/officeart/2005/8/layout/hList1"/>
    <dgm:cxn modelId="{08A01FE9-35AB-4867-96FA-757BFE3FC0DE}" type="presParOf" srcId="{BB67F126-D0F4-4644-8098-74BA4C358361}" destId="{3B491CF9-CDFD-43E0-897E-C081E849B581}" srcOrd="0" destOrd="0" presId="urn:microsoft.com/office/officeart/2005/8/layout/hList1"/>
    <dgm:cxn modelId="{3E604F1C-4304-4C9E-9CC0-28195B44E68A}" type="presParOf" srcId="{BB67F126-D0F4-4644-8098-74BA4C358361}" destId="{D2AB2D6D-D828-432E-B451-7136D212B98B}" srcOrd="1" destOrd="0" presId="urn:microsoft.com/office/officeart/2005/8/layout/hList1"/>
    <dgm:cxn modelId="{D854ACCD-65AF-4360-BEFB-C27826BCAD1F}" type="presParOf" srcId="{40988547-5C7E-4737-A3CC-C9718E94DF35}" destId="{F0EFB9F5-ECA5-4F76-BB1C-1CA36CE8BC7E}" srcOrd="3" destOrd="0" presId="urn:microsoft.com/office/officeart/2005/8/layout/hList1"/>
    <dgm:cxn modelId="{59577AA5-AEDA-48D3-8A99-52D585F8AD81}" type="presParOf" srcId="{40988547-5C7E-4737-A3CC-C9718E94DF35}" destId="{F954F70A-1CAC-451D-85E5-728B05875862}" srcOrd="4" destOrd="0" presId="urn:microsoft.com/office/officeart/2005/8/layout/hList1"/>
    <dgm:cxn modelId="{E4743C74-F39C-4666-903F-37462A3054FF}" type="presParOf" srcId="{F954F70A-1CAC-451D-85E5-728B05875862}" destId="{0068A572-B5E7-4399-BB6A-97ABFB145C3E}" srcOrd="0" destOrd="0" presId="urn:microsoft.com/office/officeart/2005/8/layout/hList1"/>
    <dgm:cxn modelId="{C098FE51-556E-43FB-8B37-0DA1F1B4E5F3}" type="presParOf" srcId="{F954F70A-1CAC-451D-85E5-728B05875862}" destId="{377DC268-F0A5-4CAD-9905-5B2829F4A820}" srcOrd="1" destOrd="0" presId="urn:microsoft.com/office/officeart/2005/8/layout/hList1"/>
    <dgm:cxn modelId="{E16E7A9E-B273-449A-BC44-E503FF58E2EE}" type="presParOf" srcId="{40988547-5C7E-4737-A3CC-C9718E94DF35}" destId="{535EC3C4-8FCD-4658-B2D3-95928844E577}" srcOrd="5" destOrd="0" presId="urn:microsoft.com/office/officeart/2005/8/layout/hList1"/>
    <dgm:cxn modelId="{601E9D1A-889F-4D16-9046-F75F075CA3F6}" type="presParOf" srcId="{40988547-5C7E-4737-A3CC-C9718E94DF35}" destId="{B0F21D5A-4CC5-4A97-A124-3ECD9BB8BD41}" srcOrd="6" destOrd="0" presId="urn:microsoft.com/office/officeart/2005/8/layout/hList1"/>
    <dgm:cxn modelId="{7168C3ED-3999-4079-B15F-1AEE579FEC6F}" type="presParOf" srcId="{B0F21D5A-4CC5-4A97-A124-3ECD9BB8BD41}" destId="{5FC624E9-1B10-42BE-BCD2-031F49D0FCE2}" srcOrd="0" destOrd="0" presId="urn:microsoft.com/office/officeart/2005/8/layout/hList1"/>
    <dgm:cxn modelId="{EE84F643-02AE-433D-8FD8-CEB467F3B7F3}" type="presParOf" srcId="{B0F21D5A-4CC5-4A97-A124-3ECD9BB8BD41}" destId="{BF33EBF3-85A9-4F8B-9448-5788D11444A6}" srcOrd="1" destOrd="0" presId="urn:microsoft.com/office/officeart/2005/8/layout/hList1"/>
    <dgm:cxn modelId="{F16C9A56-9118-46FF-95D3-CE2CBFD9D82D}" type="presParOf" srcId="{40988547-5C7E-4737-A3CC-C9718E94DF35}" destId="{F00F6B47-A890-40DE-81B6-A697E0B4D418}" srcOrd="7" destOrd="0" presId="urn:microsoft.com/office/officeart/2005/8/layout/hList1"/>
    <dgm:cxn modelId="{7E694265-76FA-4114-B76A-8640C61025FF}" type="presParOf" srcId="{40988547-5C7E-4737-A3CC-C9718E94DF35}" destId="{8EF58877-C7E4-46BD-9276-5EB921E760A8}" srcOrd="8" destOrd="0" presId="urn:microsoft.com/office/officeart/2005/8/layout/hList1"/>
    <dgm:cxn modelId="{3DB4ACB7-E019-46C1-8F7A-5452336E8E53}" type="presParOf" srcId="{8EF58877-C7E4-46BD-9276-5EB921E760A8}" destId="{452D52A4-608C-4478-9AA1-F5C338F49A52}" srcOrd="0" destOrd="0" presId="urn:microsoft.com/office/officeart/2005/8/layout/hList1"/>
    <dgm:cxn modelId="{500964FC-A9D7-4259-9D54-567F42FB9EED}" type="presParOf" srcId="{8EF58877-C7E4-46BD-9276-5EB921E760A8}" destId="{B85FA53E-15F8-481F-B3DC-72EE831BE351}" srcOrd="1" destOrd="0" presId="urn:microsoft.com/office/officeart/2005/8/layout/hList1"/>
    <dgm:cxn modelId="{4E2DC610-2A47-4A21-A0A9-CCA84F7D50B2}" type="presParOf" srcId="{40988547-5C7E-4737-A3CC-C9718E94DF35}" destId="{65300637-CCB8-4DB6-974B-C30067F692A4}" srcOrd="9" destOrd="0" presId="urn:microsoft.com/office/officeart/2005/8/layout/hList1"/>
    <dgm:cxn modelId="{E6D15187-5E87-402C-B1DD-0A6AA5D24C76}" type="presParOf" srcId="{40988547-5C7E-4737-A3CC-C9718E94DF35}" destId="{79DE5434-FE4A-4DEA-993F-64067A3AF333}" srcOrd="10" destOrd="0" presId="urn:microsoft.com/office/officeart/2005/8/layout/hList1"/>
    <dgm:cxn modelId="{028A8561-9D6E-4846-B084-55F0366C48DD}" type="presParOf" srcId="{79DE5434-FE4A-4DEA-993F-64067A3AF333}" destId="{DDA9597B-CAFD-4FBB-8EA8-56AD255AF4D5}" srcOrd="0" destOrd="0" presId="urn:microsoft.com/office/officeart/2005/8/layout/hList1"/>
    <dgm:cxn modelId="{CFC70A24-04A7-43B4-9180-9ACBDEA058B6}" type="presParOf" srcId="{79DE5434-FE4A-4DEA-993F-64067A3AF333}" destId="{246FF90A-2BAF-4369-A0AB-2D81D53E274F}" srcOrd="1" destOrd="0" presId="urn:microsoft.com/office/officeart/2005/8/layout/hList1"/>
  </dgm:cxnLst>
  <dgm:bg>
    <a:solidFill>
      <a:schemeClr val="accent4"/>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DD19F-A3BF-4ACA-A5F8-5415C9232875}">
      <dsp:nvSpPr>
        <dsp:cNvPr id="0" name=""/>
        <dsp:cNvSpPr/>
      </dsp:nvSpPr>
      <dsp:spPr>
        <a:xfrm>
          <a:off x="3777806" y="968458"/>
          <a:ext cx="1189335" cy="1189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2FCA081-DAFB-480F-9801-A0C629DB33A5}">
      <dsp:nvSpPr>
        <dsp:cNvPr id="0" name=""/>
        <dsp:cNvSpPr/>
      </dsp:nvSpPr>
      <dsp:spPr>
        <a:xfrm>
          <a:off x="3682659" y="0"/>
          <a:ext cx="1379629" cy="7985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b="1" kern="1200" dirty="0">
              <a:latin typeface="Segoe UI" panose="020B0502040204020203" pitchFamily="34" charset="0"/>
              <a:cs typeface="Segoe UI" panose="020B0502040204020203" pitchFamily="34" charset="0"/>
            </a:rPr>
            <a:t>Bakım İhmali</a:t>
          </a:r>
          <a:endParaRPr lang="tr-TR" sz="2200" kern="1200" dirty="0">
            <a:latin typeface="Segoe UI" panose="020B0502040204020203" pitchFamily="34" charset="0"/>
            <a:cs typeface="Segoe UI" panose="020B0502040204020203" pitchFamily="34" charset="0"/>
          </a:endParaRPr>
        </a:p>
      </dsp:txBody>
      <dsp:txXfrm>
        <a:off x="3682659" y="0"/>
        <a:ext cx="1379629" cy="798553"/>
      </dsp:txXfrm>
    </dsp:sp>
    <dsp:sp modelId="{ED23618D-6A84-4F0D-9D2F-AEC377BCF424}">
      <dsp:nvSpPr>
        <dsp:cNvPr id="0" name=""/>
        <dsp:cNvSpPr/>
      </dsp:nvSpPr>
      <dsp:spPr>
        <a:xfrm>
          <a:off x="4230229" y="1297055"/>
          <a:ext cx="1189335" cy="1189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4ABE09B-A1CC-40D2-8FA7-F8A864C5524E}">
      <dsp:nvSpPr>
        <dsp:cNvPr id="0" name=""/>
        <dsp:cNvSpPr/>
      </dsp:nvSpPr>
      <dsp:spPr>
        <a:xfrm>
          <a:off x="5514235" y="1053411"/>
          <a:ext cx="1236908" cy="866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b="1" kern="1200" dirty="0">
              <a:latin typeface="Segoe UI" panose="020B0502040204020203" pitchFamily="34" charset="0"/>
              <a:cs typeface="Segoe UI" panose="020B0502040204020203" pitchFamily="34" charset="0"/>
            </a:rPr>
            <a:t>Tıbbi İhmal</a:t>
          </a:r>
          <a:endParaRPr lang="tr-TR" sz="2200" kern="1200" dirty="0">
            <a:latin typeface="Segoe UI" panose="020B0502040204020203" pitchFamily="34" charset="0"/>
            <a:cs typeface="Segoe UI" panose="020B0502040204020203" pitchFamily="34" charset="0"/>
          </a:endParaRPr>
        </a:p>
      </dsp:txBody>
      <dsp:txXfrm>
        <a:off x="5514235" y="1053411"/>
        <a:ext cx="1236908" cy="866515"/>
      </dsp:txXfrm>
    </dsp:sp>
    <dsp:sp modelId="{2A41AB17-C86D-4D33-B9D9-853352E6D369}">
      <dsp:nvSpPr>
        <dsp:cNvPr id="0" name=""/>
        <dsp:cNvSpPr/>
      </dsp:nvSpPr>
      <dsp:spPr>
        <a:xfrm>
          <a:off x="4057537" y="1829197"/>
          <a:ext cx="1189335" cy="1189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7286CA-BBDF-4B12-9981-76248161659D}">
      <dsp:nvSpPr>
        <dsp:cNvPr id="0" name=""/>
        <dsp:cNvSpPr/>
      </dsp:nvSpPr>
      <dsp:spPr>
        <a:xfrm>
          <a:off x="5323942" y="2531585"/>
          <a:ext cx="1236908" cy="866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b="1" kern="1200">
              <a:latin typeface="Segoe UI" panose="020B0502040204020203" pitchFamily="34" charset="0"/>
              <a:cs typeface="Segoe UI" panose="020B0502040204020203" pitchFamily="34" charset="0"/>
            </a:rPr>
            <a:t>Eğitimsel ihmal</a:t>
          </a:r>
          <a:endParaRPr lang="tr-TR" sz="2200" kern="1200">
            <a:latin typeface="Segoe UI" panose="020B0502040204020203" pitchFamily="34" charset="0"/>
            <a:cs typeface="Segoe UI" panose="020B0502040204020203" pitchFamily="34" charset="0"/>
          </a:endParaRPr>
        </a:p>
      </dsp:txBody>
      <dsp:txXfrm>
        <a:off x="5323942" y="2531585"/>
        <a:ext cx="1236908" cy="866515"/>
      </dsp:txXfrm>
    </dsp:sp>
    <dsp:sp modelId="{C1AA3B16-22EE-4995-A2AF-21AD9952E624}">
      <dsp:nvSpPr>
        <dsp:cNvPr id="0" name=""/>
        <dsp:cNvSpPr/>
      </dsp:nvSpPr>
      <dsp:spPr>
        <a:xfrm>
          <a:off x="3498074" y="1829197"/>
          <a:ext cx="1189335" cy="1189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9E91FAD-B098-4D73-BCDC-E4EB3E952879}">
      <dsp:nvSpPr>
        <dsp:cNvPr id="0" name=""/>
        <dsp:cNvSpPr/>
      </dsp:nvSpPr>
      <dsp:spPr>
        <a:xfrm>
          <a:off x="2184096" y="2531585"/>
          <a:ext cx="1236908" cy="866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b="1" kern="1200">
              <a:latin typeface="Segoe UI" panose="020B0502040204020203" pitchFamily="34" charset="0"/>
              <a:cs typeface="Segoe UI" panose="020B0502040204020203" pitchFamily="34" charset="0"/>
            </a:rPr>
            <a:t>Gözetim ihmali</a:t>
          </a:r>
          <a:endParaRPr lang="tr-TR" sz="2200" kern="1200">
            <a:latin typeface="Segoe UI" panose="020B0502040204020203" pitchFamily="34" charset="0"/>
            <a:cs typeface="Segoe UI" panose="020B0502040204020203" pitchFamily="34" charset="0"/>
          </a:endParaRPr>
        </a:p>
      </dsp:txBody>
      <dsp:txXfrm>
        <a:off x="2184096" y="2531585"/>
        <a:ext cx="1236908" cy="866515"/>
      </dsp:txXfrm>
    </dsp:sp>
    <dsp:sp modelId="{AF18ABCD-DEA3-4661-9C79-FEA94D8640FD}">
      <dsp:nvSpPr>
        <dsp:cNvPr id="0" name=""/>
        <dsp:cNvSpPr/>
      </dsp:nvSpPr>
      <dsp:spPr>
        <a:xfrm>
          <a:off x="3264156" y="1273161"/>
          <a:ext cx="1189335" cy="11893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BC8215D-2B82-4C0B-8A81-E6691ED692A7}">
      <dsp:nvSpPr>
        <dsp:cNvPr id="0" name=""/>
        <dsp:cNvSpPr/>
      </dsp:nvSpPr>
      <dsp:spPr>
        <a:xfrm>
          <a:off x="1993803" y="1053411"/>
          <a:ext cx="1236908" cy="866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b="1" kern="1200">
              <a:latin typeface="Segoe UI" panose="020B0502040204020203" pitchFamily="34" charset="0"/>
              <a:cs typeface="Segoe UI" panose="020B0502040204020203" pitchFamily="34" charset="0"/>
            </a:rPr>
            <a:t>Çevresel ihmal</a:t>
          </a:r>
          <a:endParaRPr lang="tr-TR" sz="2200" kern="1200">
            <a:latin typeface="Segoe UI" panose="020B0502040204020203" pitchFamily="34" charset="0"/>
            <a:cs typeface="Segoe UI" panose="020B0502040204020203" pitchFamily="34" charset="0"/>
          </a:endParaRPr>
        </a:p>
      </dsp:txBody>
      <dsp:txXfrm>
        <a:off x="1993803" y="1053411"/>
        <a:ext cx="1236908" cy="8665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2238B-B8FB-44C8-A448-C3FF198C1E39}">
      <dsp:nvSpPr>
        <dsp:cNvPr id="0" name=""/>
        <dsp:cNvSpPr/>
      </dsp:nvSpPr>
      <dsp:spPr>
        <a:xfrm>
          <a:off x="783771" y="0"/>
          <a:ext cx="8882741" cy="307856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80B47-4BA6-4E3B-ABDD-1C144A112926}">
      <dsp:nvSpPr>
        <dsp:cNvPr id="0" name=""/>
        <dsp:cNvSpPr/>
      </dsp:nvSpPr>
      <dsp:spPr>
        <a:xfrm>
          <a:off x="2870" y="923568"/>
          <a:ext cx="1671126" cy="12314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Çocuğun güvenliği sağlanmalı</a:t>
          </a:r>
          <a:endParaRPr lang="tr-TR" sz="1800" kern="1200" dirty="0">
            <a:solidFill>
              <a:schemeClr val="tx1"/>
            </a:solidFill>
            <a:latin typeface="Segoe UI" panose="020B0502040204020203" pitchFamily="34" charset="0"/>
            <a:cs typeface="Segoe UI" panose="020B0502040204020203" pitchFamily="34" charset="0"/>
          </a:endParaRPr>
        </a:p>
      </dsp:txBody>
      <dsp:txXfrm>
        <a:off x="62983" y="983681"/>
        <a:ext cx="1550900" cy="1111198"/>
      </dsp:txXfrm>
    </dsp:sp>
    <dsp:sp modelId="{B19EF8EF-A0EC-460B-AE3B-E85FCC5FB4FC}">
      <dsp:nvSpPr>
        <dsp:cNvPr id="0" name=""/>
        <dsp:cNvSpPr/>
      </dsp:nvSpPr>
      <dsp:spPr>
        <a:xfrm>
          <a:off x="1757553" y="923568"/>
          <a:ext cx="1671126" cy="1231424"/>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Yetkililere bilgi verilmeli</a:t>
          </a:r>
          <a:endParaRPr lang="tr-TR" sz="1800" kern="1200" dirty="0">
            <a:solidFill>
              <a:schemeClr val="tx1"/>
            </a:solidFill>
            <a:latin typeface="Segoe UI" panose="020B0502040204020203" pitchFamily="34" charset="0"/>
            <a:cs typeface="Segoe UI" panose="020B0502040204020203" pitchFamily="34" charset="0"/>
          </a:endParaRPr>
        </a:p>
      </dsp:txBody>
      <dsp:txXfrm>
        <a:off x="1817666" y="983681"/>
        <a:ext cx="1550900" cy="1111198"/>
      </dsp:txXfrm>
    </dsp:sp>
    <dsp:sp modelId="{DE6A1D11-2233-4952-BD31-3E3A0BF9B2C1}">
      <dsp:nvSpPr>
        <dsp:cNvPr id="0" name=""/>
        <dsp:cNvSpPr/>
      </dsp:nvSpPr>
      <dsp:spPr>
        <a:xfrm>
          <a:off x="3512236" y="923568"/>
          <a:ext cx="1671126" cy="1231424"/>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İlgili sağlık kuruluşuna başvurulmalı</a:t>
          </a:r>
          <a:endParaRPr lang="tr-TR" sz="1800" kern="1200" dirty="0">
            <a:solidFill>
              <a:schemeClr val="tx1"/>
            </a:solidFill>
            <a:latin typeface="Segoe UI" panose="020B0502040204020203" pitchFamily="34" charset="0"/>
            <a:cs typeface="Segoe UI" panose="020B0502040204020203" pitchFamily="34" charset="0"/>
          </a:endParaRPr>
        </a:p>
      </dsp:txBody>
      <dsp:txXfrm>
        <a:off x="3572349" y="983681"/>
        <a:ext cx="1550900" cy="1111198"/>
      </dsp:txXfrm>
    </dsp:sp>
    <dsp:sp modelId="{2ED5DB40-23B5-4188-8B87-BD5885A3EFD5}">
      <dsp:nvSpPr>
        <dsp:cNvPr id="0" name=""/>
        <dsp:cNvSpPr/>
      </dsp:nvSpPr>
      <dsp:spPr>
        <a:xfrm>
          <a:off x="5266920" y="923568"/>
          <a:ext cx="1671126" cy="1231424"/>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Yasal adımlar atılmalı</a:t>
          </a:r>
          <a:endParaRPr lang="tr-TR" sz="1800" kern="1200" dirty="0">
            <a:solidFill>
              <a:schemeClr val="tx1"/>
            </a:solidFill>
            <a:latin typeface="Segoe UI" panose="020B0502040204020203" pitchFamily="34" charset="0"/>
            <a:cs typeface="Segoe UI" panose="020B0502040204020203" pitchFamily="34" charset="0"/>
          </a:endParaRPr>
        </a:p>
      </dsp:txBody>
      <dsp:txXfrm>
        <a:off x="5327033" y="983681"/>
        <a:ext cx="1550900" cy="1111198"/>
      </dsp:txXfrm>
    </dsp:sp>
    <dsp:sp modelId="{C02514E1-B01B-49A9-9AD8-2F3D0FB537A5}">
      <dsp:nvSpPr>
        <dsp:cNvPr id="0" name=""/>
        <dsp:cNvSpPr/>
      </dsp:nvSpPr>
      <dsp:spPr>
        <a:xfrm>
          <a:off x="7021603" y="923568"/>
          <a:ext cx="1671126" cy="1231424"/>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Destek ve tedavi sağlanmalı</a:t>
          </a:r>
          <a:endParaRPr lang="tr-TR" sz="1800" kern="1200" dirty="0">
            <a:solidFill>
              <a:schemeClr val="tx1"/>
            </a:solidFill>
            <a:latin typeface="Segoe UI" panose="020B0502040204020203" pitchFamily="34" charset="0"/>
            <a:cs typeface="Segoe UI" panose="020B0502040204020203" pitchFamily="34" charset="0"/>
          </a:endParaRPr>
        </a:p>
      </dsp:txBody>
      <dsp:txXfrm>
        <a:off x="7081716" y="983681"/>
        <a:ext cx="1550900" cy="1111198"/>
      </dsp:txXfrm>
    </dsp:sp>
    <dsp:sp modelId="{D1152440-ED7F-4D0E-BB21-423BE6D8477A}">
      <dsp:nvSpPr>
        <dsp:cNvPr id="0" name=""/>
        <dsp:cNvSpPr/>
      </dsp:nvSpPr>
      <dsp:spPr>
        <a:xfrm>
          <a:off x="8776286" y="923568"/>
          <a:ext cx="1671126" cy="123142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latin typeface="Segoe UI" panose="020B0502040204020203" pitchFamily="34" charset="0"/>
              <a:cs typeface="Segoe UI" panose="020B0502040204020203" pitchFamily="34" charset="0"/>
            </a:rPr>
            <a:t>Duyarlı bir yaklaşım sergilenmeli</a:t>
          </a:r>
          <a:endParaRPr lang="tr-TR" sz="1800" kern="1200" dirty="0">
            <a:solidFill>
              <a:schemeClr val="tx1"/>
            </a:solidFill>
            <a:latin typeface="Segoe UI" panose="020B0502040204020203" pitchFamily="34" charset="0"/>
            <a:cs typeface="Segoe UI" panose="020B0502040204020203" pitchFamily="34" charset="0"/>
          </a:endParaRPr>
        </a:p>
      </dsp:txBody>
      <dsp:txXfrm>
        <a:off x="8836399" y="983681"/>
        <a:ext cx="1550900" cy="1111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3F278-863D-4D33-8BFE-F70AB90D8AB2}">
      <dsp:nvSpPr>
        <dsp:cNvPr id="0" name=""/>
        <dsp:cNvSpPr/>
      </dsp:nvSpPr>
      <dsp:spPr>
        <a:xfrm>
          <a:off x="3817740" y="1054949"/>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E84B6F-51F4-4EAA-A9A3-2A21D5791748}">
      <dsp:nvSpPr>
        <dsp:cNvPr id="0" name=""/>
        <dsp:cNvSpPr/>
      </dsp:nvSpPr>
      <dsp:spPr>
        <a:xfrm>
          <a:off x="3641075" y="0"/>
          <a:ext cx="1766650" cy="9623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Aile Faktörü</a:t>
          </a:r>
        </a:p>
      </dsp:txBody>
      <dsp:txXfrm>
        <a:off x="3641075" y="0"/>
        <a:ext cx="1766650" cy="962377"/>
      </dsp:txXfrm>
    </dsp:sp>
    <dsp:sp modelId="{098F94B6-E77E-4230-9956-F2F653A4BDAC}">
      <dsp:nvSpPr>
        <dsp:cNvPr id="0" name=""/>
        <dsp:cNvSpPr/>
      </dsp:nvSpPr>
      <dsp:spPr>
        <a:xfrm>
          <a:off x="4229233" y="1217323"/>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D4C9359-DFDE-4D33-8BDF-4BE93CE5CF8F}">
      <dsp:nvSpPr>
        <dsp:cNvPr id="0" name=""/>
        <dsp:cNvSpPr/>
      </dsp:nvSpPr>
      <dsp:spPr>
        <a:xfrm>
          <a:off x="5794621" y="916550"/>
          <a:ext cx="1674195" cy="10540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Ebeveyn Faktörü</a:t>
          </a:r>
        </a:p>
      </dsp:txBody>
      <dsp:txXfrm>
        <a:off x="5794621" y="916550"/>
        <a:ext cx="1674195" cy="1054032"/>
      </dsp:txXfrm>
    </dsp:sp>
    <dsp:sp modelId="{A42377FF-2846-46E6-B0DB-8B0637B3C2B4}">
      <dsp:nvSpPr>
        <dsp:cNvPr id="0" name=""/>
        <dsp:cNvSpPr/>
      </dsp:nvSpPr>
      <dsp:spPr>
        <a:xfrm>
          <a:off x="4276480" y="1849597"/>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B4C565D-EACD-44CC-93B8-AA3D8E873C50}">
      <dsp:nvSpPr>
        <dsp:cNvPr id="0" name=""/>
        <dsp:cNvSpPr/>
      </dsp:nvSpPr>
      <dsp:spPr>
        <a:xfrm>
          <a:off x="5794621" y="2488433"/>
          <a:ext cx="1674195" cy="11777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Çocuktan Kaynaklanan Bireysel Faktörler</a:t>
          </a:r>
        </a:p>
      </dsp:txBody>
      <dsp:txXfrm>
        <a:off x="5794621" y="2488433"/>
        <a:ext cx="1674195" cy="1177766"/>
      </dsp:txXfrm>
    </dsp:sp>
    <dsp:sp modelId="{AB4528FF-61FC-4816-A09C-B54B51D1222B}">
      <dsp:nvSpPr>
        <dsp:cNvPr id="0" name=""/>
        <dsp:cNvSpPr/>
      </dsp:nvSpPr>
      <dsp:spPr>
        <a:xfrm>
          <a:off x="3817740" y="2114939"/>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DA7578A-D27C-4C79-9E9A-DC60C28DE75B}">
      <dsp:nvSpPr>
        <dsp:cNvPr id="0" name=""/>
        <dsp:cNvSpPr/>
      </dsp:nvSpPr>
      <dsp:spPr>
        <a:xfrm>
          <a:off x="3641075" y="3620372"/>
          <a:ext cx="1766650" cy="96237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Bakım ve Koruma Altında Olan İhmal ve İstismar Mağduru Çocuklar</a:t>
          </a:r>
        </a:p>
      </dsp:txBody>
      <dsp:txXfrm>
        <a:off x="3641075" y="3620372"/>
        <a:ext cx="1766650" cy="962377"/>
      </dsp:txXfrm>
    </dsp:sp>
    <dsp:sp modelId="{D2345B16-555A-42AD-8FF7-11D3387B48DE}">
      <dsp:nvSpPr>
        <dsp:cNvPr id="0" name=""/>
        <dsp:cNvSpPr/>
      </dsp:nvSpPr>
      <dsp:spPr>
        <a:xfrm>
          <a:off x="3359000" y="1849597"/>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4C9B87-7122-4272-950D-536C1613CA12}">
      <dsp:nvSpPr>
        <dsp:cNvPr id="0" name=""/>
        <dsp:cNvSpPr/>
      </dsp:nvSpPr>
      <dsp:spPr>
        <a:xfrm>
          <a:off x="1579983" y="2488433"/>
          <a:ext cx="1674195" cy="11777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Sosyal Faktörler </a:t>
          </a:r>
        </a:p>
      </dsp:txBody>
      <dsp:txXfrm>
        <a:off x="1579983" y="2488433"/>
        <a:ext cx="1674195" cy="1177766"/>
      </dsp:txXfrm>
    </dsp:sp>
    <dsp:sp modelId="{1A91A272-4998-4E16-BED2-D9B892954546}">
      <dsp:nvSpPr>
        <dsp:cNvPr id="0" name=""/>
        <dsp:cNvSpPr/>
      </dsp:nvSpPr>
      <dsp:spPr>
        <a:xfrm>
          <a:off x="3228155" y="1081221"/>
          <a:ext cx="1413320" cy="1413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8F5044F-9C9C-4CD9-9F06-0C2B9319D047}">
      <dsp:nvSpPr>
        <dsp:cNvPr id="0" name=""/>
        <dsp:cNvSpPr/>
      </dsp:nvSpPr>
      <dsp:spPr>
        <a:xfrm>
          <a:off x="1579983" y="916550"/>
          <a:ext cx="1674195" cy="11777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a:latin typeface="Segoe UI" panose="020B0502040204020203" pitchFamily="34" charset="0"/>
              <a:cs typeface="Segoe UI" panose="020B0502040204020203" pitchFamily="34" charset="0"/>
            </a:rPr>
            <a:t>Toplumsal Faktörler </a:t>
          </a:r>
        </a:p>
      </dsp:txBody>
      <dsp:txXfrm>
        <a:off x="1579983" y="916550"/>
        <a:ext cx="1674195" cy="1177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5C439-17B6-4967-9BAB-18F221F50033}">
      <dsp:nvSpPr>
        <dsp:cNvPr id="0" name=""/>
        <dsp:cNvSpPr/>
      </dsp:nvSpPr>
      <dsp:spPr>
        <a:xfrm>
          <a:off x="759349" y="0"/>
          <a:ext cx="8605962" cy="251422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823D1-F8B5-4491-AA02-B496DD0AAB4B}">
      <dsp:nvSpPr>
        <dsp:cNvPr id="0" name=""/>
        <dsp:cNvSpPr/>
      </dsp:nvSpPr>
      <dsp:spPr>
        <a:xfrm>
          <a:off x="1977" y="754266"/>
          <a:ext cx="1265088" cy="100568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Düşük sosyoekonomik düzeyi</a:t>
          </a:r>
        </a:p>
      </dsp:txBody>
      <dsp:txXfrm>
        <a:off x="51071" y="803360"/>
        <a:ext cx="1166900" cy="907500"/>
      </dsp:txXfrm>
    </dsp:sp>
    <dsp:sp modelId="{0231F0E1-B398-42E5-8DC7-801019814900}">
      <dsp:nvSpPr>
        <dsp:cNvPr id="0" name=""/>
        <dsp:cNvSpPr/>
      </dsp:nvSpPr>
      <dsp:spPr>
        <a:xfrm>
          <a:off x="1477913" y="754266"/>
          <a:ext cx="1265088" cy="1005688"/>
        </a:xfrm>
        <a:prstGeom prst="round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rPr>
            <a:t>Ebeveynlerin genç yaşı</a:t>
          </a:r>
        </a:p>
      </dsp:txBody>
      <dsp:txXfrm>
        <a:off x="1527007" y="803360"/>
        <a:ext cx="1166900" cy="907500"/>
      </dsp:txXfrm>
    </dsp:sp>
    <dsp:sp modelId="{9213B740-2CE1-48A1-B065-0FF612B4FFB9}">
      <dsp:nvSpPr>
        <dsp:cNvPr id="0" name=""/>
        <dsp:cNvSpPr/>
      </dsp:nvSpPr>
      <dsp:spPr>
        <a:xfrm>
          <a:off x="2953850" y="754266"/>
          <a:ext cx="1265088" cy="1005688"/>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rPr>
            <a:t>Düşük eğitim düzeyi</a:t>
          </a:r>
        </a:p>
      </dsp:txBody>
      <dsp:txXfrm>
        <a:off x="3002944" y="803360"/>
        <a:ext cx="1166900" cy="907500"/>
      </dsp:txXfrm>
    </dsp:sp>
    <dsp:sp modelId="{61FAFB9D-5A73-4C20-B356-9F2B30D1C990}">
      <dsp:nvSpPr>
        <dsp:cNvPr id="0" name=""/>
        <dsp:cNvSpPr/>
      </dsp:nvSpPr>
      <dsp:spPr>
        <a:xfrm>
          <a:off x="4429786" y="754266"/>
          <a:ext cx="1265088" cy="1005688"/>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rPr>
            <a:t>İşsizlik</a:t>
          </a:r>
        </a:p>
      </dsp:txBody>
      <dsp:txXfrm>
        <a:off x="4478880" y="803360"/>
        <a:ext cx="1166900" cy="907500"/>
      </dsp:txXfrm>
    </dsp:sp>
    <dsp:sp modelId="{EFD9AE2F-3109-4AA3-BFFF-CEF9EF33822C}">
      <dsp:nvSpPr>
        <dsp:cNvPr id="0" name=""/>
        <dsp:cNvSpPr/>
      </dsp:nvSpPr>
      <dsp:spPr>
        <a:xfrm>
          <a:off x="5905723" y="754266"/>
          <a:ext cx="1265088" cy="1005688"/>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rPr>
            <a:t>Aile içi şiddet</a:t>
          </a:r>
        </a:p>
      </dsp:txBody>
      <dsp:txXfrm>
        <a:off x="5954817" y="803360"/>
        <a:ext cx="1166900" cy="907500"/>
      </dsp:txXfrm>
    </dsp:sp>
    <dsp:sp modelId="{5AE2ADE3-3706-41B4-A687-648730D57216}">
      <dsp:nvSpPr>
        <dsp:cNvPr id="0" name=""/>
        <dsp:cNvSpPr/>
      </dsp:nvSpPr>
      <dsp:spPr>
        <a:xfrm>
          <a:off x="7381659" y="754266"/>
          <a:ext cx="1265088" cy="1005688"/>
        </a:xfrm>
        <a:prstGeom prst="round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rPr>
            <a:t>Tek ebeveyn</a:t>
          </a:r>
        </a:p>
      </dsp:txBody>
      <dsp:txXfrm>
        <a:off x="7430753" y="803360"/>
        <a:ext cx="1166900" cy="907500"/>
      </dsp:txXfrm>
    </dsp:sp>
    <dsp:sp modelId="{45E84678-2CA6-4226-9014-1EF6F794FDCB}">
      <dsp:nvSpPr>
        <dsp:cNvPr id="0" name=""/>
        <dsp:cNvSpPr/>
      </dsp:nvSpPr>
      <dsp:spPr>
        <a:xfrm>
          <a:off x="8857596" y="754266"/>
          <a:ext cx="1265088" cy="100568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İstismarı normalleştiren aile içi kültürel </a:t>
          </a:r>
        </a:p>
      </dsp:txBody>
      <dsp:txXfrm>
        <a:off x="8906690" y="803360"/>
        <a:ext cx="1166900" cy="90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D6CAE-631A-4AC3-BDD1-8996B1A6038A}">
      <dsp:nvSpPr>
        <dsp:cNvPr id="0" name=""/>
        <dsp:cNvSpPr/>
      </dsp:nvSpPr>
      <dsp:spPr>
        <a:xfrm>
          <a:off x="743446" y="0"/>
          <a:ext cx="8425732" cy="26202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3E131-5466-4122-A6C9-1B8E67503982}">
      <dsp:nvSpPr>
        <dsp:cNvPr id="0" name=""/>
        <dsp:cNvSpPr/>
      </dsp:nvSpPr>
      <dsp:spPr>
        <a:xfrm>
          <a:off x="7416" y="786071"/>
          <a:ext cx="1178038" cy="10480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dirty="0">
              <a:solidFill>
                <a:schemeClr val="tx1"/>
              </a:solidFill>
              <a:latin typeface="Segoe UI" panose="020B0502040204020203" pitchFamily="34" charset="0"/>
              <a:cs typeface="Segoe UI" panose="020B0502040204020203" pitchFamily="34" charset="0"/>
            </a:rPr>
            <a:t>Kişilik bozuklukları </a:t>
          </a:r>
        </a:p>
      </dsp:txBody>
      <dsp:txXfrm>
        <a:off x="58580" y="837235"/>
        <a:ext cx="1075710" cy="945767"/>
      </dsp:txXfrm>
    </dsp:sp>
    <dsp:sp modelId="{87A328DB-6233-4EC9-B71C-E5B2E94FC250}">
      <dsp:nvSpPr>
        <dsp:cNvPr id="0" name=""/>
        <dsp:cNvSpPr/>
      </dsp:nvSpPr>
      <dsp:spPr>
        <a:xfrm>
          <a:off x="1253095" y="786071"/>
          <a:ext cx="1178038" cy="1048095"/>
        </a:xfrm>
        <a:prstGeom prst="round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Duygu durum bozuklukları</a:t>
          </a:r>
        </a:p>
      </dsp:txBody>
      <dsp:txXfrm>
        <a:off x="1304259" y="837235"/>
        <a:ext cx="1075710" cy="945767"/>
      </dsp:txXfrm>
    </dsp:sp>
    <dsp:sp modelId="{D9BDBB92-B981-4E20-B825-504235A10137}">
      <dsp:nvSpPr>
        <dsp:cNvPr id="0" name=""/>
        <dsp:cNvSpPr/>
      </dsp:nvSpPr>
      <dsp:spPr>
        <a:xfrm>
          <a:off x="2498774" y="786071"/>
          <a:ext cx="1178038" cy="1048095"/>
        </a:xfrm>
        <a:prstGeom prst="roundRect">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Anksiyete</a:t>
          </a:r>
        </a:p>
      </dsp:txBody>
      <dsp:txXfrm>
        <a:off x="2549938" y="837235"/>
        <a:ext cx="1075710" cy="945767"/>
      </dsp:txXfrm>
    </dsp:sp>
    <dsp:sp modelId="{49FA26F6-F4A9-4BEE-993B-A5626F4C7EE2}">
      <dsp:nvSpPr>
        <dsp:cNvPr id="0" name=""/>
        <dsp:cNvSpPr/>
      </dsp:nvSpPr>
      <dsp:spPr>
        <a:xfrm>
          <a:off x="3744454" y="786071"/>
          <a:ext cx="1178038" cy="1048095"/>
        </a:xfrm>
        <a:prstGeom prst="round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dirty="0">
              <a:solidFill>
                <a:schemeClr val="tx1"/>
              </a:solidFill>
              <a:latin typeface="Segoe UI" panose="020B0502040204020203" pitchFamily="34" charset="0"/>
              <a:cs typeface="Segoe UI" panose="020B0502040204020203" pitchFamily="34" charset="0"/>
            </a:rPr>
            <a:t>Alkol ve madde </a:t>
          </a:r>
        </a:p>
      </dsp:txBody>
      <dsp:txXfrm>
        <a:off x="3795618" y="837235"/>
        <a:ext cx="1075710" cy="945767"/>
      </dsp:txXfrm>
    </dsp:sp>
    <dsp:sp modelId="{3BF85540-5998-477F-8345-4A73B771D860}">
      <dsp:nvSpPr>
        <dsp:cNvPr id="0" name=""/>
        <dsp:cNvSpPr/>
      </dsp:nvSpPr>
      <dsp:spPr>
        <a:xfrm>
          <a:off x="4990133" y="786071"/>
          <a:ext cx="1178038" cy="1048095"/>
        </a:xfrm>
        <a:prstGeom prst="round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Yetersiz ebeveyn becerileri</a:t>
          </a:r>
        </a:p>
      </dsp:txBody>
      <dsp:txXfrm>
        <a:off x="5041297" y="837235"/>
        <a:ext cx="1075710" cy="945767"/>
      </dsp:txXfrm>
    </dsp:sp>
    <dsp:sp modelId="{7B2C271F-F5EB-4373-9516-CBAED625800C}">
      <dsp:nvSpPr>
        <dsp:cNvPr id="0" name=""/>
        <dsp:cNvSpPr/>
      </dsp:nvSpPr>
      <dsp:spPr>
        <a:xfrm>
          <a:off x="6235812" y="786071"/>
          <a:ext cx="1178038" cy="1048095"/>
        </a:xfrm>
        <a:prstGeom prst="round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Duygusal veya psikolojik sorunlar</a:t>
          </a:r>
        </a:p>
      </dsp:txBody>
      <dsp:txXfrm>
        <a:off x="6286976" y="837235"/>
        <a:ext cx="1075710" cy="945767"/>
      </dsp:txXfrm>
    </dsp:sp>
    <dsp:sp modelId="{13A89175-3CE6-461B-B0C2-84D8FBFE4621}">
      <dsp:nvSpPr>
        <dsp:cNvPr id="0" name=""/>
        <dsp:cNvSpPr/>
      </dsp:nvSpPr>
      <dsp:spPr>
        <a:xfrm>
          <a:off x="7481492" y="786071"/>
          <a:ext cx="1178038" cy="1048095"/>
        </a:xfrm>
        <a:prstGeom prst="roundRect">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Stres</a:t>
          </a:r>
        </a:p>
      </dsp:txBody>
      <dsp:txXfrm>
        <a:off x="7532656" y="837235"/>
        <a:ext cx="1075710" cy="945767"/>
      </dsp:txXfrm>
    </dsp:sp>
    <dsp:sp modelId="{8514C9B9-B998-4D53-932B-8251BA0E3B11}">
      <dsp:nvSpPr>
        <dsp:cNvPr id="0" name=""/>
        <dsp:cNvSpPr/>
      </dsp:nvSpPr>
      <dsp:spPr>
        <a:xfrm>
          <a:off x="8727171" y="786071"/>
          <a:ext cx="1178038" cy="104809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b="1" kern="1200">
              <a:solidFill>
                <a:schemeClr val="tx1"/>
              </a:solidFill>
              <a:latin typeface="Segoe UI" panose="020B0502040204020203" pitchFamily="34" charset="0"/>
              <a:cs typeface="Segoe UI" panose="020B0502040204020203" pitchFamily="34" charset="0"/>
            </a:rPr>
            <a:t>Öfke veya saldırgan </a:t>
          </a:r>
        </a:p>
      </dsp:txBody>
      <dsp:txXfrm>
        <a:off x="8778335" y="837235"/>
        <a:ext cx="1075710" cy="945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3BABF-A809-4AAB-8BD7-9DB531E8FBB9}">
      <dsp:nvSpPr>
        <dsp:cNvPr id="0" name=""/>
        <dsp:cNvSpPr/>
      </dsp:nvSpPr>
      <dsp:spPr>
        <a:xfrm>
          <a:off x="761068" y="0"/>
          <a:ext cx="8625444" cy="300173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B9389-4EAD-471C-9FEF-9BDB6617C5EF}">
      <dsp:nvSpPr>
        <dsp:cNvPr id="0" name=""/>
        <dsp:cNvSpPr/>
      </dsp:nvSpPr>
      <dsp:spPr>
        <a:xfrm>
          <a:off x="2208" y="900519"/>
          <a:ext cx="1948066" cy="12006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solidFill>
                <a:schemeClr val="tx1"/>
              </a:solidFill>
            </a:rPr>
            <a:t>Mental retardasyon</a:t>
          </a:r>
        </a:p>
      </dsp:txBody>
      <dsp:txXfrm>
        <a:off x="60821" y="959132"/>
        <a:ext cx="1830840" cy="1083467"/>
      </dsp:txXfrm>
    </dsp:sp>
    <dsp:sp modelId="{8E17FFFB-BAE8-447E-A63A-026A33A32D32}">
      <dsp:nvSpPr>
        <dsp:cNvPr id="0" name=""/>
        <dsp:cNvSpPr/>
      </dsp:nvSpPr>
      <dsp:spPr>
        <a:xfrm>
          <a:off x="2050983" y="900519"/>
          <a:ext cx="1948066" cy="1200693"/>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solidFill>
                <a:schemeClr val="tx1"/>
              </a:solidFill>
            </a:rPr>
            <a:t>İçe kapanık</a:t>
          </a:r>
        </a:p>
      </dsp:txBody>
      <dsp:txXfrm>
        <a:off x="2109596" y="959132"/>
        <a:ext cx="1830840" cy="1083467"/>
      </dsp:txXfrm>
    </dsp:sp>
    <dsp:sp modelId="{1F9BA4E9-41D6-4A8C-920E-01E27F44B708}">
      <dsp:nvSpPr>
        <dsp:cNvPr id="0" name=""/>
        <dsp:cNvSpPr/>
      </dsp:nvSpPr>
      <dsp:spPr>
        <a:xfrm>
          <a:off x="4099757" y="900519"/>
          <a:ext cx="1948066" cy="1200693"/>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solidFill>
                <a:schemeClr val="tx1"/>
              </a:solidFill>
            </a:rPr>
            <a:t>Düşük benlik saygısı </a:t>
          </a:r>
        </a:p>
      </dsp:txBody>
      <dsp:txXfrm>
        <a:off x="4158370" y="959132"/>
        <a:ext cx="1830840" cy="1083467"/>
      </dsp:txXfrm>
    </dsp:sp>
    <dsp:sp modelId="{30E00996-E6F9-4FA8-B655-E26D1011BBE4}">
      <dsp:nvSpPr>
        <dsp:cNvPr id="0" name=""/>
        <dsp:cNvSpPr/>
      </dsp:nvSpPr>
      <dsp:spPr>
        <a:xfrm>
          <a:off x="6148532" y="900519"/>
          <a:ext cx="1948066" cy="1200693"/>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solidFill>
                <a:schemeClr val="tx1"/>
              </a:solidFill>
            </a:rPr>
            <a:t>Zayıf mahremiyet bilinci </a:t>
          </a:r>
        </a:p>
      </dsp:txBody>
      <dsp:txXfrm>
        <a:off x="6207145" y="959132"/>
        <a:ext cx="1830840" cy="1083467"/>
      </dsp:txXfrm>
    </dsp:sp>
    <dsp:sp modelId="{744428A2-B0C1-49B1-BEC7-3B805137519A}">
      <dsp:nvSpPr>
        <dsp:cNvPr id="0" name=""/>
        <dsp:cNvSpPr/>
      </dsp:nvSpPr>
      <dsp:spPr>
        <a:xfrm>
          <a:off x="8197306" y="900519"/>
          <a:ext cx="1948066" cy="120069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solidFill>
                <a:schemeClr val="tx1"/>
              </a:solidFill>
            </a:rPr>
            <a:t>Bedensel sınırlarda zayıf farkındalık</a:t>
          </a:r>
        </a:p>
      </dsp:txBody>
      <dsp:txXfrm>
        <a:off x="8255919" y="959132"/>
        <a:ext cx="1830840" cy="1083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6BC8-CEFA-46AD-B937-DE9A530FF99B}">
      <dsp:nvSpPr>
        <dsp:cNvPr id="0" name=""/>
        <dsp:cNvSpPr/>
      </dsp:nvSpPr>
      <dsp:spPr>
        <a:xfrm>
          <a:off x="777995" y="0"/>
          <a:ext cx="8817284" cy="263278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A07B8-4F2A-47A7-A125-6E659138F2FF}">
      <dsp:nvSpPr>
        <dsp:cNvPr id="0" name=""/>
        <dsp:cNvSpPr/>
      </dsp:nvSpPr>
      <dsp:spPr>
        <a:xfrm>
          <a:off x="4558" y="789836"/>
          <a:ext cx="1993107" cy="10531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Segoe UI" panose="020B0502040204020203" pitchFamily="34" charset="0"/>
              <a:cs typeface="Segoe UI" panose="020B0502040204020203" pitchFamily="34" charset="0"/>
            </a:rPr>
            <a:t>Ailenin veya aile üyelerinin sosyal izolasyonu </a:t>
          </a:r>
        </a:p>
      </dsp:txBody>
      <dsp:txXfrm>
        <a:off x="55967" y="841245"/>
        <a:ext cx="1890289" cy="950296"/>
      </dsp:txXfrm>
    </dsp:sp>
    <dsp:sp modelId="{D5D9893D-64AB-4C4A-A8AF-FE11DF7AF579}">
      <dsp:nvSpPr>
        <dsp:cNvPr id="0" name=""/>
        <dsp:cNvSpPr/>
      </dsp:nvSpPr>
      <dsp:spPr>
        <a:xfrm>
          <a:off x="2097321" y="789836"/>
          <a:ext cx="1993107" cy="1053114"/>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Segoe UI" panose="020B0502040204020203" pitchFamily="34" charset="0"/>
              <a:cs typeface="Segoe UI" panose="020B0502040204020203" pitchFamily="34" charset="0"/>
            </a:rPr>
            <a:t>Yetersiz sosyal destek </a:t>
          </a:r>
        </a:p>
      </dsp:txBody>
      <dsp:txXfrm>
        <a:off x="2148730" y="841245"/>
        <a:ext cx="1890289" cy="950296"/>
      </dsp:txXfrm>
    </dsp:sp>
    <dsp:sp modelId="{38F1C170-AD0A-48B6-A3E7-54950FCBF606}">
      <dsp:nvSpPr>
        <dsp:cNvPr id="0" name=""/>
        <dsp:cNvSpPr/>
      </dsp:nvSpPr>
      <dsp:spPr>
        <a:xfrm>
          <a:off x="4190084" y="789836"/>
          <a:ext cx="1993107" cy="1053114"/>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Segoe UI" panose="020B0502040204020203" pitchFamily="34" charset="0"/>
              <a:cs typeface="Segoe UI" panose="020B0502040204020203" pitchFamily="34" charset="0"/>
            </a:rPr>
            <a:t>Şiddete eğilimli sosyal çevre, </a:t>
          </a:r>
        </a:p>
      </dsp:txBody>
      <dsp:txXfrm>
        <a:off x="4241493" y="841245"/>
        <a:ext cx="1890289" cy="950296"/>
      </dsp:txXfrm>
    </dsp:sp>
    <dsp:sp modelId="{3EAA2C1E-EE5F-4F81-8511-CC3AD6997C9A}">
      <dsp:nvSpPr>
        <dsp:cNvPr id="0" name=""/>
        <dsp:cNvSpPr/>
      </dsp:nvSpPr>
      <dsp:spPr>
        <a:xfrm>
          <a:off x="6282847" y="789836"/>
          <a:ext cx="1993107" cy="1053114"/>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Segoe UI" panose="020B0502040204020203" pitchFamily="34" charset="0"/>
              <a:cs typeface="Segoe UI" panose="020B0502040204020203" pitchFamily="34" charset="0"/>
            </a:rPr>
            <a:t>Suç </a:t>
          </a:r>
        </a:p>
      </dsp:txBody>
      <dsp:txXfrm>
        <a:off x="6334256" y="841245"/>
        <a:ext cx="1890289" cy="950296"/>
      </dsp:txXfrm>
    </dsp:sp>
    <dsp:sp modelId="{952DE53F-67DC-44C0-A3F1-3E31AC37ABBD}">
      <dsp:nvSpPr>
        <dsp:cNvPr id="0" name=""/>
        <dsp:cNvSpPr/>
      </dsp:nvSpPr>
      <dsp:spPr>
        <a:xfrm>
          <a:off x="8375609" y="789836"/>
          <a:ext cx="1993107" cy="105311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Segoe UI" panose="020B0502040204020203" pitchFamily="34" charset="0"/>
              <a:cs typeface="Segoe UI" panose="020B0502040204020203" pitchFamily="34" charset="0"/>
            </a:rPr>
            <a:t>Sosyal çevrede madde kullanımı</a:t>
          </a:r>
        </a:p>
      </dsp:txBody>
      <dsp:txXfrm>
        <a:off x="8427018" y="841245"/>
        <a:ext cx="1890289" cy="950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7C27-4BCE-4070-8E4B-9098B4D1E875}">
      <dsp:nvSpPr>
        <dsp:cNvPr id="0" name=""/>
        <dsp:cNvSpPr/>
      </dsp:nvSpPr>
      <dsp:spPr>
        <a:xfrm>
          <a:off x="805769" y="0"/>
          <a:ext cx="9132052" cy="247284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F1809F-0628-4EDE-AF64-60755AAB7D8F}">
      <dsp:nvSpPr>
        <dsp:cNvPr id="0" name=""/>
        <dsp:cNvSpPr/>
      </dsp:nvSpPr>
      <dsp:spPr>
        <a:xfrm>
          <a:off x="131" y="741852"/>
          <a:ext cx="1572194" cy="9891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Segoe UI" panose="020B0502040204020203" pitchFamily="34" charset="0"/>
              <a:cs typeface="Segoe UI" panose="020B0502040204020203" pitchFamily="34" charset="0"/>
            </a:rPr>
            <a:t>Yetersiz yasal düzenlemeler </a:t>
          </a:r>
        </a:p>
      </dsp:txBody>
      <dsp:txXfrm>
        <a:off x="48417" y="790138"/>
        <a:ext cx="1475622" cy="892564"/>
      </dsp:txXfrm>
    </dsp:sp>
    <dsp:sp modelId="{3B090A20-E005-4F47-AA92-7DB638D40655}">
      <dsp:nvSpPr>
        <dsp:cNvPr id="0" name=""/>
        <dsp:cNvSpPr/>
      </dsp:nvSpPr>
      <dsp:spPr>
        <a:xfrm>
          <a:off x="1834357" y="741852"/>
          <a:ext cx="1572194" cy="989136"/>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Segoe UI" panose="020B0502040204020203" pitchFamily="34" charset="0"/>
              <a:cs typeface="Segoe UI" panose="020B0502040204020203" pitchFamily="34" charset="0"/>
            </a:rPr>
            <a:t>Eğitim ve farkındalık eksiklikleri </a:t>
          </a:r>
        </a:p>
      </dsp:txBody>
      <dsp:txXfrm>
        <a:off x="1882643" y="790138"/>
        <a:ext cx="1475622" cy="892564"/>
      </dsp:txXfrm>
    </dsp:sp>
    <dsp:sp modelId="{744CB872-4019-4D49-BE90-8C10346A7594}">
      <dsp:nvSpPr>
        <dsp:cNvPr id="0" name=""/>
        <dsp:cNvSpPr/>
      </dsp:nvSpPr>
      <dsp:spPr>
        <a:xfrm>
          <a:off x="3668584" y="741852"/>
          <a:ext cx="1572194" cy="989136"/>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Segoe UI" panose="020B0502040204020203" pitchFamily="34" charset="0"/>
              <a:cs typeface="Segoe UI" panose="020B0502040204020203" pitchFamily="34" charset="0"/>
            </a:rPr>
            <a:t>Olumsuz kültürel normlar</a:t>
          </a:r>
        </a:p>
      </dsp:txBody>
      <dsp:txXfrm>
        <a:off x="3716870" y="790138"/>
        <a:ext cx="1475622" cy="892564"/>
      </dsp:txXfrm>
    </dsp:sp>
    <dsp:sp modelId="{F7BE9190-923E-400A-990F-A31F12E9CA77}">
      <dsp:nvSpPr>
        <dsp:cNvPr id="0" name=""/>
        <dsp:cNvSpPr/>
      </dsp:nvSpPr>
      <dsp:spPr>
        <a:xfrm>
          <a:off x="5502811" y="741852"/>
          <a:ext cx="1572194" cy="989136"/>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Segoe UI" panose="020B0502040204020203" pitchFamily="34" charset="0"/>
              <a:cs typeface="Segoe UI" panose="020B0502040204020203" pitchFamily="34" charset="0"/>
            </a:rPr>
            <a:t>Yanlış toplumsal kabuller</a:t>
          </a:r>
        </a:p>
      </dsp:txBody>
      <dsp:txXfrm>
        <a:off x="5551097" y="790138"/>
        <a:ext cx="1475622" cy="892564"/>
      </dsp:txXfrm>
    </dsp:sp>
    <dsp:sp modelId="{73BBA9FA-E172-4FF6-A738-1B52DDA6E270}">
      <dsp:nvSpPr>
        <dsp:cNvPr id="0" name=""/>
        <dsp:cNvSpPr/>
      </dsp:nvSpPr>
      <dsp:spPr>
        <a:xfrm>
          <a:off x="7337038" y="741852"/>
          <a:ext cx="1572194" cy="989136"/>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Segoe UI" panose="020B0502040204020203" pitchFamily="34" charset="0"/>
              <a:cs typeface="Segoe UI" panose="020B0502040204020203" pitchFamily="34" charset="0"/>
            </a:rPr>
            <a:t>Çocuk haklarının korunmasına yönelik yetersiz politikalar</a:t>
          </a:r>
        </a:p>
      </dsp:txBody>
      <dsp:txXfrm>
        <a:off x="7385324" y="790138"/>
        <a:ext cx="1475622" cy="892564"/>
      </dsp:txXfrm>
    </dsp:sp>
    <dsp:sp modelId="{CE00CA5B-524F-41CD-86B8-C95E5B0843FD}">
      <dsp:nvSpPr>
        <dsp:cNvPr id="0" name=""/>
        <dsp:cNvSpPr/>
      </dsp:nvSpPr>
      <dsp:spPr>
        <a:xfrm>
          <a:off x="9171265" y="741852"/>
          <a:ext cx="1572194" cy="98913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Segoe UI" panose="020B0502040204020203" pitchFamily="34" charset="0"/>
              <a:cs typeface="Segoe UI" panose="020B0502040204020203" pitchFamily="34" charset="0"/>
            </a:rPr>
            <a:t>Çocuk koruma sistemi içindeki aksaklıklar veya yetersizlikler</a:t>
          </a:r>
        </a:p>
      </dsp:txBody>
      <dsp:txXfrm>
        <a:off x="9219551" y="790138"/>
        <a:ext cx="1475622" cy="892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2304-4937-4E92-9076-88A484010564}">
      <dsp:nvSpPr>
        <dsp:cNvPr id="0" name=""/>
        <dsp:cNvSpPr/>
      </dsp:nvSpPr>
      <dsp:spPr>
        <a:xfrm>
          <a:off x="813801" y="0"/>
          <a:ext cx="9223087" cy="326868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B3764-5347-4088-89BE-95D04A24C29F}">
      <dsp:nvSpPr>
        <dsp:cNvPr id="0" name=""/>
        <dsp:cNvSpPr/>
      </dsp:nvSpPr>
      <dsp:spPr>
        <a:xfrm>
          <a:off x="2119" y="980606"/>
          <a:ext cx="1355806" cy="13074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Daha önce ihmal ya da istismara maruz kalmaları</a:t>
          </a:r>
        </a:p>
      </dsp:txBody>
      <dsp:txXfrm>
        <a:off x="65945" y="1044432"/>
        <a:ext cx="1228154" cy="1179823"/>
      </dsp:txXfrm>
    </dsp:sp>
    <dsp:sp modelId="{9BA3EC33-9E95-41B3-9BFD-81100AD04301}">
      <dsp:nvSpPr>
        <dsp:cNvPr id="0" name=""/>
        <dsp:cNvSpPr/>
      </dsp:nvSpPr>
      <dsp:spPr>
        <a:xfrm>
          <a:off x="1583893" y="980606"/>
          <a:ext cx="1355806" cy="1307475"/>
        </a:xfrm>
        <a:prstGeom prst="round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Personel sayısının yetersizliği</a:t>
          </a:r>
        </a:p>
      </dsp:txBody>
      <dsp:txXfrm>
        <a:off x="1647719" y="1044432"/>
        <a:ext cx="1228154" cy="1179823"/>
      </dsp:txXfrm>
    </dsp:sp>
    <dsp:sp modelId="{072AC01A-3956-4120-907D-C4CC332F8FFE}">
      <dsp:nvSpPr>
        <dsp:cNvPr id="0" name=""/>
        <dsp:cNvSpPr/>
      </dsp:nvSpPr>
      <dsp:spPr>
        <a:xfrm>
          <a:off x="3165667" y="980606"/>
          <a:ext cx="1355806" cy="1307475"/>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Bakım verenlerin sık değişmesi</a:t>
          </a:r>
        </a:p>
      </dsp:txBody>
      <dsp:txXfrm>
        <a:off x="3229493" y="1044432"/>
        <a:ext cx="1228154" cy="1179823"/>
      </dsp:txXfrm>
    </dsp:sp>
    <dsp:sp modelId="{32875F00-B092-48F2-A344-2B119877865A}">
      <dsp:nvSpPr>
        <dsp:cNvPr id="0" name=""/>
        <dsp:cNvSpPr/>
      </dsp:nvSpPr>
      <dsp:spPr>
        <a:xfrm>
          <a:off x="4747442" y="980606"/>
          <a:ext cx="1355806" cy="1307475"/>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Denetim zayıflığı</a:t>
          </a:r>
        </a:p>
      </dsp:txBody>
      <dsp:txXfrm>
        <a:off x="4811268" y="1044432"/>
        <a:ext cx="1228154" cy="1179823"/>
      </dsp:txXfrm>
    </dsp:sp>
    <dsp:sp modelId="{64676536-1DB8-46DC-BD91-2106195FE8AF}">
      <dsp:nvSpPr>
        <dsp:cNvPr id="0" name=""/>
        <dsp:cNvSpPr/>
      </dsp:nvSpPr>
      <dsp:spPr>
        <a:xfrm>
          <a:off x="6329216" y="980606"/>
          <a:ext cx="1355806" cy="1307475"/>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Akran zorbalığı</a:t>
          </a:r>
        </a:p>
      </dsp:txBody>
      <dsp:txXfrm>
        <a:off x="6393042" y="1044432"/>
        <a:ext cx="1228154" cy="1179823"/>
      </dsp:txXfrm>
    </dsp:sp>
    <dsp:sp modelId="{5C8FF7D5-8826-4912-AFB9-3005FCDB5C9E}">
      <dsp:nvSpPr>
        <dsp:cNvPr id="0" name=""/>
        <dsp:cNvSpPr/>
      </dsp:nvSpPr>
      <dsp:spPr>
        <a:xfrm>
          <a:off x="7910990" y="980606"/>
          <a:ext cx="1355806" cy="1307475"/>
        </a:xfrm>
        <a:prstGeom prst="round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Şiddetin öğrenilmesi</a:t>
          </a:r>
        </a:p>
      </dsp:txBody>
      <dsp:txXfrm>
        <a:off x="7974816" y="1044432"/>
        <a:ext cx="1228154" cy="1179823"/>
      </dsp:txXfrm>
    </dsp:sp>
    <dsp:sp modelId="{46C50897-2324-499D-A4D1-CA3F5FA216C5}">
      <dsp:nvSpPr>
        <dsp:cNvPr id="0" name=""/>
        <dsp:cNvSpPr/>
      </dsp:nvSpPr>
      <dsp:spPr>
        <a:xfrm>
          <a:off x="9492765" y="980606"/>
          <a:ext cx="1355806" cy="130747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solidFill>
                <a:schemeClr val="tx1"/>
              </a:solidFill>
              <a:latin typeface="Segoe UI" panose="020B0502040204020203" pitchFamily="34" charset="0"/>
              <a:cs typeface="Segoe UI" panose="020B0502040204020203" pitchFamily="34" charset="0"/>
            </a:rPr>
            <a:t>Yoksulluk</a:t>
          </a:r>
        </a:p>
      </dsp:txBody>
      <dsp:txXfrm>
        <a:off x="9556591" y="1044432"/>
        <a:ext cx="1228154" cy="1179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87797-42A7-45A0-87D3-01BE8F759FC6}">
      <dsp:nvSpPr>
        <dsp:cNvPr id="0" name=""/>
        <dsp:cNvSpPr/>
      </dsp:nvSpPr>
      <dsp:spPr>
        <a:xfrm>
          <a:off x="2946" y="16920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rPr>
            <a:t>Fiziksel Belirtiler</a:t>
          </a:r>
          <a:endParaRPr lang="tr-TR" sz="1400" kern="1200" dirty="0">
            <a:solidFill>
              <a:schemeClr val="tx1"/>
            </a:solidFill>
          </a:endParaRPr>
        </a:p>
      </dsp:txBody>
      <dsp:txXfrm>
        <a:off x="2946" y="169209"/>
        <a:ext cx="1565646" cy="504846"/>
      </dsp:txXfrm>
    </dsp:sp>
    <dsp:sp modelId="{C23503BF-142F-4774-A42B-86CEC7670489}">
      <dsp:nvSpPr>
        <dsp:cNvPr id="0" name=""/>
        <dsp:cNvSpPr/>
      </dsp:nvSpPr>
      <dsp:spPr>
        <a:xfrm>
          <a:off x="2946" y="733537"/>
          <a:ext cx="1565646" cy="30729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a:solidFill>
                <a:schemeClr val="tx1"/>
              </a:solidFill>
            </a:rPr>
            <a:t>Yinelenen düşme, çürükler, morluklar, yanıklar, kesikler, kırıklar,</a:t>
          </a:r>
        </a:p>
        <a:p>
          <a:pPr marL="114300" lvl="1" indent="-114300" algn="l" defTabSz="622300">
            <a:lnSpc>
              <a:spcPct val="90000"/>
            </a:lnSpc>
            <a:spcBef>
              <a:spcPct val="0"/>
            </a:spcBef>
            <a:spcAft>
              <a:spcPct val="15000"/>
            </a:spcAft>
            <a:buChar char="•"/>
          </a:pPr>
          <a:r>
            <a:rPr lang="tr-TR" sz="1400" kern="1200" dirty="0">
              <a:solidFill>
                <a:schemeClr val="tx1"/>
              </a:solidFill>
            </a:rPr>
            <a:t>Çocuğun gelişim dönemine göre zayıf olması, saç, tırnak bakımının olmaması veya diğer tıbbi problemler.</a:t>
          </a:r>
        </a:p>
      </dsp:txBody>
      <dsp:txXfrm>
        <a:off x="2946" y="733537"/>
        <a:ext cx="1565646" cy="3072905"/>
      </dsp:txXfrm>
    </dsp:sp>
    <dsp:sp modelId="{3B491CF9-CDFD-43E0-897E-C081E849B581}">
      <dsp:nvSpPr>
        <dsp:cNvPr id="0" name=""/>
        <dsp:cNvSpPr/>
      </dsp:nvSpPr>
      <dsp:spPr>
        <a:xfrm>
          <a:off x="1787783" y="13946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rPr>
            <a:t>Duygusal Belirtiler</a:t>
          </a:r>
          <a:endParaRPr lang="tr-TR" sz="1400" kern="1200">
            <a:solidFill>
              <a:schemeClr val="tx1"/>
            </a:solidFill>
          </a:endParaRPr>
        </a:p>
      </dsp:txBody>
      <dsp:txXfrm>
        <a:off x="1787783" y="139469"/>
        <a:ext cx="1565646" cy="504846"/>
      </dsp:txXfrm>
    </dsp:sp>
    <dsp:sp modelId="{D2AB2D6D-D828-432E-B451-7136D212B98B}">
      <dsp:nvSpPr>
        <dsp:cNvPr id="0" name=""/>
        <dsp:cNvSpPr/>
      </dsp:nvSpPr>
      <dsp:spPr>
        <a:xfrm>
          <a:off x="1787783" y="644316"/>
          <a:ext cx="1565646" cy="31918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a:solidFill>
                <a:schemeClr val="tx1"/>
              </a:solidFill>
            </a:rPr>
            <a:t>Üzgün, korkmuş, endişeli veya sinirli bir ruh hâli,</a:t>
          </a:r>
        </a:p>
        <a:p>
          <a:pPr marL="114300" lvl="1" indent="-114300" algn="l" defTabSz="622300">
            <a:lnSpc>
              <a:spcPct val="90000"/>
            </a:lnSpc>
            <a:spcBef>
              <a:spcPct val="0"/>
            </a:spcBef>
            <a:spcAft>
              <a:spcPct val="15000"/>
            </a:spcAft>
            <a:buChar char="•"/>
          </a:pPr>
          <a:r>
            <a:rPr lang="tr-TR" sz="1400" kern="1200" dirty="0">
              <a:solidFill>
                <a:schemeClr val="tx1"/>
              </a:solidFill>
            </a:rPr>
            <a:t>Uyku bozuklukları, kâbuslar, tırnak yeme, ısrarlı ve süreklilik gösteren irkilme davranışları, alt ıslatma.</a:t>
          </a:r>
        </a:p>
      </dsp:txBody>
      <dsp:txXfrm>
        <a:off x="1787783" y="644316"/>
        <a:ext cx="1565646" cy="3191866"/>
      </dsp:txXfrm>
    </dsp:sp>
    <dsp:sp modelId="{0068A572-B5E7-4399-BB6A-97ABFB145C3E}">
      <dsp:nvSpPr>
        <dsp:cNvPr id="0" name=""/>
        <dsp:cNvSpPr/>
      </dsp:nvSpPr>
      <dsp:spPr>
        <a:xfrm>
          <a:off x="3572620" y="13946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rPr>
            <a:t>Okul Performansında Düşüş</a:t>
          </a:r>
          <a:endParaRPr lang="tr-TR" sz="1400" kern="1200">
            <a:solidFill>
              <a:schemeClr val="tx1"/>
            </a:solidFill>
          </a:endParaRPr>
        </a:p>
      </dsp:txBody>
      <dsp:txXfrm>
        <a:off x="3572620" y="139469"/>
        <a:ext cx="1565646" cy="504846"/>
      </dsp:txXfrm>
    </dsp:sp>
    <dsp:sp modelId="{377DC268-F0A5-4CAD-9905-5B2829F4A820}">
      <dsp:nvSpPr>
        <dsp:cNvPr id="0" name=""/>
        <dsp:cNvSpPr/>
      </dsp:nvSpPr>
      <dsp:spPr>
        <a:xfrm>
          <a:off x="3572620" y="644316"/>
          <a:ext cx="1565646" cy="31918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a:solidFill>
                <a:schemeClr val="tx1"/>
              </a:solidFill>
            </a:rPr>
            <a:t>Derslere olan ilgi kaybı, ödevlerini yapmamak, sınıf içinde dikkat dağınıklığı.</a:t>
          </a:r>
        </a:p>
      </dsp:txBody>
      <dsp:txXfrm>
        <a:off x="3572620" y="644316"/>
        <a:ext cx="1565646" cy="3191866"/>
      </dsp:txXfrm>
    </dsp:sp>
    <dsp:sp modelId="{5FC624E9-1B10-42BE-BCD2-031F49D0FCE2}">
      <dsp:nvSpPr>
        <dsp:cNvPr id="0" name=""/>
        <dsp:cNvSpPr/>
      </dsp:nvSpPr>
      <dsp:spPr>
        <a:xfrm>
          <a:off x="5357456" y="13946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rPr>
            <a:t>Sosyal İşaretler</a:t>
          </a:r>
          <a:endParaRPr lang="tr-TR" sz="1400" kern="1200">
            <a:solidFill>
              <a:schemeClr val="tx1"/>
            </a:solidFill>
          </a:endParaRPr>
        </a:p>
      </dsp:txBody>
      <dsp:txXfrm>
        <a:off x="5357456" y="139469"/>
        <a:ext cx="1565646" cy="504846"/>
      </dsp:txXfrm>
    </dsp:sp>
    <dsp:sp modelId="{BF33EBF3-85A9-4F8B-9448-5788D11444A6}">
      <dsp:nvSpPr>
        <dsp:cNvPr id="0" name=""/>
        <dsp:cNvSpPr/>
      </dsp:nvSpPr>
      <dsp:spPr>
        <a:xfrm>
          <a:off x="5351851" y="596055"/>
          <a:ext cx="1565646" cy="31918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A</a:t>
          </a:r>
          <a:r>
            <a:rPr lang="tr-TR" sz="1400" kern="1200" dirty="0">
              <a:solidFill>
                <a:schemeClr val="tx1"/>
              </a:solidFill>
            </a:rPr>
            <a:t>rkadaşlık ilişkileri kurmada zorluk, iletişim sorunları, kendilerini ifade etmede sorunlar, dil sorunları,</a:t>
          </a:r>
        </a:p>
        <a:p>
          <a:pPr marL="114300" lvl="1" indent="-114300" algn="l" defTabSz="622300">
            <a:lnSpc>
              <a:spcPct val="90000"/>
            </a:lnSpc>
            <a:spcBef>
              <a:spcPct val="0"/>
            </a:spcBef>
            <a:spcAft>
              <a:spcPct val="15000"/>
            </a:spcAft>
            <a:buChar char="•"/>
          </a:pPr>
          <a:r>
            <a:rPr lang="tr-TR" sz="1400" kern="1200" dirty="0">
              <a:solidFill>
                <a:schemeClr val="tx1"/>
              </a:solidFill>
            </a:rPr>
            <a:t>Arkadaş edinme veya sürdürme konusunda güçlükler, sosyal etkinliklerden uzak durma</a:t>
          </a:r>
        </a:p>
      </dsp:txBody>
      <dsp:txXfrm>
        <a:off x="5351851" y="596055"/>
        <a:ext cx="1565646" cy="3191866"/>
      </dsp:txXfrm>
    </dsp:sp>
    <dsp:sp modelId="{452D52A4-608C-4478-9AA1-F5C338F49A52}">
      <dsp:nvSpPr>
        <dsp:cNvPr id="0" name=""/>
        <dsp:cNvSpPr/>
      </dsp:nvSpPr>
      <dsp:spPr>
        <a:xfrm>
          <a:off x="7142293" y="13946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rPr>
            <a:t>Uygun Olmayan Cinsel Davranışlar</a:t>
          </a:r>
          <a:endParaRPr lang="tr-TR" sz="1400" kern="1200">
            <a:solidFill>
              <a:schemeClr val="tx1"/>
            </a:solidFill>
          </a:endParaRPr>
        </a:p>
      </dsp:txBody>
      <dsp:txXfrm>
        <a:off x="7142293" y="139469"/>
        <a:ext cx="1565646" cy="504846"/>
      </dsp:txXfrm>
    </dsp:sp>
    <dsp:sp modelId="{B85FA53E-15F8-481F-B3DC-72EE831BE351}">
      <dsp:nvSpPr>
        <dsp:cNvPr id="0" name=""/>
        <dsp:cNvSpPr/>
      </dsp:nvSpPr>
      <dsp:spPr>
        <a:xfrm>
          <a:off x="7142293" y="644316"/>
          <a:ext cx="1565646" cy="31918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a:solidFill>
                <a:schemeClr val="tx1"/>
              </a:solidFill>
            </a:rPr>
            <a:t>Yaşlarına uygun olmayan cinsel davranışlar, yaşına uygun olmayan düzeyde cinsel bilgi, cinsel içerikli konuşma, gelişim dönemine uygun olmayan cinsel oyunlar. </a:t>
          </a:r>
        </a:p>
        <a:p>
          <a:pPr marL="114300" lvl="1" indent="-114300" algn="l" defTabSz="666750">
            <a:lnSpc>
              <a:spcPct val="90000"/>
            </a:lnSpc>
            <a:spcBef>
              <a:spcPct val="0"/>
            </a:spcBef>
            <a:spcAft>
              <a:spcPct val="15000"/>
            </a:spcAft>
            <a:buChar char="•"/>
          </a:pPr>
          <a:endParaRPr lang="tr-TR" sz="1500" kern="1200" dirty="0">
            <a:solidFill>
              <a:schemeClr val="tx1"/>
            </a:solidFill>
          </a:endParaRPr>
        </a:p>
      </dsp:txBody>
      <dsp:txXfrm>
        <a:off x="7142293" y="644316"/>
        <a:ext cx="1565646" cy="3191866"/>
      </dsp:txXfrm>
    </dsp:sp>
    <dsp:sp modelId="{DDA9597B-CAFD-4FBB-8EA8-56AD255AF4D5}">
      <dsp:nvSpPr>
        <dsp:cNvPr id="0" name=""/>
        <dsp:cNvSpPr/>
      </dsp:nvSpPr>
      <dsp:spPr>
        <a:xfrm>
          <a:off x="8927130" y="139469"/>
          <a:ext cx="1565646" cy="5048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rPr>
            <a:t>Kendine Zarar Verme Eğilimi</a:t>
          </a:r>
          <a:endParaRPr lang="tr-TR" sz="1400" kern="1200">
            <a:solidFill>
              <a:schemeClr val="tx1"/>
            </a:solidFill>
          </a:endParaRPr>
        </a:p>
      </dsp:txBody>
      <dsp:txXfrm>
        <a:off x="8927130" y="139469"/>
        <a:ext cx="1565646" cy="504846"/>
      </dsp:txXfrm>
    </dsp:sp>
    <dsp:sp modelId="{246FF90A-2BAF-4369-A0AB-2D81D53E274F}">
      <dsp:nvSpPr>
        <dsp:cNvPr id="0" name=""/>
        <dsp:cNvSpPr/>
      </dsp:nvSpPr>
      <dsp:spPr>
        <a:xfrm>
          <a:off x="8927130" y="644316"/>
          <a:ext cx="1565646" cy="31918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a:solidFill>
                <a:schemeClr val="tx1"/>
              </a:solidFill>
            </a:rPr>
            <a:t>Kendine zarar verme eğilimi, intihar düşünceleri, intihar planı, intihar girişimi.</a:t>
          </a:r>
        </a:p>
      </dsp:txBody>
      <dsp:txXfrm>
        <a:off x="8927130" y="644316"/>
        <a:ext cx="1565646" cy="31918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D7C0AE3E-9787-4F99-8ECC-76B4525B7676}"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2F9FD76-8507-4FFB-B3CF-D1CD8C11DC01}"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CE3B4F2C-0317-4C38-A840-A5E5FA4FCA3A}"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222AEBC-960D-4F6C-90D2-82894E035558}"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E20D6D5-9264-48B1-B0B5-DDCCDDF6CE88}" type="datetime1">
              <a:rPr lang="en-US" smtClean="0"/>
              <a:t>1/18/2024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C28D2A93-2EAE-4FA9-B7C5-B78728578691}"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1F67D9CB-DB58-42D8-8361-C15A5B7DB797}" type="datetime1">
              <a:rPr lang="en-US" smtClean="0"/>
              <a:t>1/18/2024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8D152CE-1619-4C0F-9DF2-2D679C74747B}" type="datetime1">
              <a:rPr lang="en-US" smtClean="0"/>
              <a:t>1/18/2024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7B35346-14C2-495E-8F32-0C6E611F1871}" type="datetime1">
              <a:rPr lang="en-US" smtClean="0"/>
              <a:t>1/18/2024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8CDE3D0-D982-469D-9771-B1835D388269}"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2A3EC71-D565-498F-9B09-DF88C21A1CC9}" type="datetime1">
              <a:rPr lang="en-US" smtClean="0"/>
              <a:t>1/18/2024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5819A-02B0-4B63-AC93-5299A52BE902}" type="datetime1">
              <a:rPr lang="en-US" smtClean="0"/>
              <a:t>1/18/2024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C62092-5EA1-438E-8041-185C553CFE61}"/>
              </a:ext>
            </a:extLst>
          </p:cNvPr>
          <p:cNvSpPr>
            <a:spLocks noGrp="1"/>
          </p:cNvSpPr>
          <p:nvPr>
            <p:ph type="title"/>
          </p:nvPr>
        </p:nvSpPr>
        <p:spPr>
          <a:xfrm>
            <a:off x="1296787" y="1869942"/>
            <a:ext cx="9598425" cy="1333671"/>
          </a:xfrm>
          <a:solidFill>
            <a:srgbClr val="FFC000"/>
          </a:solidFill>
        </p:spPr>
        <p:txBody>
          <a:bodyPr vert="horz" lIns="91440" tIns="45720" rIns="91440" bIns="45720" rtlCol="0" anchor="b">
            <a:normAutofit/>
          </a:bodyPr>
          <a:lstStyle/>
          <a:p>
            <a:pPr algn="ctr"/>
            <a:r>
              <a:rPr lang="tr-TR" sz="6000" dirty="0"/>
              <a:t>ÇOCUK İHMALİ VE İSTİSMARI</a:t>
            </a:r>
          </a:p>
        </p:txBody>
      </p:sp>
      <p:sp>
        <p:nvSpPr>
          <p:cNvPr id="5" name="Subtitle 6">
            <a:extLst>
              <a:ext uri="{FF2B5EF4-FFF2-40B4-BE49-F238E27FC236}">
                <a16:creationId xmlns:a16="http://schemas.microsoft.com/office/drawing/2014/main" id="{B355CDB1-E031-5706-5FB4-4137E1AF443C}"/>
              </a:ext>
            </a:extLst>
          </p:cNvPr>
          <p:cNvSpPr txBox="1">
            <a:spLocks/>
          </p:cNvSpPr>
          <p:nvPr/>
        </p:nvSpPr>
        <p:spPr>
          <a:xfrm>
            <a:off x="1524000" y="3932964"/>
            <a:ext cx="9144000" cy="1333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2400" b="1" dirty="0"/>
              <a:t>Anahtar Sözcükler: </a:t>
            </a:r>
            <a:endParaRPr lang="en-US" sz="2400" b="1" dirty="0"/>
          </a:p>
          <a:p>
            <a:pPr marL="0" indent="0" algn="ctr">
              <a:buNone/>
            </a:pPr>
            <a:r>
              <a:rPr lang="tr-TR" sz="2400" dirty="0">
                <a:effectLst/>
                <a:ea typeface="Calibri" panose="020F0502020204030204" pitchFamily="34" charset="0"/>
                <a:cs typeface="Segoe UI" panose="020B0502040204020203" pitchFamily="34" charset="0"/>
              </a:rPr>
              <a:t>Çocuk ihmali, çocuk istismarı, risk faktörleri, ihmal ve istismar işaretleri, çocuk koruma</a:t>
            </a:r>
            <a:endParaRPr lang="tr-TR" sz="2400" dirty="0"/>
          </a:p>
        </p:txBody>
      </p:sp>
      <p:sp>
        <p:nvSpPr>
          <p:cNvPr id="3" name="Slide Number Placeholder 2">
            <a:extLst>
              <a:ext uri="{FF2B5EF4-FFF2-40B4-BE49-F238E27FC236}">
                <a16:creationId xmlns:a16="http://schemas.microsoft.com/office/drawing/2014/main" id="{D74E3087-386C-8076-1B54-74FCB5F76B0D}"/>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119581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596016-0463-45B2-977E-3E96CEFBB5A1}"/>
              </a:ext>
            </a:extLst>
          </p:cNvPr>
          <p:cNvSpPr>
            <a:spLocks noGrp="1"/>
          </p:cNvSpPr>
          <p:nvPr>
            <p:ph type="ctrTitle"/>
          </p:nvPr>
        </p:nvSpPr>
        <p:spPr>
          <a:xfrm>
            <a:off x="838200" y="1344853"/>
            <a:ext cx="9144000" cy="1043514"/>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GÖZETİM İHMALİ</a:t>
            </a:r>
          </a:p>
        </p:txBody>
      </p:sp>
      <p:sp>
        <p:nvSpPr>
          <p:cNvPr id="3" name="Alt Başlık 2">
            <a:extLst>
              <a:ext uri="{FF2B5EF4-FFF2-40B4-BE49-F238E27FC236}">
                <a16:creationId xmlns:a16="http://schemas.microsoft.com/office/drawing/2014/main" id="{43CB69A7-1F28-445A-9743-3F2B63F8774E}"/>
              </a:ext>
            </a:extLst>
          </p:cNvPr>
          <p:cNvSpPr>
            <a:spLocks noGrp="1"/>
          </p:cNvSpPr>
          <p:nvPr>
            <p:ph type="subTitle" idx="1"/>
          </p:nvPr>
        </p:nvSpPr>
        <p:spPr>
          <a:xfrm>
            <a:off x="838200" y="2388367"/>
            <a:ext cx="10515600" cy="3124780"/>
          </a:xfrm>
        </p:spPr>
        <p:txBody>
          <a:bodyPr>
            <a:noAutofit/>
          </a:bodyPr>
          <a:lstStyle/>
          <a:p>
            <a:pPr algn="just"/>
            <a:r>
              <a:rPr lang="tr-TR" dirty="0">
                <a:latin typeface="Segoe UI" panose="020B0502040204020203" pitchFamily="34" charset="0"/>
                <a:cs typeface="Segoe UI" panose="020B0502040204020203" pitchFamily="34" charset="0"/>
              </a:rPr>
              <a:t>Gözetim ihmali; çocuğun yanında olunmasına rağmen yeterli gözetim ve denetimin yapılmamasını ifade eder. Örneğin, çocuğa bakım veren kişi alkol veya uyuşturucu kullanarak çocuğun ihtiyaçlarını karşılayamaz, ona yeterli gözlem sağlayamaz. Alkol veya uyuşturucu kullanımı, kişinin düşünce ve davranışlarını olumsuz etkileyerek çocuğun gereksinimlerini gözetme yeteneğini azaltabilir. Bu durumda, çocuğun temel ihtiyaçlarına zamanında yanıt verilmeyebilir, güvenliği sağlanamayabilir ve gözetim eksikliği ortaya çıkabilir.</a:t>
            </a:r>
          </a:p>
        </p:txBody>
      </p:sp>
      <p:sp>
        <p:nvSpPr>
          <p:cNvPr id="4" name="Slide Number Placeholder 3">
            <a:extLst>
              <a:ext uri="{FF2B5EF4-FFF2-40B4-BE49-F238E27FC236}">
                <a16:creationId xmlns:a16="http://schemas.microsoft.com/office/drawing/2014/main" id="{DB7B22F9-04A4-9AA6-E03E-3F3A0B87AE60}"/>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68299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4442F-18E7-4971-8F4C-D1C98D7CB732}"/>
              </a:ext>
            </a:extLst>
          </p:cNvPr>
          <p:cNvSpPr>
            <a:spLocks noGrp="1"/>
          </p:cNvSpPr>
          <p:nvPr>
            <p:ph type="ctrTitle"/>
          </p:nvPr>
        </p:nvSpPr>
        <p:spPr>
          <a:xfrm>
            <a:off x="956387" y="1489579"/>
            <a:ext cx="9144000" cy="857983"/>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ÇEVRESEL İHMAL</a:t>
            </a:r>
          </a:p>
        </p:txBody>
      </p:sp>
      <p:sp>
        <p:nvSpPr>
          <p:cNvPr id="3" name="Alt Başlık 2">
            <a:extLst>
              <a:ext uri="{FF2B5EF4-FFF2-40B4-BE49-F238E27FC236}">
                <a16:creationId xmlns:a16="http://schemas.microsoft.com/office/drawing/2014/main" id="{19021D2A-EF2F-4D6E-9D77-78B9498556A6}"/>
              </a:ext>
            </a:extLst>
          </p:cNvPr>
          <p:cNvSpPr>
            <a:spLocks noGrp="1"/>
          </p:cNvSpPr>
          <p:nvPr>
            <p:ph type="subTitle" idx="1"/>
          </p:nvPr>
        </p:nvSpPr>
        <p:spPr>
          <a:xfrm>
            <a:off x="956387" y="2457641"/>
            <a:ext cx="10279225" cy="2636874"/>
          </a:xfrm>
        </p:spPr>
        <p:txBody>
          <a:bodyPr>
            <a:normAutofit/>
          </a:bodyPr>
          <a:lstStyle/>
          <a:p>
            <a:pPr algn="just"/>
            <a:r>
              <a:rPr lang="tr-TR" sz="2600" dirty="0">
                <a:latin typeface="Segoe UI" panose="020B0502040204020203" pitchFamily="34" charset="0"/>
                <a:cs typeface="Segoe UI" panose="020B0502040204020203" pitchFamily="34" charset="0"/>
              </a:rPr>
              <a:t>Çevresel ihmal; çocuğun sağlıklı ve temiz bir çevrede yaşamaması, kirli veya tehlikeli koşullar nedeniyle biyolojik ve psikolojik sağlığının tehdit altında olması durumunu ifade eder. Bu ihmal, çocuğun güvenliğini ve sağlığını olumsuz etkiler. Ayrıca çocuğun psikolojik sağlığını da etkileyebilir. Sağlıksız bir çevrede yaşamak, çocuğun stres seviyesini artırabilir, duygusal olarak zorlanmasına sebep olabilir ve sağlıklı gelişimine engel olabilir.</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A301F16-8548-6C58-B275-D256A9D200F9}"/>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305170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824D8EB4-EC23-4920-9AB4-970710DA5BF4}"/>
              </a:ext>
            </a:extLst>
          </p:cNvPr>
          <p:cNvGraphicFramePr>
            <a:graphicFrameLocks noGrp="1"/>
          </p:cNvGraphicFramePr>
          <p:nvPr>
            <p:extLst>
              <p:ext uri="{D42A27DB-BD31-4B8C-83A1-F6EECF244321}">
                <p14:modId xmlns:p14="http://schemas.microsoft.com/office/powerpoint/2010/main" val="3533211478"/>
              </p:ext>
            </p:extLst>
          </p:nvPr>
        </p:nvGraphicFramePr>
        <p:xfrm>
          <a:off x="1530491" y="1373627"/>
          <a:ext cx="9131018" cy="4495328"/>
        </p:xfrm>
        <a:graphic>
          <a:graphicData uri="http://schemas.openxmlformats.org/drawingml/2006/table">
            <a:tbl>
              <a:tblPr firstRow="1" firstCol="1" bandRow="1">
                <a:tableStyleId>{5C22544A-7EE6-4342-B048-85BDC9FD1C3A}</a:tableStyleId>
              </a:tblPr>
              <a:tblGrid>
                <a:gridCol w="1846993">
                  <a:extLst>
                    <a:ext uri="{9D8B030D-6E8A-4147-A177-3AD203B41FA5}">
                      <a16:colId xmlns:a16="http://schemas.microsoft.com/office/drawing/2014/main" val="3505608192"/>
                    </a:ext>
                  </a:extLst>
                </a:gridCol>
                <a:gridCol w="7284025">
                  <a:extLst>
                    <a:ext uri="{9D8B030D-6E8A-4147-A177-3AD203B41FA5}">
                      <a16:colId xmlns:a16="http://schemas.microsoft.com/office/drawing/2014/main" val="3767743113"/>
                    </a:ext>
                  </a:extLst>
                </a:gridCol>
              </a:tblGrid>
              <a:tr h="733387">
                <a:tc>
                  <a:txBody>
                    <a:bodyPr/>
                    <a:lstStyle/>
                    <a:p>
                      <a:pPr algn="ctr">
                        <a:lnSpc>
                          <a:spcPct val="115000"/>
                        </a:lnSpc>
                      </a:pPr>
                      <a:r>
                        <a:rPr lang="tr-TR" sz="1600" dirty="0">
                          <a:solidFill>
                            <a:schemeClr val="tx1"/>
                          </a:solidFill>
                          <a:effectLst/>
                          <a:latin typeface="Segoe UI" panose="020B0502040204020203" pitchFamily="34" charset="0"/>
                          <a:cs typeface="Segoe UI" panose="020B0502040204020203" pitchFamily="34" charset="0"/>
                        </a:rPr>
                        <a:t>İhmal Türü</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ctr">
                        <a:lnSpc>
                          <a:spcPct val="115000"/>
                        </a:lnSpc>
                      </a:pPr>
                      <a:r>
                        <a:rPr lang="tr-TR" sz="1600" dirty="0">
                          <a:solidFill>
                            <a:schemeClr val="tx1"/>
                          </a:solidFill>
                          <a:effectLst/>
                          <a:latin typeface="Segoe UI" panose="020B0502040204020203" pitchFamily="34" charset="0"/>
                          <a:cs typeface="Segoe UI" panose="020B0502040204020203" pitchFamily="34" charset="0"/>
                        </a:rPr>
                        <a:t>Açıklama</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651975733"/>
                  </a:ext>
                </a:extLst>
              </a:tr>
              <a:tr h="733387">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Bakım İhmali</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Temel ihtiyaçların karşılanmaması, kötü hijyen, yetersiz giyim ve beslenme.</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443900713"/>
                  </a:ext>
                </a:extLst>
              </a:tr>
              <a:tr h="709114">
                <a:tc>
                  <a:txBody>
                    <a:bodyPr/>
                    <a:lstStyle/>
                    <a:p>
                      <a:pPr algn="l">
                        <a:lnSpc>
                          <a:spcPct val="115000"/>
                        </a:lnSpc>
                      </a:pPr>
                      <a:r>
                        <a:rPr lang="tr-TR" sz="1600">
                          <a:solidFill>
                            <a:schemeClr val="tx1"/>
                          </a:solidFill>
                          <a:effectLst/>
                          <a:latin typeface="Segoe UI" panose="020B0502040204020203" pitchFamily="34" charset="0"/>
                          <a:cs typeface="Segoe UI" panose="020B0502040204020203" pitchFamily="34" charset="0"/>
                        </a:rPr>
                        <a:t>Tıbbi İhmal </a:t>
                      </a:r>
                      <a:endParaRPr lang="tr-TR" sz="16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Tıbbi bakımın ihmal edilmesi, tedavi ve ilaçların geciktirilmesi.</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373872923"/>
                  </a:ext>
                </a:extLst>
              </a:tr>
              <a:tr h="755924">
                <a:tc>
                  <a:txBody>
                    <a:bodyPr/>
                    <a:lstStyle/>
                    <a:p>
                      <a:pPr algn="l">
                        <a:lnSpc>
                          <a:spcPct val="115000"/>
                        </a:lnSpc>
                      </a:pPr>
                      <a:r>
                        <a:rPr lang="tr-TR" sz="1600">
                          <a:solidFill>
                            <a:schemeClr val="tx1"/>
                          </a:solidFill>
                          <a:effectLst/>
                          <a:latin typeface="Segoe UI" panose="020B0502040204020203" pitchFamily="34" charset="0"/>
                          <a:cs typeface="Segoe UI" panose="020B0502040204020203" pitchFamily="34" charset="0"/>
                        </a:rPr>
                        <a:t>Eğitimsel İhmal</a:t>
                      </a:r>
                      <a:endParaRPr lang="tr-TR" sz="16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Okula kayıt veya devamın sağlanmaması, yeterli eğitim desteği verilmemesi.</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738924608"/>
                  </a:ext>
                </a:extLst>
              </a:tr>
              <a:tr h="833597">
                <a:tc>
                  <a:txBody>
                    <a:bodyPr/>
                    <a:lstStyle/>
                    <a:p>
                      <a:pPr algn="l">
                        <a:lnSpc>
                          <a:spcPct val="115000"/>
                        </a:lnSpc>
                      </a:pPr>
                      <a:r>
                        <a:rPr lang="tr-TR" sz="1600">
                          <a:solidFill>
                            <a:schemeClr val="tx1"/>
                          </a:solidFill>
                          <a:effectLst/>
                          <a:latin typeface="Segoe UI" panose="020B0502040204020203" pitchFamily="34" charset="0"/>
                          <a:cs typeface="Segoe UI" panose="020B0502040204020203" pitchFamily="34" charset="0"/>
                        </a:rPr>
                        <a:t>Çevresel ihmal</a:t>
                      </a:r>
                      <a:endParaRPr lang="tr-TR" sz="16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Sağlıklı ve temiz bir çevre sağlanamaması nedeniyle psikolojik ve biyolojik sağlığının tehdit altında olması.</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155219602"/>
                  </a:ext>
                </a:extLst>
              </a:tr>
              <a:tr h="729919">
                <a:tc>
                  <a:txBody>
                    <a:bodyPr/>
                    <a:lstStyle/>
                    <a:p>
                      <a:pPr algn="l">
                        <a:lnSpc>
                          <a:spcPct val="115000"/>
                        </a:lnSpc>
                      </a:pPr>
                      <a:r>
                        <a:rPr lang="tr-TR" sz="1600">
                          <a:solidFill>
                            <a:schemeClr val="tx1"/>
                          </a:solidFill>
                          <a:effectLst/>
                          <a:latin typeface="Segoe UI" panose="020B0502040204020203" pitchFamily="34" charset="0"/>
                          <a:cs typeface="Segoe UI" panose="020B0502040204020203" pitchFamily="34" charset="0"/>
                        </a:rPr>
                        <a:t>Gözetim İhmali</a:t>
                      </a:r>
                      <a:endParaRPr lang="tr-TR" sz="160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l">
                        <a:lnSpc>
                          <a:spcPct val="115000"/>
                        </a:lnSpc>
                      </a:pPr>
                      <a:r>
                        <a:rPr lang="tr-TR" sz="1600" dirty="0">
                          <a:solidFill>
                            <a:schemeClr val="tx1"/>
                          </a:solidFill>
                          <a:effectLst/>
                          <a:latin typeface="Segoe UI" panose="020B0502040204020203" pitchFamily="34" charset="0"/>
                          <a:cs typeface="Segoe UI" panose="020B0502040204020203" pitchFamily="34" charset="0"/>
                        </a:rPr>
                        <a:t>Yetersiz gözetim ve denetim, alkol veya uyuşturucu madde etkisi altında bakım verilmesi.</a:t>
                      </a:r>
                      <a:endParaRPr lang="tr-TR"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438957946"/>
                  </a:ext>
                </a:extLst>
              </a:tr>
            </a:tbl>
          </a:graphicData>
        </a:graphic>
      </p:graphicFrame>
      <p:sp>
        <p:nvSpPr>
          <p:cNvPr id="2" name="Slide Number Placeholder 1">
            <a:extLst>
              <a:ext uri="{FF2B5EF4-FFF2-40B4-BE49-F238E27FC236}">
                <a16:creationId xmlns:a16="http://schemas.microsoft.com/office/drawing/2014/main" id="{1DD576F1-505E-204C-35DB-6DE0DCA8841C}"/>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44640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ADE8D6-1D86-4511-9B59-4E19D273C77C}"/>
              </a:ext>
            </a:extLst>
          </p:cNvPr>
          <p:cNvSpPr>
            <a:spLocks noGrp="1"/>
          </p:cNvSpPr>
          <p:nvPr>
            <p:ph type="ctrTitle"/>
          </p:nvPr>
        </p:nvSpPr>
        <p:spPr>
          <a:xfrm>
            <a:off x="954833" y="1239107"/>
            <a:ext cx="9144000" cy="1229044"/>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ÇOCUK İSTİSMARI</a:t>
            </a:r>
          </a:p>
        </p:txBody>
      </p:sp>
      <p:sp>
        <p:nvSpPr>
          <p:cNvPr id="3" name="Alt Başlık 2">
            <a:extLst>
              <a:ext uri="{FF2B5EF4-FFF2-40B4-BE49-F238E27FC236}">
                <a16:creationId xmlns:a16="http://schemas.microsoft.com/office/drawing/2014/main" id="{E3457FA8-A7DE-4216-B246-43A5AB7632A5}"/>
              </a:ext>
            </a:extLst>
          </p:cNvPr>
          <p:cNvSpPr>
            <a:spLocks noGrp="1"/>
          </p:cNvSpPr>
          <p:nvPr>
            <p:ph type="subTitle" idx="1"/>
          </p:nvPr>
        </p:nvSpPr>
        <p:spPr>
          <a:xfrm>
            <a:off x="954833" y="2356105"/>
            <a:ext cx="10282334" cy="2439830"/>
          </a:xfrm>
        </p:spPr>
        <p:txBody>
          <a:bodyPr/>
          <a:lstStyle/>
          <a:p>
            <a:pPr algn="just"/>
            <a:r>
              <a:rPr lang="tr-TR" dirty="0">
                <a:latin typeface="Segoe UI" panose="020B0502040204020203" pitchFamily="34" charset="0"/>
                <a:cs typeface="Segoe UI" panose="020B0502040204020203" pitchFamily="34" charset="0"/>
              </a:rPr>
              <a:t>Dünya Sağlık Örgütü (DSÖ), çocuk istismarını bir yetişkin tarafından bilinçli ya da bilinçsiz olarak gerçekleştirilen, çocuğun bedensel, psikolojik ve sosyal gelişimini olumsuz etkileyen davranışlar olarak tanımlar. </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96C30E0-D71C-B135-7517-1040ED30EEC5}"/>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426667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ECA9DD-EC58-4EB0-8421-20568404B5FF}"/>
              </a:ext>
            </a:extLst>
          </p:cNvPr>
          <p:cNvSpPr>
            <a:spLocks noGrp="1"/>
          </p:cNvSpPr>
          <p:nvPr>
            <p:ph type="ctrTitle"/>
          </p:nvPr>
        </p:nvSpPr>
        <p:spPr>
          <a:xfrm>
            <a:off x="838200" y="1359302"/>
            <a:ext cx="9144000" cy="964001"/>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DUYGUSAL/PSİKOLOJİK İSTİSMARI</a:t>
            </a:r>
          </a:p>
        </p:txBody>
      </p:sp>
      <p:sp>
        <p:nvSpPr>
          <p:cNvPr id="3" name="Alt Başlık 2">
            <a:extLst>
              <a:ext uri="{FF2B5EF4-FFF2-40B4-BE49-F238E27FC236}">
                <a16:creationId xmlns:a16="http://schemas.microsoft.com/office/drawing/2014/main" id="{F6FF3D6B-D31F-497B-9B66-691084C1580D}"/>
              </a:ext>
            </a:extLst>
          </p:cNvPr>
          <p:cNvSpPr>
            <a:spLocks noGrp="1"/>
          </p:cNvSpPr>
          <p:nvPr>
            <p:ph type="subTitle" idx="1"/>
          </p:nvPr>
        </p:nvSpPr>
        <p:spPr>
          <a:xfrm>
            <a:off x="838200" y="2323303"/>
            <a:ext cx="10750420" cy="3628011"/>
          </a:xfrm>
        </p:spPr>
        <p:txBody>
          <a:bodyPr>
            <a:normAutofit fontScale="25000" lnSpcReduction="20000"/>
          </a:bodyPr>
          <a:lstStyle/>
          <a:p>
            <a:pPr algn="just"/>
            <a:r>
              <a:rPr lang="tr-TR" sz="8000" dirty="0">
                <a:latin typeface="Segoe UI" panose="020B0502040204020203" pitchFamily="34" charset="0"/>
                <a:cs typeface="Segoe UI" panose="020B0502040204020203" pitchFamily="34" charset="0"/>
              </a:rPr>
              <a:t>Çocuğa bakmakla yükümlü olan kişi veya çocuğun çevresindeki bir yetişkin tarafından gerçekleştirilen ve çocuğun </a:t>
            </a:r>
            <a:r>
              <a:rPr lang="tr-TR" sz="8000" dirty="0" err="1">
                <a:latin typeface="Segoe UI" panose="020B0502040204020203" pitchFamily="34" charset="0"/>
                <a:cs typeface="Segoe UI" panose="020B0502040204020203" pitchFamily="34" charset="0"/>
              </a:rPr>
              <a:t>psikososyal</a:t>
            </a:r>
            <a:r>
              <a:rPr lang="tr-TR" sz="8000" dirty="0">
                <a:latin typeface="Segoe UI" panose="020B0502040204020203" pitchFamily="34" charset="0"/>
                <a:cs typeface="Segoe UI" panose="020B0502040204020203" pitchFamily="34" charset="0"/>
              </a:rPr>
              <a:t> iyilik hâlini olumsuz yönde etkileyen her türlü davranış, çocuğun psikolojik istismarı olarak tanımlanmaktadır.</a:t>
            </a:r>
          </a:p>
          <a:p>
            <a:pPr algn="just"/>
            <a:r>
              <a:rPr lang="tr-TR" sz="8000" dirty="0">
                <a:latin typeface="Segoe UI" panose="020B0502040204020203" pitchFamily="34" charset="0"/>
                <a:cs typeface="Segoe UI" panose="020B0502040204020203" pitchFamily="34" charset="0"/>
              </a:rPr>
              <a:t>Aşağılama, küfür etme, tehdit etme, korkutma, değersizleştirme, lakap takma ya da çocuğun yalnızca beklenen sorumlulukları yerine getirdiği takdirde sevileceği şeklinde olumsuz geri bildirimde bulunma gibi tutum ve davranışlar bu tür eylemler arasında yer almaktadır.</a:t>
            </a:r>
          </a:p>
          <a:p>
            <a:pPr algn="just"/>
            <a:r>
              <a:rPr lang="tr-TR" sz="8000" dirty="0">
                <a:latin typeface="Segoe UI" panose="020B0502040204020203" pitchFamily="34" charset="0"/>
                <a:cs typeface="Segoe UI" panose="020B0502040204020203" pitchFamily="34" charset="0"/>
              </a:rPr>
              <a:t>Çocukların duygusal istismarının, depresyon, travma sonrası stres bozukluğu, dissosiyasyon, psikotik bozukluk, kendisini hasta, zedelenmiş ya da yaralanmış gibi gösterme ile karakterize olan yapay bozukluk, kendine zarar verme, hatta intihar eğilimi gösterme boyutlarına varan sorunların nedeni olabileceğini göstermiştir. </a:t>
            </a:r>
            <a:endParaRPr lang="tr-TR" sz="9600" dirty="0">
              <a:latin typeface="Segoe UI" panose="020B0502040204020203" pitchFamily="34" charset="0"/>
              <a:cs typeface="Segoe UI" panose="020B0502040204020203" pitchFamily="34" charset="0"/>
            </a:endParaRPr>
          </a:p>
          <a:p>
            <a:pPr algn="just"/>
            <a:endParaRPr lang="tr-TR" dirty="0">
              <a:latin typeface="Segoe UI" panose="020B0502040204020203" pitchFamily="34" charset="0"/>
              <a:cs typeface="Segoe UI" panose="020B0502040204020203" pitchFamily="34" charset="0"/>
            </a:endParaRPr>
          </a:p>
        </p:txBody>
      </p:sp>
      <p:pic>
        <p:nvPicPr>
          <p:cNvPr id="4" name="Picture 1" descr="A cartoon of a person sitting on the floor&#10;&#10;Description automatically generated">
            <a:extLst>
              <a:ext uri="{FF2B5EF4-FFF2-40B4-BE49-F238E27FC236}">
                <a16:creationId xmlns:a16="http://schemas.microsoft.com/office/drawing/2014/main" id="{02C996CA-7F17-496D-9796-4E0ED1AC847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412212" y="4636894"/>
            <a:ext cx="1144905" cy="1217295"/>
          </a:xfrm>
          <a:prstGeom prst="rect">
            <a:avLst/>
          </a:prstGeom>
        </p:spPr>
      </p:pic>
      <p:sp>
        <p:nvSpPr>
          <p:cNvPr id="5" name="Slide Number Placeholder 4">
            <a:extLst>
              <a:ext uri="{FF2B5EF4-FFF2-40B4-BE49-F238E27FC236}">
                <a16:creationId xmlns:a16="http://schemas.microsoft.com/office/drawing/2014/main" id="{C3BDFF2A-B05E-F8E5-7C59-3AC606C9D9F6}"/>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299065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D9C32C-A8B2-42ED-BE85-A1FB71CB19C1}"/>
              </a:ext>
            </a:extLst>
          </p:cNvPr>
          <p:cNvSpPr>
            <a:spLocks noGrp="1"/>
          </p:cNvSpPr>
          <p:nvPr>
            <p:ph type="ctrTitle"/>
          </p:nvPr>
        </p:nvSpPr>
        <p:spPr>
          <a:xfrm>
            <a:off x="838200" y="1310672"/>
            <a:ext cx="9144000" cy="1331367"/>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FİZİKSEL İSTİSMARI</a:t>
            </a:r>
          </a:p>
        </p:txBody>
      </p:sp>
      <p:sp>
        <p:nvSpPr>
          <p:cNvPr id="3" name="Alt Başlık 2">
            <a:extLst>
              <a:ext uri="{FF2B5EF4-FFF2-40B4-BE49-F238E27FC236}">
                <a16:creationId xmlns:a16="http://schemas.microsoft.com/office/drawing/2014/main" id="{378E46BF-38A9-4722-87B0-CD44995B5E8A}"/>
              </a:ext>
            </a:extLst>
          </p:cNvPr>
          <p:cNvSpPr>
            <a:spLocks noGrp="1"/>
          </p:cNvSpPr>
          <p:nvPr>
            <p:ph type="subTitle" idx="1"/>
          </p:nvPr>
        </p:nvSpPr>
        <p:spPr>
          <a:xfrm>
            <a:off x="838200" y="2350034"/>
            <a:ext cx="10367865" cy="1655762"/>
          </a:xfrm>
        </p:spPr>
        <p:txBody>
          <a:bodyPr/>
          <a:lstStyle/>
          <a:p>
            <a:pPr algn="just"/>
            <a:r>
              <a:rPr lang="tr-TR" dirty="0">
                <a:latin typeface="Segoe UI" panose="020B0502040204020203" pitchFamily="34" charset="0"/>
                <a:cs typeface="Segoe UI" panose="020B0502040204020203" pitchFamily="34" charset="0"/>
              </a:rPr>
              <a:t>DSÖ’ye göre, çocuğun kaza dışı yaralanması veya fiziksel zarar görmesi, ebeveyn, bakım veren, öğretmen ya da yönetici gibi biri tarafından gerçekleştirilen fiziksel istismarı ifade eder (DSÖ, 2020). Bu istismar türü en kolay gözlemlenebilen türdür.</a:t>
            </a:r>
          </a:p>
          <a:p>
            <a:pPr algn="just"/>
            <a:endParaRPr lang="tr-TR" dirty="0">
              <a:latin typeface="Segoe UI" panose="020B0502040204020203" pitchFamily="34" charset="0"/>
              <a:cs typeface="Segoe UI" panose="020B0502040204020203" pitchFamily="34" charset="0"/>
            </a:endParaRPr>
          </a:p>
        </p:txBody>
      </p:sp>
      <p:pic>
        <p:nvPicPr>
          <p:cNvPr id="4" name="Picture 2" descr="A cartoon of a person with their hands on their face&#10;&#10;Description automatically generated">
            <a:extLst>
              <a:ext uri="{FF2B5EF4-FFF2-40B4-BE49-F238E27FC236}">
                <a16:creationId xmlns:a16="http://schemas.microsoft.com/office/drawing/2014/main" id="{ACC661BE-F1D1-4CBF-AF3E-86DCEACADF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11586" y="3661226"/>
            <a:ext cx="1460500" cy="1654175"/>
          </a:xfrm>
          <a:prstGeom prst="rect">
            <a:avLst/>
          </a:prstGeom>
        </p:spPr>
      </p:pic>
      <p:sp>
        <p:nvSpPr>
          <p:cNvPr id="5" name="Slide Number Placeholder 4">
            <a:extLst>
              <a:ext uri="{FF2B5EF4-FFF2-40B4-BE49-F238E27FC236}">
                <a16:creationId xmlns:a16="http://schemas.microsoft.com/office/drawing/2014/main" id="{4744C59E-827A-5217-408F-6A499E21EF01}"/>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77413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583FF59A-03A7-486D-B5E2-42F4659735F0}"/>
              </a:ext>
            </a:extLst>
          </p:cNvPr>
          <p:cNvSpPr>
            <a:spLocks noGrp="1"/>
          </p:cNvSpPr>
          <p:nvPr>
            <p:ph type="subTitle" idx="1"/>
          </p:nvPr>
        </p:nvSpPr>
        <p:spPr>
          <a:xfrm>
            <a:off x="830425" y="1426095"/>
            <a:ext cx="10898156" cy="4470851"/>
          </a:xfrm>
        </p:spPr>
        <p:txBody>
          <a:bodyPr>
            <a:normAutofit fontScale="92500" lnSpcReduction="10000"/>
          </a:bodyPr>
          <a:lstStyle/>
          <a:p>
            <a:pPr algn="just"/>
            <a:r>
              <a:rPr lang="tr-TR" dirty="0">
                <a:latin typeface="Segoe UI" panose="020B0502040204020203" pitchFamily="34" charset="0"/>
                <a:cs typeface="Segoe UI" panose="020B0502040204020203" pitchFamily="34" charset="0"/>
              </a:rPr>
              <a:t>Dünya çapında her yıl, 15 yaşın altındaki 41.000 çocuğun fiziksel istismar nedeniyle hayatını kaybettiği tahmin edilmektedir. Ancak birçok ölüm olayı rapor edilmediği için gerçek veriler belirsizdir (DSÖ, 2020). </a:t>
            </a:r>
          </a:p>
          <a:p>
            <a:pPr algn="just"/>
            <a:endParaRPr lang="tr-TR" dirty="0">
              <a:latin typeface="Segoe UI" panose="020B0502040204020203" pitchFamily="34" charset="0"/>
              <a:cs typeface="Segoe UI" panose="020B0502040204020203" pitchFamily="34" charset="0"/>
            </a:endParaRPr>
          </a:p>
          <a:p>
            <a:pPr algn="just"/>
            <a:r>
              <a:rPr lang="tr-TR" dirty="0">
                <a:latin typeface="Segoe UI" panose="020B0502040204020203" pitchFamily="34" charset="0"/>
                <a:cs typeface="Segoe UI" panose="020B0502040204020203" pitchFamily="34" charset="0"/>
              </a:rPr>
              <a:t>250.167 katılımcıyla yapılan 111 araştırmayı inceleyen bir meta-analiz çalışması, dünya genelinde en yaygın istismar türünün fiziksel istismar olduğunu ve 18 yaşın altındaki çocukların cinsiyet ayrımı gözetilmeksizin %22'sinin bu tür istismara maruz kaldığını ortaya koymuştur (</a:t>
            </a:r>
            <a:r>
              <a:rPr lang="tr-TR" dirty="0" err="1">
                <a:latin typeface="Segoe UI" panose="020B0502040204020203" pitchFamily="34" charset="0"/>
                <a:cs typeface="Segoe UI" panose="020B0502040204020203" pitchFamily="34" charset="0"/>
              </a:rPr>
              <a:t>Stoltenborgh</a:t>
            </a:r>
            <a:r>
              <a:rPr lang="tr-TR" dirty="0">
                <a:latin typeface="Segoe UI" panose="020B0502040204020203" pitchFamily="34" charset="0"/>
                <a:cs typeface="Segoe UI" panose="020B0502040204020203" pitchFamily="34" charset="0"/>
              </a:rPr>
              <a:t> ve ark., 2013).</a:t>
            </a:r>
          </a:p>
          <a:p>
            <a:pPr algn="just"/>
            <a:br>
              <a:rPr lang="tr-TR" dirty="0">
                <a:latin typeface="Segoe UI" panose="020B0502040204020203" pitchFamily="34" charset="0"/>
                <a:cs typeface="Segoe UI" panose="020B0502040204020203" pitchFamily="34" charset="0"/>
              </a:rPr>
            </a:br>
            <a:r>
              <a:rPr lang="tr-TR" dirty="0">
                <a:latin typeface="Segoe UI" panose="020B0502040204020203" pitchFamily="34" charset="0"/>
                <a:cs typeface="Segoe UI" panose="020B0502040204020203" pitchFamily="34" charset="0"/>
              </a:rPr>
              <a:t>Fiziksel istismara uğrayan çocuklar, bir dizi </a:t>
            </a:r>
            <a:r>
              <a:rPr lang="tr-TR" dirty="0" err="1">
                <a:latin typeface="Segoe UI" panose="020B0502040204020203" pitchFamily="34" charset="0"/>
                <a:cs typeface="Segoe UI" panose="020B0502040204020203" pitchFamily="34" charset="0"/>
              </a:rPr>
              <a:t>psikososyal</a:t>
            </a:r>
            <a:r>
              <a:rPr lang="tr-TR" dirty="0">
                <a:latin typeface="Segoe UI" panose="020B0502040204020203" pitchFamily="34" charset="0"/>
                <a:cs typeface="Segoe UI" panose="020B0502040204020203" pitchFamily="34" charset="0"/>
              </a:rPr>
              <a:t> sorunla karşılaşabilir. Bu çocuklar genellikle sosyal olarak izole olurlar ve arkadaşlık kurmakta zorlanabilirler. Aynı zamanda, saldırganlık, öfke ve dürtü kontrolünde zayıflık, düşük özsaygı, düşük öz farkındalık veya davranış bozuklukları gibi sorunlar bu çocuklarda yaygın olarak görülebilir (</a:t>
            </a:r>
            <a:r>
              <a:rPr lang="tr-TR" dirty="0" err="1">
                <a:latin typeface="Segoe UI" panose="020B0502040204020203" pitchFamily="34" charset="0"/>
                <a:cs typeface="Segoe UI" panose="020B0502040204020203" pitchFamily="34" charset="0"/>
              </a:rPr>
              <a:t>Elliot</a:t>
            </a:r>
            <a:r>
              <a:rPr lang="tr-TR" dirty="0">
                <a:latin typeface="Segoe UI" panose="020B0502040204020203" pitchFamily="34" charset="0"/>
                <a:cs typeface="Segoe UI" panose="020B0502040204020203" pitchFamily="34" charset="0"/>
              </a:rPr>
              <a:t> ve ark., 2005).</a:t>
            </a:r>
          </a:p>
          <a:p>
            <a:pPr algn="just"/>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ABB06A9A-3264-990F-289F-134505DC29D0}"/>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16451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1E0443A-2774-43BB-9F01-3668DDF14991}"/>
              </a:ext>
            </a:extLst>
          </p:cNvPr>
          <p:cNvSpPr>
            <a:spLocks noGrp="1"/>
          </p:cNvSpPr>
          <p:nvPr>
            <p:ph type="subTitle" idx="1"/>
          </p:nvPr>
        </p:nvSpPr>
        <p:spPr>
          <a:xfrm>
            <a:off x="829747" y="1457468"/>
            <a:ext cx="10674897" cy="4607430"/>
          </a:xfrm>
        </p:spPr>
        <p:txBody>
          <a:bodyPr>
            <a:normAutofit fontScale="62500" lnSpcReduction="20000"/>
          </a:bodyPr>
          <a:lstStyle/>
          <a:p>
            <a:pPr algn="just"/>
            <a:r>
              <a:rPr lang="tr-TR" sz="3800" dirty="0">
                <a:latin typeface="Segoe UI" panose="020B0502040204020203" pitchFamily="34" charset="0"/>
                <a:cs typeface="Segoe UI" panose="020B0502040204020203" pitchFamily="34" charset="0"/>
              </a:rPr>
              <a:t>İstismar davranışları sona erse bile, çocuklar ilerleyen yaşamlarında birçok </a:t>
            </a:r>
            <a:r>
              <a:rPr lang="tr-TR" sz="3800" dirty="0" err="1">
                <a:latin typeface="Segoe UI" panose="020B0502040204020203" pitchFamily="34" charset="0"/>
                <a:cs typeface="Segoe UI" panose="020B0502040204020203" pitchFamily="34" charset="0"/>
              </a:rPr>
              <a:t>biyopsikososyal</a:t>
            </a:r>
            <a:r>
              <a:rPr lang="tr-TR" sz="3800" dirty="0">
                <a:latin typeface="Segoe UI" panose="020B0502040204020203" pitchFamily="34" charset="0"/>
                <a:cs typeface="Segoe UI" panose="020B0502040204020203" pitchFamily="34" charset="0"/>
              </a:rPr>
              <a:t> sorunla karşılaşabilir. </a:t>
            </a:r>
          </a:p>
          <a:p>
            <a:pPr algn="just"/>
            <a:endParaRPr lang="tr-TR" sz="3800" dirty="0">
              <a:latin typeface="Segoe UI" panose="020B0502040204020203" pitchFamily="34" charset="0"/>
              <a:cs typeface="Segoe UI" panose="020B0502040204020203" pitchFamily="34" charset="0"/>
            </a:endParaRPr>
          </a:p>
          <a:p>
            <a:pPr algn="just"/>
            <a:r>
              <a:rPr lang="tr-TR" sz="3800" dirty="0">
                <a:latin typeface="Segoe UI" panose="020B0502040204020203" pitchFamily="34" charset="0"/>
                <a:cs typeface="Segoe UI" panose="020B0502040204020203" pitchFamily="34" charset="0"/>
              </a:rPr>
              <a:t>Araştırmalar, suça sürüklenen çocukların büyük bir kısmının fiziksel istismara maruz kalan çocuklardan oluştuğunu ve bu çocukların yetişkinlik dönemlerinde daha tehlikeli ve şiddet içerikli suç davranışlarına eğilim gösterdiklerini göstermektedir (</a:t>
            </a:r>
            <a:r>
              <a:rPr lang="tr-TR" sz="3800" dirty="0" err="1">
                <a:latin typeface="Segoe UI" panose="020B0502040204020203" pitchFamily="34" charset="0"/>
                <a:cs typeface="Segoe UI" panose="020B0502040204020203" pitchFamily="34" charset="0"/>
              </a:rPr>
              <a:t>Lansford</a:t>
            </a:r>
            <a:r>
              <a:rPr lang="tr-TR" sz="3800" dirty="0">
                <a:latin typeface="Segoe UI" panose="020B0502040204020203" pitchFamily="34" charset="0"/>
                <a:cs typeface="Segoe UI" panose="020B0502040204020203" pitchFamily="34" charset="0"/>
              </a:rPr>
              <a:t> ve ark., 2007). </a:t>
            </a:r>
          </a:p>
          <a:p>
            <a:pPr algn="just"/>
            <a:endParaRPr lang="tr-TR" sz="3800" dirty="0">
              <a:latin typeface="Segoe UI" panose="020B0502040204020203" pitchFamily="34" charset="0"/>
              <a:cs typeface="Segoe UI" panose="020B0502040204020203" pitchFamily="34" charset="0"/>
            </a:endParaRPr>
          </a:p>
          <a:p>
            <a:pPr algn="just"/>
            <a:r>
              <a:rPr lang="tr-TR" sz="3800" dirty="0">
                <a:latin typeface="Segoe UI" panose="020B0502040204020203" pitchFamily="34" charset="0"/>
                <a:cs typeface="Segoe UI" panose="020B0502040204020203" pitchFamily="34" charset="0"/>
              </a:rPr>
              <a:t>Fiziksel istismara maruz kalan çocuklarda madde kullanım bozukluğu, depresyon, </a:t>
            </a:r>
            <a:r>
              <a:rPr lang="tr-TR" sz="3800" dirty="0" err="1">
                <a:latin typeface="Segoe UI" panose="020B0502040204020203" pitchFamily="34" charset="0"/>
                <a:cs typeface="Segoe UI" panose="020B0502040204020203" pitchFamily="34" charset="0"/>
              </a:rPr>
              <a:t>dissosiyatif</a:t>
            </a:r>
            <a:r>
              <a:rPr lang="tr-TR" sz="3800" dirty="0">
                <a:latin typeface="Segoe UI" panose="020B0502040204020203" pitchFamily="34" charset="0"/>
                <a:cs typeface="Segoe UI" panose="020B0502040204020203" pitchFamily="34" charset="0"/>
              </a:rPr>
              <a:t> bozukluk, şizofreni ve diğer </a:t>
            </a:r>
            <a:r>
              <a:rPr lang="tr-TR" sz="3800" dirty="0" err="1">
                <a:latin typeface="Segoe UI" panose="020B0502040204020203" pitchFamily="34" charset="0"/>
                <a:cs typeface="Segoe UI" panose="020B0502040204020203" pitchFamily="34" charset="0"/>
              </a:rPr>
              <a:t>psikotik</a:t>
            </a:r>
            <a:r>
              <a:rPr lang="tr-TR" sz="3800" dirty="0">
                <a:latin typeface="Segoe UI" panose="020B0502040204020203" pitchFamily="34" charset="0"/>
                <a:cs typeface="Segoe UI" panose="020B0502040204020203" pitchFamily="34" charset="0"/>
              </a:rPr>
              <a:t> bozukluklar, kendine zarar verme ve intihar davranışları gibi psikolojik sorunların sıkça görüldüğü belirlenmiştir (Hetzel ve </a:t>
            </a:r>
            <a:r>
              <a:rPr lang="tr-TR" sz="3800" dirty="0" err="1">
                <a:latin typeface="Segoe UI" panose="020B0502040204020203" pitchFamily="34" charset="0"/>
                <a:cs typeface="Segoe UI" panose="020B0502040204020203" pitchFamily="34" charset="0"/>
              </a:rPr>
              <a:t>McCanne</a:t>
            </a:r>
            <a:r>
              <a:rPr lang="tr-TR" sz="3800" dirty="0">
                <a:latin typeface="Segoe UI" panose="020B0502040204020203" pitchFamily="34" charset="0"/>
                <a:cs typeface="Segoe UI" panose="020B0502040204020203" pitchFamily="34" charset="0"/>
              </a:rPr>
              <a:t>, 2005; </a:t>
            </a:r>
            <a:r>
              <a:rPr lang="tr-TR" sz="3800" dirty="0" err="1">
                <a:latin typeface="Segoe UI" panose="020B0502040204020203" pitchFamily="34" charset="0"/>
                <a:cs typeface="Segoe UI" panose="020B0502040204020203" pitchFamily="34" charset="0"/>
              </a:rPr>
              <a:t>Savvidou</a:t>
            </a:r>
            <a:r>
              <a:rPr lang="tr-TR" sz="3800" dirty="0">
                <a:latin typeface="Segoe UI" panose="020B0502040204020203" pitchFamily="34" charset="0"/>
                <a:cs typeface="Segoe UI" panose="020B0502040204020203" pitchFamily="34" charset="0"/>
              </a:rPr>
              <a:t> ve ark., 2002). Bu nedenle, fiziksel istismara uğramış çocukların ilerleyen yaşamlarında bir dizi psikososyal zorlukla karşılaşabilecekleri önemle vurgulanmalıdır.</a:t>
            </a:r>
          </a:p>
        </p:txBody>
      </p:sp>
      <p:sp>
        <p:nvSpPr>
          <p:cNvPr id="2" name="Slide Number Placeholder 1">
            <a:extLst>
              <a:ext uri="{FF2B5EF4-FFF2-40B4-BE49-F238E27FC236}">
                <a16:creationId xmlns:a16="http://schemas.microsoft.com/office/drawing/2014/main" id="{55253474-3220-999F-D1A8-ECF95877ADEA}"/>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08031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000917-DC38-4990-9947-CD235AA0F4E5}"/>
              </a:ext>
            </a:extLst>
          </p:cNvPr>
          <p:cNvSpPr>
            <a:spLocks noGrp="1"/>
          </p:cNvSpPr>
          <p:nvPr>
            <p:ph type="ctrTitle"/>
          </p:nvPr>
        </p:nvSpPr>
        <p:spPr>
          <a:xfrm>
            <a:off x="1038808" y="1348787"/>
            <a:ext cx="9144000" cy="924244"/>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Ebeveyn Faktörü</a:t>
            </a:r>
          </a:p>
        </p:txBody>
      </p:sp>
      <p:sp>
        <p:nvSpPr>
          <p:cNvPr id="3" name="Alt Başlık 2">
            <a:extLst>
              <a:ext uri="{FF2B5EF4-FFF2-40B4-BE49-F238E27FC236}">
                <a16:creationId xmlns:a16="http://schemas.microsoft.com/office/drawing/2014/main" id="{3489BFF2-A438-4229-9B85-207DCBA653F2}"/>
              </a:ext>
            </a:extLst>
          </p:cNvPr>
          <p:cNvSpPr>
            <a:spLocks noGrp="1"/>
          </p:cNvSpPr>
          <p:nvPr>
            <p:ph type="subTitle" idx="1"/>
          </p:nvPr>
        </p:nvSpPr>
        <p:spPr>
          <a:xfrm>
            <a:off x="1038807" y="2273031"/>
            <a:ext cx="10223241" cy="3530610"/>
          </a:xfrm>
        </p:spPr>
        <p:txBody>
          <a:bodyPr>
            <a:normAutofit fontScale="85000" lnSpcReduction="10000"/>
          </a:bodyPr>
          <a:lstStyle/>
          <a:p>
            <a:pPr marL="233363" indent="-233363" algn="just">
              <a:buFont typeface="Arial" panose="020B0604020202020204" pitchFamily="34" charset="0"/>
              <a:buChar char="•"/>
            </a:pPr>
            <a:r>
              <a:rPr lang="tr-TR" sz="2600" dirty="0">
                <a:latin typeface="Segoe UI" panose="020B0502040204020203" pitchFamily="34" charset="0"/>
                <a:cs typeface="Segoe UI" panose="020B0502040204020203" pitchFamily="34" charset="0"/>
              </a:rPr>
              <a:t>Çocuğuna fiziksel istismarda bulunan ebeveynler genellikle duygusal kontrol sorunları yaşayan, öfke yönetiminde zorlanan ve saldırgan davranışlara eğilimli bireylerdir. </a:t>
            </a:r>
          </a:p>
          <a:p>
            <a:pPr marL="233363" indent="-233363" algn="just">
              <a:buFont typeface="Arial" panose="020B0604020202020204" pitchFamily="34" charset="0"/>
              <a:buChar char="•"/>
            </a:pPr>
            <a:r>
              <a:rPr lang="tr-TR" sz="2600" dirty="0">
                <a:latin typeface="Segoe UI" panose="020B0502040204020203" pitchFamily="34" charset="0"/>
                <a:cs typeface="Segoe UI" panose="020B0502040204020203" pitchFamily="34" charset="0"/>
              </a:rPr>
              <a:t>Genellikle düşük eğitim seviyesine sahip, stresle başa çıkma konusunda zorluk çeken, evliliklerinden tatmin olmayan genç anneler veya babalardır. </a:t>
            </a:r>
          </a:p>
          <a:p>
            <a:pPr marL="233363" indent="-233363" algn="just">
              <a:buFont typeface="Arial" panose="020B0604020202020204" pitchFamily="34" charset="0"/>
              <a:buChar char="•"/>
            </a:pPr>
            <a:r>
              <a:rPr lang="tr-TR" sz="2600" dirty="0">
                <a:latin typeface="Segoe UI" panose="020B0502040204020203" pitchFamily="34" charset="0"/>
                <a:cs typeface="Segoe UI" panose="020B0502040204020203" pitchFamily="34" charset="0"/>
              </a:rPr>
              <a:t>Bu ebeveynlerin çocukluklarında istismara uğramış olmaları ve kendi çocuklarına benzer davranışları sergileme eğiliminde olmaları sıkça görülmektedir. </a:t>
            </a:r>
          </a:p>
          <a:p>
            <a:pPr marL="233363" indent="-233363" algn="just">
              <a:buFont typeface="Arial" panose="020B0604020202020204" pitchFamily="34" charset="0"/>
              <a:buChar char="•"/>
            </a:pPr>
            <a:r>
              <a:rPr lang="tr-TR" sz="2600" dirty="0">
                <a:latin typeface="Segoe UI" panose="020B0502040204020203" pitchFamily="34" charset="0"/>
                <a:cs typeface="Segoe UI" panose="020B0502040204020203" pitchFamily="34" charset="0"/>
              </a:rPr>
              <a:t>Madde bağımlılığı, duygu durumu, </a:t>
            </a:r>
            <a:r>
              <a:rPr lang="tr-TR" sz="2600" dirty="0" err="1">
                <a:latin typeface="Segoe UI" panose="020B0502040204020203" pitchFamily="34" charset="0"/>
                <a:cs typeface="Segoe UI" panose="020B0502040204020203" pitchFamily="34" charset="0"/>
              </a:rPr>
              <a:t>anksiyete</a:t>
            </a:r>
            <a:r>
              <a:rPr lang="tr-TR" sz="2600" dirty="0">
                <a:latin typeface="Segoe UI" panose="020B0502040204020203" pitchFamily="34" charset="0"/>
                <a:cs typeface="Segoe UI" panose="020B0502040204020203" pitchFamily="34" charset="0"/>
              </a:rPr>
              <a:t>, kişilik bozuklukları ve </a:t>
            </a:r>
            <a:r>
              <a:rPr lang="tr-TR" sz="2600" dirty="0" err="1">
                <a:latin typeface="Segoe UI" panose="020B0502040204020203" pitchFamily="34" charset="0"/>
                <a:cs typeface="Segoe UI" panose="020B0502040204020203" pitchFamily="34" charset="0"/>
              </a:rPr>
              <a:t>psikotik</a:t>
            </a:r>
            <a:r>
              <a:rPr lang="tr-TR" sz="2600" dirty="0">
                <a:latin typeface="Segoe UI" panose="020B0502040204020203" pitchFamily="34" charset="0"/>
                <a:cs typeface="Segoe UI" panose="020B0502040204020203" pitchFamily="34" charset="0"/>
              </a:rPr>
              <a:t> bozukluklar gibi psikopatolojik durumlar bu ebeveynlerde sıkça ortaya çıkar.</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F5FE213-9E7B-9C7E-62D1-017F9F0EDD3C}"/>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254582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593934-D7B5-4F86-AEB4-40AA49DBE7FC}"/>
              </a:ext>
            </a:extLst>
          </p:cNvPr>
          <p:cNvSpPr>
            <a:spLocks noGrp="1"/>
          </p:cNvSpPr>
          <p:nvPr>
            <p:ph type="ctrTitle"/>
          </p:nvPr>
        </p:nvSpPr>
        <p:spPr>
          <a:xfrm>
            <a:off x="1524000" y="2062118"/>
            <a:ext cx="9144000" cy="27337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YAKIN BAKIŞ 1: </a:t>
            </a:r>
            <a:br>
              <a:rPr lang="en-US" sz="3200" b="1" kern="1400" spc="-50" dirty="0">
                <a:solidFill>
                  <a:srgbClr val="002060"/>
                </a:solidFill>
                <a:latin typeface="Segoe UI" panose="020B0502040204020203" pitchFamily="34" charset="0"/>
                <a:cs typeface="Segoe UI" panose="020B0502040204020203" pitchFamily="34" charset="0"/>
              </a:rPr>
            </a:br>
            <a:r>
              <a:rPr lang="tr-TR" sz="3200" b="1" kern="1400" spc="-50" dirty="0">
                <a:solidFill>
                  <a:srgbClr val="002060"/>
                </a:solidFill>
                <a:latin typeface="Segoe UI" panose="020B0502040204020203" pitchFamily="34" charset="0"/>
                <a:cs typeface="Segoe UI" panose="020B0502040204020203" pitchFamily="34" charset="0"/>
              </a:rPr>
              <a:t>Çocuğu İhmal ve/veya İstismar Edenler ile Mağdur Çocuklarda Görülebilecek Psikososyal Sorunlar</a:t>
            </a:r>
          </a:p>
        </p:txBody>
      </p:sp>
      <p:sp>
        <p:nvSpPr>
          <p:cNvPr id="3" name="Slide Number Placeholder 2">
            <a:extLst>
              <a:ext uri="{FF2B5EF4-FFF2-40B4-BE49-F238E27FC236}">
                <a16:creationId xmlns:a16="http://schemas.microsoft.com/office/drawing/2014/main" id="{7A20153A-DABA-8050-A679-895203C1EE31}"/>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227298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9CE2F1-56FC-4B76-81CA-35089E466B99}"/>
              </a:ext>
            </a:extLst>
          </p:cNvPr>
          <p:cNvSpPr>
            <a:spLocks noGrp="1"/>
          </p:cNvSpPr>
          <p:nvPr>
            <p:ph type="ctrTitle"/>
          </p:nvPr>
        </p:nvSpPr>
        <p:spPr>
          <a:xfrm>
            <a:off x="879646" y="1194319"/>
            <a:ext cx="9144000" cy="861016"/>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ÖĞRENME ÇIKTILARI</a:t>
            </a:r>
          </a:p>
        </p:txBody>
      </p:sp>
      <p:sp>
        <p:nvSpPr>
          <p:cNvPr id="3" name="Alt Başlık 2">
            <a:extLst>
              <a:ext uri="{FF2B5EF4-FFF2-40B4-BE49-F238E27FC236}">
                <a16:creationId xmlns:a16="http://schemas.microsoft.com/office/drawing/2014/main" id="{FDBD65AD-1E4A-4D8D-A115-94DE59EF0E81}"/>
              </a:ext>
            </a:extLst>
          </p:cNvPr>
          <p:cNvSpPr>
            <a:spLocks noGrp="1"/>
          </p:cNvSpPr>
          <p:nvPr>
            <p:ph type="subTitle" idx="1"/>
          </p:nvPr>
        </p:nvSpPr>
        <p:spPr>
          <a:xfrm>
            <a:off x="879646" y="2055335"/>
            <a:ext cx="9872870" cy="3422637"/>
          </a:xfrm>
        </p:spPr>
        <p:txBody>
          <a:bodyPr>
            <a:noAutofit/>
          </a:bodyPr>
          <a:lstStyle/>
          <a:p>
            <a:pPr marL="344488" lvl="0" indent="-344488"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 ihmali ve istismarının tanımını yapabilme,</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 ihmali ve istismarının nedenlerini ve risk faktörlerini anlama, </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 ihmali ve istismarının çocukların iyilik hâli üzerindeki etkilerini analiz etme, </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 koruma sistemindeki ihmal ve istismar risklerini tanımlayabilme, </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İhmal veya istismara uğrayan bir çocuğun işaretlerini tanıma ve belirleyebilme, </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Çocukların ihmali veya istismarı durumunda ne yapılması gerektiğini belirleme, </a:t>
            </a:r>
          </a:p>
          <a:p>
            <a:pPr marL="342900" lvl="0" indent="-342900" algn="l">
              <a:lnSpc>
                <a:spcPct val="115000"/>
              </a:lnSpc>
              <a:buFont typeface="+mj-lt"/>
              <a:buAutoNum type="arabicPeriod"/>
            </a:pPr>
            <a:r>
              <a:rPr lang="tr-TR" sz="2000" dirty="0">
                <a:effectLst/>
                <a:latin typeface="Segoe UI" panose="020B0502040204020203" pitchFamily="34" charset="0"/>
                <a:ea typeface="Calibri" panose="020F0502020204030204" pitchFamily="34" charset="0"/>
                <a:cs typeface="Segoe UI" panose="020B0502040204020203" pitchFamily="34" charset="0"/>
              </a:rPr>
              <a:t>Çocukları ihmal ve istismardan korumak için alınabilecek önlemleri değerlendirme. </a:t>
            </a:r>
          </a:p>
          <a:p>
            <a:pPr algn="l"/>
            <a:endParaRPr lang="tr-TR"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7FEFD6E-6FBD-9A57-3E13-21BECCC7051E}"/>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269359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0E03A423-FB39-4816-96EF-585A9E50AD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1053" y="1292969"/>
            <a:ext cx="10392747" cy="4725276"/>
          </a:xfrm>
          <a:prstGeom prst="rect">
            <a:avLst/>
          </a:prstGeom>
        </p:spPr>
      </p:pic>
      <p:sp>
        <p:nvSpPr>
          <p:cNvPr id="2" name="Slide Number Placeholder 1">
            <a:extLst>
              <a:ext uri="{FF2B5EF4-FFF2-40B4-BE49-F238E27FC236}">
                <a16:creationId xmlns:a16="http://schemas.microsoft.com/office/drawing/2014/main" id="{95512B75-05F7-9725-412E-9F1849CAF23E}"/>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178299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6FCCFD-5DB5-422B-BC30-C9ABC94F8DB2}"/>
              </a:ext>
            </a:extLst>
          </p:cNvPr>
          <p:cNvSpPr>
            <a:spLocks noGrp="1"/>
          </p:cNvSpPr>
          <p:nvPr>
            <p:ph type="ctrTitle"/>
          </p:nvPr>
        </p:nvSpPr>
        <p:spPr>
          <a:xfrm>
            <a:off x="838200" y="1159565"/>
            <a:ext cx="9144000" cy="1189288"/>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CİNSEL İSTİSMARI</a:t>
            </a:r>
          </a:p>
        </p:txBody>
      </p:sp>
      <p:sp>
        <p:nvSpPr>
          <p:cNvPr id="3" name="Alt Başlık 2">
            <a:extLst>
              <a:ext uri="{FF2B5EF4-FFF2-40B4-BE49-F238E27FC236}">
                <a16:creationId xmlns:a16="http://schemas.microsoft.com/office/drawing/2014/main" id="{5AD66D8C-9D97-462B-B8DE-3C562EA2707B}"/>
              </a:ext>
            </a:extLst>
          </p:cNvPr>
          <p:cNvSpPr>
            <a:spLocks noGrp="1"/>
          </p:cNvSpPr>
          <p:nvPr>
            <p:ph type="subTitle" idx="1"/>
          </p:nvPr>
        </p:nvSpPr>
        <p:spPr>
          <a:xfrm>
            <a:off x="838200" y="2174794"/>
            <a:ext cx="10190584" cy="3610186"/>
          </a:xfrm>
        </p:spPr>
        <p:txBody>
          <a:bodyPr>
            <a:normAutofit fontScale="70000" lnSpcReduction="20000"/>
          </a:bodyPr>
          <a:lstStyle/>
          <a:p>
            <a:pPr marL="457200" indent="-457200" algn="just">
              <a:buFont typeface="Arial" panose="020B0604020202020204" pitchFamily="34" charset="0"/>
              <a:buChar char="•"/>
            </a:pPr>
            <a:r>
              <a:rPr lang="tr-TR" sz="3100" dirty="0">
                <a:latin typeface="Segoe UI" panose="020B0502040204020203" pitchFamily="34" charset="0"/>
                <a:cs typeface="Segoe UI" panose="020B0502040204020203" pitchFamily="34" charset="0"/>
              </a:rPr>
              <a:t>Çocuğun cinsel istismarı; fiziksel, psikolojik ve bilişsel gelişimini henüz tamamlamamış bir çocuğun bir yetişkin tarafından cinsel uyarım amacıyla kullanılması olarak tanımlanır. </a:t>
            </a:r>
          </a:p>
          <a:p>
            <a:pPr marL="457200" indent="-457200" algn="just">
              <a:buFont typeface="Arial" panose="020B0604020202020204" pitchFamily="34" charset="0"/>
              <a:buChar char="•"/>
            </a:pPr>
            <a:r>
              <a:rPr lang="tr-TR" sz="3100" dirty="0">
                <a:latin typeface="Segoe UI" panose="020B0502040204020203" pitchFamily="34" charset="0"/>
                <a:cs typeface="Segoe UI" panose="020B0502040204020203" pitchFamily="34" charset="0"/>
              </a:rPr>
              <a:t>İstismarcı yetişkinler genellikle çocuğun aile içindeki yakınları arasından çıkar. Cinsel istismar genellikle çocuğun annesi, babası, üvey annesi, üvey babası, kardeşleri, dedesi veya birinci dereceden akrabaları tarafından gerçekleştirilir. </a:t>
            </a:r>
          </a:p>
          <a:p>
            <a:pPr marL="457200" indent="-457200" algn="just">
              <a:buFont typeface="Arial" panose="020B0604020202020204" pitchFamily="34" charset="0"/>
              <a:buChar char="•"/>
            </a:pPr>
            <a:r>
              <a:rPr lang="tr-TR" sz="3100" dirty="0">
                <a:latin typeface="Segoe UI" panose="020B0502040204020203" pitchFamily="34" charset="0"/>
                <a:cs typeface="Segoe UI" panose="020B0502040204020203" pitchFamily="34" charset="0"/>
              </a:rPr>
              <a:t>Yargı sürecindeki sanıkların %80'i çocuğu yakından tanıyan kişilerdir. Kız çocukları, erkek çocuklarına göre daha sık cinsel istismara uğrar, ancak erkek çocuklar genellikle daha küçük yaşlarda istismara maruz kalır. Cinsel istismara uğrayan çocukların yaklaşık üçte biri erkek çocuklardan oluşur. Mağdur çocukların %30'u 2-5 yaş arasında, %40'ı 6-10 yaş arasında, %30'u ise 11-17 yaş arasındadır.</a:t>
            </a:r>
          </a:p>
          <a:p>
            <a:endParaRPr lang="tr-TR" dirty="0">
              <a:latin typeface="Segoe UI" panose="020B0502040204020203" pitchFamily="34" charset="0"/>
              <a:cs typeface="Segoe UI" panose="020B0502040204020203" pitchFamily="34" charset="0"/>
            </a:endParaRPr>
          </a:p>
        </p:txBody>
      </p:sp>
      <p:pic>
        <p:nvPicPr>
          <p:cNvPr id="4" name="Picture 3" descr="A person sitting on the floor&#10;&#10;Description automatically generated">
            <a:extLst>
              <a:ext uri="{FF2B5EF4-FFF2-40B4-BE49-F238E27FC236}">
                <a16:creationId xmlns:a16="http://schemas.microsoft.com/office/drawing/2014/main" id="{A3889DF2-8600-4532-8B7D-AFE8B131F0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524170" y="4687729"/>
            <a:ext cx="1489213" cy="1189288"/>
          </a:xfrm>
          <a:prstGeom prst="rect">
            <a:avLst/>
          </a:prstGeom>
        </p:spPr>
      </p:pic>
      <p:sp>
        <p:nvSpPr>
          <p:cNvPr id="5" name="Slide Number Placeholder 4">
            <a:extLst>
              <a:ext uri="{FF2B5EF4-FFF2-40B4-BE49-F238E27FC236}">
                <a16:creationId xmlns:a16="http://schemas.microsoft.com/office/drawing/2014/main" id="{E32EEB60-44D3-5FFA-95B3-47876403570F}"/>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18733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66D8609-8A72-4BE3-89B1-CAEDAEDCA8EF}"/>
              </a:ext>
            </a:extLst>
          </p:cNvPr>
          <p:cNvSpPr>
            <a:spLocks noGrp="1"/>
          </p:cNvSpPr>
          <p:nvPr>
            <p:ph type="subTitle" idx="1"/>
          </p:nvPr>
        </p:nvSpPr>
        <p:spPr>
          <a:xfrm>
            <a:off x="870857" y="1699252"/>
            <a:ext cx="10450286" cy="3973759"/>
          </a:xfrm>
        </p:spPr>
        <p:txBody>
          <a:bodyPr>
            <a:normAutofit/>
          </a:bodyPr>
          <a:lstStyle/>
          <a:p>
            <a:pPr algn="just"/>
            <a:r>
              <a:rPr lang="tr-TR" b="1" kern="0" dirty="0">
                <a:solidFill>
                  <a:srgbClr val="002060"/>
                </a:solidFill>
                <a:effectLst/>
                <a:latin typeface="Segoe UI" panose="020B0502040204020203" pitchFamily="34" charset="0"/>
                <a:ea typeface="Calibri" panose="020F0502020204030204" pitchFamily="34" charset="0"/>
              </a:rPr>
              <a:t>Ülkemizde de çocuğun cinsel istismarı oldukça büyük bir sorundur. Çocuğun cinsel istismarı bir suç davranışıdır ve bu suç davranışına maruz kalmış çocuklar, bir suça maruz kalmış mağdur çocuklardır. TÜİK verilerine göre, 2022 yılında suç mağduru çocukların %13,1’i cinsel istismar nedeniyle güvenlik birimlerine getirilmiştir. 15 yaşından küçük, doğum yapmış olan kız çocuğu sayısı 7190’dır (TÜİK, 2022). </a:t>
            </a:r>
          </a:p>
          <a:p>
            <a:pPr algn="just"/>
            <a:endParaRPr lang="tr-TR" b="1" kern="0" dirty="0">
              <a:solidFill>
                <a:srgbClr val="002060"/>
              </a:solidFill>
              <a:effectLst/>
              <a:latin typeface="Segoe UI" panose="020B0502040204020203" pitchFamily="34" charset="0"/>
              <a:ea typeface="Calibri" panose="020F0502020204030204" pitchFamily="34" charset="0"/>
            </a:endParaRPr>
          </a:p>
          <a:p>
            <a:pPr algn="just"/>
            <a:r>
              <a:rPr lang="tr-TR" b="1" kern="0" dirty="0">
                <a:solidFill>
                  <a:srgbClr val="002060"/>
                </a:solidFill>
                <a:effectLst/>
                <a:latin typeface="Segoe UI" panose="020B0502040204020203" pitchFamily="34" charset="0"/>
                <a:ea typeface="Calibri" panose="020F0502020204030204" pitchFamily="34" charset="0"/>
              </a:rPr>
              <a:t>2015-2019 yılları arasında ise çocukların %15,2’sinin cinsel istismar mağduru oldukları bildirilmiştir (TUİK, 2021)</a:t>
            </a:r>
            <a:endParaRPr lang="tr-TR" sz="3200" dirty="0"/>
          </a:p>
        </p:txBody>
      </p:sp>
      <p:sp>
        <p:nvSpPr>
          <p:cNvPr id="2" name="Slide Number Placeholder 1">
            <a:extLst>
              <a:ext uri="{FF2B5EF4-FFF2-40B4-BE49-F238E27FC236}">
                <a16:creationId xmlns:a16="http://schemas.microsoft.com/office/drawing/2014/main" id="{108D4B6B-BC9B-F1D2-5922-188F3F409175}"/>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89493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2FBF0C7-770E-474D-93E6-2F2D4587C68A}"/>
              </a:ext>
            </a:extLst>
          </p:cNvPr>
          <p:cNvSpPr>
            <a:spLocks noGrp="1"/>
          </p:cNvSpPr>
          <p:nvPr>
            <p:ph type="subTitle" idx="1"/>
          </p:nvPr>
        </p:nvSpPr>
        <p:spPr>
          <a:xfrm>
            <a:off x="905071" y="1944778"/>
            <a:ext cx="10524930" cy="2968444"/>
          </a:xfrm>
        </p:spPr>
        <p:txBody>
          <a:bodyPr>
            <a:noAutofit/>
          </a:bodyPr>
          <a:lstStyle/>
          <a:p>
            <a:pPr algn="just"/>
            <a:r>
              <a:rPr lang="tr-TR" dirty="0">
                <a:latin typeface="Segoe UI" panose="020B0502040204020203" pitchFamily="34" charset="0"/>
                <a:cs typeface="Segoe UI" panose="020B0502040204020203" pitchFamily="34" charset="0"/>
              </a:rPr>
              <a:t>Cinsel istismara maruz kalan çocuklarda, korku, öfke patlamaları, saldırganlık, yoğun kaygı, depresif belirtiler, kaçma veya kaçınma eğilimleri, </a:t>
            </a:r>
            <a:r>
              <a:rPr lang="tr-TR" dirty="0" err="1">
                <a:latin typeface="Segoe UI" panose="020B0502040204020203" pitchFamily="34" charset="0"/>
                <a:cs typeface="Segoe UI" panose="020B0502040204020203" pitchFamily="34" charset="0"/>
              </a:rPr>
              <a:t>dissosiyasyon</a:t>
            </a:r>
            <a:r>
              <a:rPr lang="tr-TR" dirty="0">
                <a:latin typeface="Segoe UI" panose="020B0502040204020203" pitchFamily="34" charset="0"/>
                <a:cs typeface="Segoe UI" panose="020B0502040204020203" pitchFamily="34" charset="0"/>
              </a:rPr>
              <a:t>, davranış bozuklukları, travma sonrası stres bozukluğu gibi bir dizi fiziksel, psikolojik ve sosyal olumsuz belirti ve sorunlar gözlemlenir. </a:t>
            </a:r>
          </a:p>
          <a:p>
            <a:pPr algn="just"/>
            <a:r>
              <a:rPr lang="tr-TR" dirty="0">
                <a:latin typeface="Segoe UI" panose="020B0502040204020203" pitchFamily="34" charset="0"/>
                <a:cs typeface="Segoe UI" panose="020B0502040204020203" pitchFamily="34" charset="0"/>
              </a:rPr>
              <a:t>Ayrıca, uygun olmayan cinsel davranışlar, </a:t>
            </a:r>
            <a:r>
              <a:rPr lang="tr-TR" dirty="0" err="1">
                <a:latin typeface="Segoe UI" panose="020B0502040204020203" pitchFamily="34" charset="0"/>
                <a:cs typeface="Segoe UI" panose="020B0502040204020203" pitchFamily="34" charset="0"/>
              </a:rPr>
              <a:t>genital</a:t>
            </a:r>
            <a:r>
              <a:rPr lang="tr-TR" dirty="0">
                <a:latin typeface="Segoe UI" panose="020B0502040204020203" pitchFamily="34" charset="0"/>
                <a:cs typeface="Segoe UI" panose="020B0502040204020203" pitchFamily="34" charset="0"/>
              </a:rPr>
              <a:t> bölge ağrıları, kendine zarar verme eğilimleri, alkol ve madde kullanımı gibi başka sağlık sorunları da ortaya çıkabilir.</a:t>
            </a:r>
          </a:p>
        </p:txBody>
      </p:sp>
      <p:sp>
        <p:nvSpPr>
          <p:cNvPr id="2" name="Slide Number Placeholder 1">
            <a:extLst>
              <a:ext uri="{FF2B5EF4-FFF2-40B4-BE49-F238E27FC236}">
                <a16:creationId xmlns:a16="http://schemas.microsoft.com/office/drawing/2014/main" id="{7E02A67E-FEDE-933B-6C33-73F0D96ECC73}"/>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39578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9423DB8-BC9A-4B20-B6AD-B0F260EE4E45}"/>
              </a:ext>
            </a:extLst>
          </p:cNvPr>
          <p:cNvSpPr>
            <a:spLocks noGrp="1"/>
          </p:cNvSpPr>
          <p:nvPr>
            <p:ph type="subTitle" idx="1"/>
          </p:nvPr>
        </p:nvSpPr>
        <p:spPr>
          <a:xfrm>
            <a:off x="880965" y="2686155"/>
            <a:ext cx="10430069" cy="1485690"/>
          </a:xfrm>
        </p:spPr>
        <p:txBody>
          <a:bodyPr>
            <a:normAutofit/>
          </a:bodyPr>
          <a:lstStyle/>
          <a:p>
            <a:pPr algn="just">
              <a:lnSpc>
                <a:spcPct val="115000"/>
              </a:lnSpc>
            </a:pPr>
            <a:r>
              <a:rPr lang="tr-TR" sz="3200" b="1" dirty="0">
                <a:solidFill>
                  <a:srgbClr val="002060"/>
                </a:solidFill>
                <a:latin typeface="Segoe UI" panose="020B0502040204020203" pitchFamily="34" charset="0"/>
                <a:cs typeface="Segoe UI" panose="020B0502040204020203" pitchFamily="34" charset="0"/>
              </a:rPr>
              <a:t>TCK Madde 103 - Çocukların Cinsel İstismarı Suçu</a:t>
            </a:r>
          </a:p>
          <a:p>
            <a:pPr algn="just">
              <a:lnSpc>
                <a:spcPct val="115000"/>
              </a:lnSpc>
            </a:pPr>
            <a:r>
              <a:rPr lang="tr-TR" sz="3200" b="1" dirty="0">
                <a:solidFill>
                  <a:srgbClr val="002060"/>
                </a:solidFill>
                <a:latin typeface="Segoe UI" panose="020B0502040204020203" pitchFamily="34" charset="0"/>
                <a:cs typeface="Segoe UI" panose="020B0502040204020203" pitchFamily="34" charset="0"/>
              </a:rPr>
              <a:t>TCK Madde 104 - Reşit Olmayanla Cinsel İlişki Suçu</a:t>
            </a:r>
          </a:p>
          <a:p>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55545E5A-3731-3F8D-CF09-7C77A4D60A8E}"/>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62850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3C3639-3B2B-4D2F-9A94-F6F72E618F8A}"/>
              </a:ext>
            </a:extLst>
          </p:cNvPr>
          <p:cNvSpPr>
            <a:spLocks noGrp="1"/>
          </p:cNvSpPr>
          <p:nvPr>
            <p:ph type="ctrTitle"/>
          </p:nvPr>
        </p:nvSpPr>
        <p:spPr>
          <a:xfrm>
            <a:off x="1524000" y="2145215"/>
            <a:ext cx="9144000" cy="256756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YAKIN BAKIŞ 2: </a:t>
            </a:r>
            <a:br>
              <a:rPr lang="en-US" sz="3200" b="1" kern="1400" spc="-50" dirty="0">
                <a:solidFill>
                  <a:srgbClr val="002060"/>
                </a:solidFill>
                <a:latin typeface="Segoe UI" panose="020B0502040204020203" pitchFamily="34" charset="0"/>
                <a:cs typeface="Segoe UI" panose="020B0502040204020203" pitchFamily="34" charset="0"/>
              </a:rPr>
            </a:br>
            <a:r>
              <a:rPr lang="tr-TR" sz="3200" b="1" kern="1400" spc="-50" dirty="0">
                <a:solidFill>
                  <a:srgbClr val="002060"/>
                </a:solidFill>
                <a:latin typeface="Segoe UI" panose="020B0502040204020203" pitchFamily="34" charset="0"/>
                <a:cs typeface="Segoe UI" panose="020B0502040204020203" pitchFamily="34" charset="0"/>
              </a:rPr>
              <a:t>Cinsel İstismar Mağduru Çocukla Görüşme</a:t>
            </a:r>
          </a:p>
        </p:txBody>
      </p:sp>
      <p:sp>
        <p:nvSpPr>
          <p:cNvPr id="3" name="Slide Number Placeholder 2">
            <a:extLst>
              <a:ext uri="{FF2B5EF4-FFF2-40B4-BE49-F238E27FC236}">
                <a16:creationId xmlns:a16="http://schemas.microsoft.com/office/drawing/2014/main" id="{CBB76962-408C-30D0-6099-F11274A721C4}"/>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233865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75717-5F45-4A0F-823C-261E8D7594FD}"/>
              </a:ext>
            </a:extLst>
          </p:cNvPr>
          <p:cNvSpPr>
            <a:spLocks noGrp="1"/>
          </p:cNvSpPr>
          <p:nvPr>
            <p:ph type="ctrTitle"/>
          </p:nvPr>
        </p:nvSpPr>
        <p:spPr>
          <a:xfrm>
            <a:off x="838200" y="1209431"/>
            <a:ext cx="9144000" cy="109652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EKONOMİK İSTİSMARI</a:t>
            </a:r>
          </a:p>
        </p:txBody>
      </p:sp>
      <p:sp>
        <p:nvSpPr>
          <p:cNvPr id="3" name="Alt Başlık 2">
            <a:extLst>
              <a:ext uri="{FF2B5EF4-FFF2-40B4-BE49-F238E27FC236}">
                <a16:creationId xmlns:a16="http://schemas.microsoft.com/office/drawing/2014/main" id="{C1BC1402-A13B-4060-907A-58D0EDEFB5C3}"/>
              </a:ext>
            </a:extLst>
          </p:cNvPr>
          <p:cNvSpPr>
            <a:spLocks noGrp="1"/>
          </p:cNvSpPr>
          <p:nvPr>
            <p:ph type="subTitle" idx="1"/>
          </p:nvPr>
        </p:nvSpPr>
        <p:spPr>
          <a:xfrm>
            <a:off x="838199" y="2240638"/>
            <a:ext cx="10703767" cy="3618985"/>
          </a:xfrm>
        </p:spPr>
        <p:txBody>
          <a:bodyPr>
            <a:noAutofit/>
          </a:bodyPr>
          <a:lstStyle/>
          <a:p>
            <a:pPr marL="342900" indent="-342900" algn="just">
              <a:buFont typeface="Arial" panose="020B0604020202020204" pitchFamily="34" charset="0"/>
              <a:buChar char="•"/>
            </a:pPr>
            <a:r>
              <a:rPr lang="tr-TR" sz="2000" dirty="0">
                <a:latin typeface="Segoe UI" panose="020B0502040204020203" pitchFamily="34" charset="0"/>
                <a:cs typeface="Segoe UI" panose="020B0502040204020203" pitchFamily="34" charset="0"/>
              </a:rPr>
              <a:t>Ekonomik istismar, çocukların iş gücüne katılmamaları gereken yaşlarda zorla çalıştırılmalarını ve bu çalışmanın ekonomik bir kazanç amacı taşıdığını içeren her türlü durumu ifade eder.</a:t>
            </a:r>
          </a:p>
          <a:p>
            <a:pPr marL="342900" indent="-342900" algn="just">
              <a:buFont typeface="Arial" panose="020B0604020202020204" pitchFamily="34" charset="0"/>
              <a:buChar char="•"/>
            </a:pPr>
            <a:r>
              <a:rPr lang="tr-TR" sz="2000" dirty="0">
                <a:latin typeface="Segoe UI" panose="020B0502040204020203" pitchFamily="34" charset="0"/>
                <a:cs typeface="Segoe UI" panose="020B0502040204020203" pitchFamily="34" charset="0"/>
              </a:rPr>
              <a:t>Bu tür istismar durumları, çocukların haklarının ihlal edildiği ve sağlıklarının ciddi şekilde tehlikede olduğu durumları kapsar. Aynı zamanda, çocukların fiziksel ve duygusal sağlıklarını olumsuz etkileyerek, eğitim haklarına ve sağlıklı bir çocukluk yaşantısına erişimlerini engelleyebilir.</a:t>
            </a:r>
          </a:p>
          <a:p>
            <a:pPr marL="342900" indent="-342900" algn="just">
              <a:buFont typeface="Arial" panose="020B0604020202020204" pitchFamily="34" charset="0"/>
              <a:buChar char="•"/>
            </a:pPr>
            <a:r>
              <a:rPr lang="tr-TR" sz="2000" dirty="0">
                <a:latin typeface="Segoe UI" panose="020B0502040204020203" pitchFamily="34" charset="0"/>
                <a:cs typeface="Segoe UI" panose="020B0502040204020203" pitchFamily="34" charset="0"/>
              </a:rPr>
              <a:t>Ekonomik istismara maruz kalan çocuklar, yaşıtları okula gitmek yerine çalışmak zorunda bırakılmış ve sokaklarda dilencilik, cam silme gibi tehlikeli işlerde yer almışlardır.</a:t>
            </a:r>
          </a:p>
        </p:txBody>
      </p:sp>
      <p:sp>
        <p:nvSpPr>
          <p:cNvPr id="4" name="Slide Number Placeholder 3">
            <a:extLst>
              <a:ext uri="{FF2B5EF4-FFF2-40B4-BE49-F238E27FC236}">
                <a16:creationId xmlns:a16="http://schemas.microsoft.com/office/drawing/2014/main" id="{49A75DC2-C1D5-D9C9-85AF-0923BE71826E}"/>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18649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E7A0D-18EC-4CCE-910E-0582704E0532}"/>
              </a:ext>
            </a:extLst>
          </p:cNvPr>
          <p:cNvSpPr>
            <a:spLocks noGrp="1"/>
          </p:cNvSpPr>
          <p:nvPr>
            <p:ph type="ctrTitle"/>
          </p:nvPr>
        </p:nvSpPr>
        <p:spPr>
          <a:xfrm>
            <a:off x="714765" y="1858941"/>
            <a:ext cx="3595978" cy="3140116"/>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ÇOCUK İHMAL VE İSTİSMARINDAKİ RİSK FAKTÖRLERİ </a:t>
            </a:r>
          </a:p>
        </p:txBody>
      </p:sp>
      <p:graphicFrame>
        <p:nvGraphicFramePr>
          <p:cNvPr id="5" name="Diyagram 4">
            <a:extLst>
              <a:ext uri="{FF2B5EF4-FFF2-40B4-BE49-F238E27FC236}">
                <a16:creationId xmlns:a16="http://schemas.microsoft.com/office/drawing/2014/main" id="{91DAD8DA-692C-432B-8F7D-99D7B28171DC}"/>
              </a:ext>
            </a:extLst>
          </p:cNvPr>
          <p:cNvGraphicFramePr/>
          <p:nvPr>
            <p:extLst>
              <p:ext uri="{D42A27DB-BD31-4B8C-83A1-F6EECF244321}">
                <p14:modId xmlns:p14="http://schemas.microsoft.com/office/powerpoint/2010/main" val="3678654097"/>
              </p:ext>
            </p:extLst>
          </p:nvPr>
        </p:nvGraphicFramePr>
        <p:xfrm>
          <a:off x="3143199" y="1137624"/>
          <a:ext cx="9048801" cy="458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274DDC4-C93D-23E1-BBCF-2B1B57F71125}"/>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294206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CC92F-81E1-4221-8A5D-FB4A05FF652A}"/>
              </a:ext>
            </a:extLst>
          </p:cNvPr>
          <p:cNvSpPr>
            <a:spLocks noGrp="1"/>
          </p:cNvSpPr>
          <p:nvPr>
            <p:ph type="ctrTitle"/>
          </p:nvPr>
        </p:nvSpPr>
        <p:spPr>
          <a:xfrm>
            <a:off x="2690191" y="1593669"/>
            <a:ext cx="7699513" cy="1480835"/>
          </a:xfrm>
        </p:spPr>
        <p:txBody>
          <a:bodyPr>
            <a:normAutofit/>
          </a:bodyPr>
          <a:lstStyle/>
          <a:p>
            <a:r>
              <a:rPr lang="tr-TR" sz="3600" b="1" dirty="0">
                <a:solidFill>
                  <a:srgbClr val="002060"/>
                </a:solidFill>
              </a:rPr>
              <a:t>Aile Faktörü</a:t>
            </a:r>
            <a:br>
              <a:rPr lang="tr-TR" sz="1800" b="1" dirty="0">
                <a:solidFill>
                  <a:srgbClr val="0070C0"/>
                </a:solidFill>
                <a:effectLst/>
                <a:latin typeface="Segoe UI" panose="020B0502040204020203" pitchFamily="34" charset="0"/>
                <a:ea typeface="Times New Roman" panose="02020603050405020304" pitchFamily="18" charset="0"/>
                <a:cs typeface="Times New Roman" panose="02020603050405020304" pitchFamily="18" charset="0"/>
              </a:rPr>
            </a:br>
            <a:endParaRPr lang="tr-TR" dirty="0"/>
          </a:p>
        </p:txBody>
      </p:sp>
      <p:graphicFrame>
        <p:nvGraphicFramePr>
          <p:cNvPr id="4" name="Diyagram 3">
            <a:extLst>
              <a:ext uri="{FF2B5EF4-FFF2-40B4-BE49-F238E27FC236}">
                <a16:creationId xmlns:a16="http://schemas.microsoft.com/office/drawing/2014/main" id="{7E5A457C-A8EA-4810-BC3B-6E362F4BF8FE}"/>
              </a:ext>
            </a:extLst>
          </p:cNvPr>
          <p:cNvGraphicFramePr/>
          <p:nvPr>
            <p:extLst>
              <p:ext uri="{D42A27DB-BD31-4B8C-83A1-F6EECF244321}">
                <p14:modId xmlns:p14="http://schemas.microsoft.com/office/powerpoint/2010/main" val="1022240905"/>
              </p:ext>
            </p:extLst>
          </p:nvPr>
        </p:nvGraphicFramePr>
        <p:xfrm>
          <a:off x="1245703" y="3074504"/>
          <a:ext cx="10124662" cy="251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artoon of a family&#10;&#10;Description automatically generated">
            <a:extLst>
              <a:ext uri="{FF2B5EF4-FFF2-40B4-BE49-F238E27FC236}">
                <a16:creationId xmlns:a16="http://schemas.microsoft.com/office/drawing/2014/main" id="{A77CD971-8931-48E5-B0CD-507B104055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904" y="1247408"/>
            <a:ext cx="1881809" cy="1827096"/>
          </a:xfrm>
          <a:prstGeom prst="rect">
            <a:avLst/>
          </a:prstGeom>
        </p:spPr>
      </p:pic>
      <p:sp>
        <p:nvSpPr>
          <p:cNvPr id="3" name="Slide Number Placeholder 2">
            <a:extLst>
              <a:ext uri="{FF2B5EF4-FFF2-40B4-BE49-F238E27FC236}">
                <a16:creationId xmlns:a16="http://schemas.microsoft.com/office/drawing/2014/main" id="{297E4398-8FAC-2F31-7AFC-EFF427EA9FBF}"/>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280953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1F0DF3-50A7-43DC-AD13-4AF29B5A5822}"/>
              </a:ext>
            </a:extLst>
          </p:cNvPr>
          <p:cNvSpPr>
            <a:spLocks noGrp="1"/>
          </p:cNvSpPr>
          <p:nvPr>
            <p:ph type="ctrTitle"/>
          </p:nvPr>
        </p:nvSpPr>
        <p:spPr>
          <a:xfrm>
            <a:off x="964434" y="1482804"/>
            <a:ext cx="6851374" cy="116047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Ebeveyn Faktörü</a:t>
            </a:r>
          </a:p>
        </p:txBody>
      </p:sp>
      <p:graphicFrame>
        <p:nvGraphicFramePr>
          <p:cNvPr id="5" name="Diyagram 4">
            <a:extLst>
              <a:ext uri="{FF2B5EF4-FFF2-40B4-BE49-F238E27FC236}">
                <a16:creationId xmlns:a16="http://schemas.microsoft.com/office/drawing/2014/main" id="{7840D937-4C35-4C43-96AE-99BCD05B36CD}"/>
              </a:ext>
            </a:extLst>
          </p:cNvPr>
          <p:cNvGraphicFramePr/>
          <p:nvPr>
            <p:extLst>
              <p:ext uri="{D42A27DB-BD31-4B8C-83A1-F6EECF244321}">
                <p14:modId xmlns:p14="http://schemas.microsoft.com/office/powerpoint/2010/main" val="3199986602"/>
              </p:ext>
            </p:extLst>
          </p:nvPr>
        </p:nvGraphicFramePr>
        <p:xfrm>
          <a:off x="1139687" y="3164430"/>
          <a:ext cx="9912626" cy="262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A group of people standing next to each other&#10;&#10;Description automatically generated">
            <a:extLst>
              <a:ext uri="{FF2B5EF4-FFF2-40B4-BE49-F238E27FC236}">
                <a16:creationId xmlns:a16="http://schemas.microsoft.com/office/drawing/2014/main" id="{DAB10CEE-6229-4777-BF04-F8FD060E86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5289" y="1840052"/>
            <a:ext cx="1603513" cy="1606448"/>
          </a:xfrm>
          <a:prstGeom prst="rect">
            <a:avLst/>
          </a:prstGeom>
        </p:spPr>
      </p:pic>
      <p:sp>
        <p:nvSpPr>
          <p:cNvPr id="3" name="Slide Number Placeholder 2">
            <a:extLst>
              <a:ext uri="{FF2B5EF4-FFF2-40B4-BE49-F238E27FC236}">
                <a16:creationId xmlns:a16="http://schemas.microsoft.com/office/drawing/2014/main" id="{3266EB81-A990-8019-5C58-E46C88CE0DBF}"/>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338824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2DC4D1D-ADB2-4213-9EA9-3CBCEB3DA5C2}"/>
              </a:ext>
            </a:extLst>
          </p:cNvPr>
          <p:cNvSpPr>
            <a:spLocks noGrp="1"/>
          </p:cNvSpPr>
          <p:nvPr>
            <p:ph type="subTitle" idx="1"/>
          </p:nvPr>
        </p:nvSpPr>
        <p:spPr>
          <a:xfrm>
            <a:off x="923730" y="1773237"/>
            <a:ext cx="10543591" cy="3451905"/>
          </a:xfrm>
        </p:spPr>
        <p:txBody>
          <a:bodyPr>
            <a:noAutofit/>
          </a:bodyPr>
          <a:lstStyle/>
          <a:p>
            <a:pPr algn="just"/>
            <a:r>
              <a:rPr lang="tr-TR" dirty="0">
                <a:latin typeface="Segoe UI" panose="020B0502040204020203" pitchFamily="34" charset="0"/>
                <a:cs typeface="Segoe UI" panose="020B0502040204020203" pitchFamily="34" charset="0"/>
              </a:rPr>
              <a:t>1989'da kabul edilen Çocuk Haklarına Dair Sözleşme, 18 yaş altındaki her bireyin çocuk olarak kabul edilip belirli haklara sahip olduğunu vurgular. Çocuklar, özel varlıklar olarak korunmalıdır ve hakları, temel insan hakları ve özgürlükleri kapsamında korunmalıdır. Bu uluslararası çerçeve, dünya genelinde çocuk haklarını desteklemek ve korumak amacıyla geliştirilmiştir. Ülkemizde, uluslararası sözleşmelerin iç hukukta yer almasıyla çocuk haklarına yönelik koruma ve uygulama alanlarında önemli adımlar atılmıştır. Çocuk hakları, eğitim, sağlık, barınma, aile yaşamı ve kararlara katılım gibi temel alanlarda haklarını koruma ve destekleme amacını taşır (BM, 1989).</a:t>
            </a:r>
          </a:p>
        </p:txBody>
      </p:sp>
      <p:sp>
        <p:nvSpPr>
          <p:cNvPr id="2" name="Slide Number Placeholder 1">
            <a:extLst>
              <a:ext uri="{FF2B5EF4-FFF2-40B4-BE49-F238E27FC236}">
                <a16:creationId xmlns:a16="http://schemas.microsoft.com/office/drawing/2014/main" id="{F8469BEE-6344-49DB-657C-C555F80DA1AD}"/>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247225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9F4C56-4941-4F44-9543-A6200E7E8BFF}"/>
              </a:ext>
            </a:extLst>
          </p:cNvPr>
          <p:cNvSpPr>
            <a:spLocks noGrp="1"/>
          </p:cNvSpPr>
          <p:nvPr>
            <p:ph type="ctrTitle"/>
          </p:nvPr>
        </p:nvSpPr>
        <p:spPr>
          <a:xfrm>
            <a:off x="986880" y="1227770"/>
            <a:ext cx="7918175" cy="1189288"/>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Çocuktan Kaynaklanan Bireysel Faktörler</a:t>
            </a:r>
          </a:p>
        </p:txBody>
      </p:sp>
      <p:graphicFrame>
        <p:nvGraphicFramePr>
          <p:cNvPr id="4" name="Diyagram 3">
            <a:extLst>
              <a:ext uri="{FF2B5EF4-FFF2-40B4-BE49-F238E27FC236}">
                <a16:creationId xmlns:a16="http://schemas.microsoft.com/office/drawing/2014/main" id="{A6A67A7C-675B-43ED-A902-F7C9E367E03E}"/>
              </a:ext>
            </a:extLst>
          </p:cNvPr>
          <p:cNvGraphicFramePr/>
          <p:nvPr>
            <p:extLst>
              <p:ext uri="{D42A27DB-BD31-4B8C-83A1-F6EECF244321}">
                <p14:modId xmlns:p14="http://schemas.microsoft.com/office/powerpoint/2010/main" val="4031876651"/>
              </p:ext>
            </p:extLst>
          </p:nvPr>
        </p:nvGraphicFramePr>
        <p:xfrm>
          <a:off x="1206218" y="2251401"/>
          <a:ext cx="10147582" cy="300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4675408-CC4E-5228-643E-1578048ACB38}"/>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379863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39D88A-EA74-4CBD-8CD4-EAA49279C7BE}"/>
              </a:ext>
            </a:extLst>
          </p:cNvPr>
          <p:cNvSpPr>
            <a:spLocks noGrp="1"/>
          </p:cNvSpPr>
          <p:nvPr>
            <p:ph type="ctrTitle"/>
          </p:nvPr>
        </p:nvSpPr>
        <p:spPr>
          <a:xfrm>
            <a:off x="1409903" y="1295777"/>
            <a:ext cx="9289774" cy="141880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BAKIM VE KORUMA ALTINDA OLAN İHMAL VE İSTİSMAR MAĞDURU ÇOCUKLAR</a:t>
            </a:r>
          </a:p>
        </p:txBody>
      </p:sp>
      <p:sp>
        <p:nvSpPr>
          <p:cNvPr id="3" name="Alt Başlık 2">
            <a:extLst>
              <a:ext uri="{FF2B5EF4-FFF2-40B4-BE49-F238E27FC236}">
                <a16:creationId xmlns:a16="http://schemas.microsoft.com/office/drawing/2014/main" id="{0ED6102B-8FC0-42A2-9702-5517607BA176}"/>
              </a:ext>
            </a:extLst>
          </p:cNvPr>
          <p:cNvSpPr>
            <a:spLocks noGrp="1"/>
          </p:cNvSpPr>
          <p:nvPr>
            <p:ph type="subTitle" idx="1"/>
          </p:nvPr>
        </p:nvSpPr>
        <p:spPr>
          <a:xfrm>
            <a:off x="838200" y="2556514"/>
            <a:ext cx="10433180" cy="3247127"/>
          </a:xfrm>
        </p:spPr>
        <p:txBody>
          <a:bodyPr>
            <a:normAutofit fontScale="92500" lnSpcReduction="10000"/>
          </a:bodyPr>
          <a:lstStyle/>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Çocukların yaşadıkları riskler farkında olunmalı ve potansiyel tehlike durumlarının tespit edilmesi için toplumda duyarlılık ve bilinç düzeyi artırılmalıdır.</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Çalışan personel yeterli eğitim almalı, çocukların ihmal ve istismar davranışlarının belirtilerini tespit edebilmeli ve gerekli müdahaleleri yapabilmelidir.</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Koruma sistemi içindeki ihmal ve istismara maruz kalmış çocukların ihtiyaçlarını karşılayacak duyarlı ve yetkin personel istihdam edilmelidir.</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Koruma sistemindeki çocuklar, eğitim ve öğrenimlerine düzenli olarak devam etmeli ve okula uyum sağlamaları için desteklenmelidir. </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Çocuklar için güvenli ve destekleyici bir çevre sağlanmalıdır.</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8697B50-1900-AA13-6D59-305008AC6C8F}"/>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270935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56DCED-1EB0-4F0B-8205-22149506D773}"/>
              </a:ext>
            </a:extLst>
          </p:cNvPr>
          <p:cNvSpPr>
            <a:spLocks noGrp="1"/>
          </p:cNvSpPr>
          <p:nvPr>
            <p:ph type="ctrTitle"/>
          </p:nvPr>
        </p:nvSpPr>
        <p:spPr>
          <a:xfrm>
            <a:off x="980524" y="1304499"/>
            <a:ext cx="6652591" cy="106864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Sosyal Faktörler </a:t>
            </a:r>
          </a:p>
        </p:txBody>
      </p:sp>
      <p:graphicFrame>
        <p:nvGraphicFramePr>
          <p:cNvPr id="5" name="Diyagram 4">
            <a:extLst>
              <a:ext uri="{FF2B5EF4-FFF2-40B4-BE49-F238E27FC236}">
                <a16:creationId xmlns:a16="http://schemas.microsoft.com/office/drawing/2014/main" id="{A8C531D8-F727-4246-972B-1E097C44DDB2}"/>
              </a:ext>
            </a:extLst>
          </p:cNvPr>
          <p:cNvGraphicFramePr/>
          <p:nvPr>
            <p:extLst>
              <p:ext uri="{D42A27DB-BD31-4B8C-83A1-F6EECF244321}">
                <p14:modId xmlns:p14="http://schemas.microsoft.com/office/powerpoint/2010/main" val="4019120079"/>
              </p:ext>
            </p:extLst>
          </p:nvPr>
        </p:nvGraphicFramePr>
        <p:xfrm>
          <a:off x="980524" y="3105540"/>
          <a:ext cx="10373276" cy="263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A person and person with a child&#10;&#10;Description automatically generated">
            <a:extLst>
              <a:ext uri="{FF2B5EF4-FFF2-40B4-BE49-F238E27FC236}">
                <a16:creationId xmlns:a16="http://schemas.microsoft.com/office/drawing/2014/main" id="{5989926D-CA43-4F71-ACE5-C606F35DA9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6855" y="1532683"/>
            <a:ext cx="1783632" cy="1871491"/>
          </a:xfrm>
          <a:prstGeom prst="rect">
            <a:avLst/>
          </a:prstGeom>
        </p:spPr>
      </p:pic>
      <p:sp>
        <p:nvSpPr>
          <p:cNvPr id="3" name="Slide Number Placeholder 2">
            <a:extLst>
              <a:ext uri="{FF2B5EF4-FFF2-40B4-BE49-F238E27FC236}">
                <a16:creationId xmlns:a16="http://schemas.microsoft.com/office/drawing/2014/main" id="{DD75AF17-5EDA-ED93-E2A5-E713461AFD02}"/>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3644751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94FD6-C41E-4BE0-82C1-23FAE9271F85}"/>
              </a:ext>
            </a:extLst>
          </p:cNvPr>
          <p:cNvSpPr>
            <a:spLocks noGrp="1"/>
          </p:cNvSpPr>
          <p:nvPr>
            <p:ph type="ctrTitle"/>
          </p:nvPr>
        </p:nvSpPr>
        <p:spPr>
          <a:xfrm>
            <a:off x="854360" y="956158"/>
            <a:ext cx="7500730" cy="1889693"/>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Toplumsal Faktörler </a:t>
            </a:r>
          </a:p>
        </p:txBody>
      </p:sp>
      <p:graphicFrame>
        <p:nvGraphicFramePr>
          <p:cNvPr id="5" name="Diyagram 4">
            <a:extLst>
              <a:ext uri="{FF2B5EF4-FFF2-40B4-BE49-F238E27FC236}">
                <a16:creationId xmlns:a16="http://schemas.microsoft.com/office/drawing/2014/main" id="{A6C805FE-FAD6-4C70-A26E-48A5D3DF4762}"/>
              </a:ext>
            </a:extLst>
          </p:cNvPr>
          <p:cNvGraphicFramePr/>
          <p:nvPr>
            <p:extLst>
              <p:ext uri="{D42A27DB-BD31-4B8C-83A1-F6EECF244321}">
                <p14:modId xmlns:p14="http://schemas.microsoft.com/office/powerpoint/2010/main" val="408393380"/>
              </p:ext>
            </p:extLst>
          </p:nvPr>
        </p:nvGraphicFramePr>
        <p:xfrm>
          <a:off x="854360" y="3499123"/>
          <a:ext cx="10743591" cy="2472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 descr="A cartoon of a person sitting in a garden&#10;&#10;Description automatically generated">
            <a:extLst>
              <a:ext uri="{FF2B5EF4-FFF2-40B4-BE49-F238E27FC236}">
                <a16:creationId xmlns:a16="http://schemas.microsoft.com/office/drawing/2014/main" id="{8A573D56-2E64-4C38-81CE-B3CEBE678F6A}"/>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117674" y="1837362"/>
            <a:ext cx="2095832" cy="2016978"/>
          </a:xfrm>
          <a:prstGeom prst="rect">
            <a:avLst/>
          </a:prstGeom>
        </p:spPr>
      </p:pic>
      <p:sp>
        <p:nvSpPr>
          <p:cNvPr id="3" name="Slide Number Placeholder 2">
            <a:extLst>
              <a:ext uri="{FF2B5EF4-FFF2-40B4-BE49-F238E27FC236}">
                <a16:creationId xmlns:a16="http://schemas.microsoft.com/office/drawing/2014/main" id="{9DDF7F06-896E-BCF6-A2E1-09A79FC4034B}"/>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18579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5CCA223B-8CB9-4BD6-B68A-76A0D9AE1908}"/>
              </a:ext>
            </a:extLst>
          </p:cNvPr>
          <p:cNvGraphicFramePr>
            <a:graphicFrameLocks noGrp="1"/>
          </p:cNvGraphicFramePr>
          <p:nvPr>
            <p:ph idx="1"/>
            <p:extLst>
              <p:ext uri="{D42A27DB-BD31-4B8C-83A1-F6EECF244321}">
                <p14:modId xmlns:p14="http://schemas.microsoft.com/office/powerpoint/2010/main" val="3674774699"/>
              </p:ext>
            </p:extLst>
          </p:nvPr>
        </p:nvGraphicFramePr>
        <p:xfrm>
          <a:off x="707571" y="1412574"/>
          <a:ext cx="10853058" cy="4316423"/>
        </p:xfrm>
        <a:graphic>
          <a:graphicData uri="http://schemas.openxmlformats.org/drawingml/2006/table">
            <a:tbl>
              <a:tblPr firstRow="1" firstCol="1" bandRow="1">
                <a:tableStyleId>{5C22544A-7EE6-4342-B048-85BDC9FD1C3A}</a:tableStyleId>
              </a:tblPr>
              <a:tblGrid>
                <a:gridCol w="2865474">
                  <a:extLst>
                    <a:ext uri="{9D8B030D-6E8A-4147-A177-3AD203B41FA5}">
                      <a16:colId xmlns:a16="http://schemas.microsoft.com/office/drawing/2014/main" val="3481863738"/>
                    </a:ext>
                  </a:extLst>
                </a:gridCol>
                <a:gridCol w="7987584">
                  <a:extLst>
                    <a:ext uri="{9D8B030D-6E8A-4147-A177-3AD203B41FA5}">
                      <a16:colId xmlns:a16="http://schemas.microsoft.com/office/drawing/2014/main" val="1033049413"/>
                    </a:ext>
                  </a:extLst>
                </a:gridCol>
              </a:tblGrid>
              <a:tr h="299815">
                <a:tc gridSpan="2">
                  <a:txBody>
                    <a:bodyPr/>
                    <a:lstStyle/>
                    <a:p>
                      <a:pPr algn="ctr">
                        <a:lnSpc>
                          <a:spcPct val="115000"/>
                        </a:lnSpc>
                      </a:pPr>
                      <a:r>
                        <a:rPr lang="tr-TR" sz="1600" dirty="0">
                          <a:solidFill>
                            <a:srgbClr val="002060"/>
                          </a:solidFill>
                          <a:effectLst/>
                          <a:latin typeface="Segoe UI" panose="020B0502040204020203" pitchFamily="34" charset="0"/>
                          <a:cs typeface="Segoe UI" panose="020B0502040204020203" pitchFamily="34" charset="0"/>
                        </a:rPr>
                        <a:t>ÇOCUK İHMAL VE İSTİSMARINDAKİ RİSK FAKTÖRLERİ</a:t>
                      </a:r>
                      <a:endParaRPr lang="tr-TR"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hMerge="1">
                  <a:txBody>
                    <a:bodyPr/>
                    <a:lstStyle/>
                    <a:p>
                      <a:endParaRPr lang="tr-TR"/>
                    </a:p>
                  </a:txBody>
                  <a:tcPr/>
                </a:tc>
                <a:extLst>
                  <a:ext uri="{0D108BD9-81ED-4DB2-BD59-A6C34878D82A}">
                    <a16:rowId xmlns:a16="http://schemas.microsoft.com/office/drawing/2014/main" val="4270476279"/>
                  </a:ext>
                </a:extLst>
              </a:tr>
              <a:tr h="595162">
                <a:tc>
                  <a:txBody>
                    <a:bodyPr/>
                    <a:lstStyle/>
                    <a:p>
                      <a:pPr algn="l">
                        <a:lnSpc>
                          <a:spcPct val="115000"/>
                        </a:lnSpc>
                      </a:pPr>
                      <a:r>
                        <a:rPr lang="tr-TR" sz="1400" dirty="0">
                          <a:solidFill>
                            <a:srgbClr val="002060"/>
                          </a:solidFill>
                          <a:effectLst/>
                          <a:latin typeface="Segoe UI" panose="020B0502040204020203" pitchFamily="34" charset="0"/>
                          <a:cs typeface="Segoe UI" panose="020B0502040204020203" pitchFamily="34" charset="0"/>
                        </a:rPr>
                        <a:t>Aile Faktörü </a:t>
                      </a:r>
                      <a:endParaRPr lang="tr-TR" sz="1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just">
                        <a:lnSpc>
                          <a:spcPct val="115000"/>
                        </a:lnSpc>
                      </a:pPr>
                      <a:r>
                        <a:rPr lang="tr-TR" sz="1400" dirty="0">
                          <a:solidFill>
                            <a:schemeClr val="tx1"/>
                          </a:solidFill>
                          <a:effectLst/>
                          <a:latin typeface="Segoe UI" panose="020B0502040204020203" pitchFamily="34" charset="0"/>
                          <a:cs typeface="Segoe UI" panose="020B0502040204020203" pitchFamily="34" charset="0"/>
                        </a:rPr>
                        <a:t>Düşük sosyoekonomik düzey, ebeveynlerin genç olması, düşük eğitim düzeyi, işsizlik, aile içi şiddet, tek ebeveyn, istismarı normalleştiren aile yapısı vb.</a:t>
                      </a:r>
                      <a:endParaRPr lang="tr-TR" sz="14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581538314"/>
                  </a:ext>
                </a:extLst>
              </a:tr>
              <a:tr h="802161">
                <a:tc>
                  <a:txBody>
                    <a:bodyPr/>
                    <a:lstStyle/>
                    <a:p>
                      <a:pPr algn="l">
                        <a:lnSpc>
                          <a:spcPct val="115000"/>
                        </a:lnSpc>
                      </a:pPr>
                      <a:r>
                        <a:rPr lang="tr-TR" sz="1400" dirty="0">
                          <a:solidFill>
                            <a:srgbClr val="002060"/>
                          </a:solidFill>
                          <a:effectLst/>
                          <a:latin typeface="Segoe UI" panose="020B0502040204020203" pitchFamily="34" charset="0"/>
                          <a:cs typeface="Segoe UI" panose="020B0502040204020203" pitchFamily="34" charset="0"/>
                        </a:rPr>
                        <a:t>Ebeveyn Faktörü</a:t>
                      </a:r>
                      <a:endParaRPr lang="tr-TR" sz="1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just">
                        <a:lnSpc>
                          <a:spcPct val="115000"/>
                        </a:lnSpc>
                      </a:pPr>
                      <a:r>
                        <a:rPr lang="tr-TR" sz="1400" dirty="0">
                          <a:solidFill>
                            <a:schemeClr val="tx1"/>
                          </a:solidFill>
                          <a:effectLst/>
                          <a:latin typeface="Segoe UI" panose="020B0502040204020203" pitchFamily="34" charset="0"/>
                          <a:cs typeface="Segoe UI" panose="020B0502040204020203" pitchFamily="34" charset="0"/>
                        </a:rPr>
                        <a:t>Ebeveynin birinde ya da her ikisinde psikopatoloji, yetersiz ebeveynlik becerileri, duygusal veya psikolojik sorunlar, aşırı stres, depresyon, kişilik bozuklukları, öfke sorunları, saldırganlık eğilimleri vb.</a:t>
                      </a:r>
                      <a:endParaRPr lang="tr-TR" sz="14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840418437"/>
                  </a:ext>
                </a:extLst>
              </a:tr>
              <a:tr h="617576">
                <a:tc>
                  <a:txBody>
                    <a:bodyPr/>
                    <a:lstStyle/>
                    <a:p>
                      <a:pPr algn="l">
                        <a:lnSpc>
                          <a:spcPct val="115000"/>
                        </a:lnSpc>
                      </a:pPr>
                      <a:r>
                        <a:rPr lang="tr-TR" sz="1400" dirty="0">
                          <a:solidFill>
                            <a:srgbClr val="002060"/>
                          </a:solidFill>
                          <a:effectLst/>
                          <a:latin typeface="Segoe UI" panose="020B0502040204020203" pitchFamily="34" charset="0"/>
                          <a:cs typeface="Segoe UI" panose="020B0502040204020203" pitchFamily="34" charset="0"/>
                        </a:rPr>
                        <a:t>Çocuktan Kaynaklanan Bireysel Faktörler</a:t>
                      </a:r>
                      <a:endParaRPr lang="tr-TR" sz="1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just">
                        <a:lnSpc>
                          <a:spcPct val="115000"/>
                        </a:lnSpc>
                      </a:pPr>
                      <a:r>
                        <a:rPr lang="tr-TR" sz="1400" dirty="0" err="1">
                          <a:solidFill>
                            <a:schemeClr val="tx1"/>
                          </a:solidFill>
                          <a:effectLst/>
                          <a:latin typeface="Segoe UI" panose="020B0502040204020203" pitchFamily="34" charset="0"/>
                          <a:cs typeface="Segoe UI" panose="020B0502040204020203" pitchFamily="34" charset="0"/>
                        </a:rPr>
                        <a:t>Mental</a:t>
                      </a:r>
                      <a:r>
                        <a:rPr lang="tr-TR" sz="1400" dirty="0">
                          <a:solidFill>
                            <a:schemeClr val="tx1"/>
                          </a:solidFill>
                          <a:effectLst/>
                          <a:latin typeface="Segoe UI" panose="020B0502040204020203" pitchFamily="34" charset="0"/>
                          <a:cs typeface="Segoe UI" panose="020B0502040204020203" pitchFamily="34" charset="0"/>
                        </a:rPr>
                        <a:t> </a:t>
                      </a:r>
                      <a:r>
                        <a:rPr lang="tr-TR" sz="1400" dirty="0" err="1">
                          <a:solidFill>
                            <a:schemeClr val="tx1"/>
                          </a:solidFill>
                          <a:effectLst/>
                          <a:latin typeface="Segoe UI" panose="020B0502040204020203" pitchFamily="34" charset="0"/>
                          <a:cs typeface="Segoe UI" panose="020B0502040204020203" pitchFamily="34" charset="0"/>
                        </a:rPr>
                        <a:t>retardasyon</a:t>
                      </a:r>
                      <a:r>
                        <a:rPr lang="tr-TR" sz="1400" dirty="0">
                          <a:solidFill>
                            <a:schemeClr val="tx1"/>
                          </a:solidFill>
                          <a:effectLst/>
                          <a:latin typeface="Segoe UI" panose="020B0502040204020203" pitchFamily="34" charset="0"/>
                          <a:cs typeface="Segoe UI" panose="020B0502040204020203" pitchFamily="34" charset="0"/>
                        </a:rPr>
                        <a:t>, düşük zekâ, zayıf öz güven/benlik saygısı, iletişim sorunları yaşama, kendini ifade etmede zorluk çekme, özel bakıma muhtaç çocuklar vb.</a:t>
                      </a:r>
                      <a:endParaRPr lang="tr-TR" sz="14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004166947"/>
                  </a:ext>
                </a:extLst>
              </a:tr>
              <a:tr h="1046835">
                <a:tc>
                  <a:txBody>
                    <a:bodyPr/>
                    <a:lstStyle/>
                    <a:p>
                      <a:pPr algn="l">
                        <a:lnSpc>
                          <a:spcPct val="115000"/>
                        </a:lnSpc>
                      </a:pPr>
                      <a:r>
                        <a:rPr lang="tr-TR" sz="1400" dirty="0">
                          <a:solidFill>
                            <a:srgbClr val="002060"/>
                          </a:solidFill>
                          <a:effectLst/>
                          <a:latin typeface="Segoe UI" panose="020B0502040204020203" pitchFamily="34" charset="0"/>
                          <a:cs typeface="Segoe UI" panose="020B0502040204020203" pitchFamily="34" charset="0"/>
                        </a:rPr>
                        <a:t>Sosyal Faktörler</a:t>
                      </a:r>
                      <a:endParaRPr lang="tr-TR" sz="1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just">
                        <a:lnSpc>
                          <a:spcPct val="115000"/>
                        </a:lnSpc>
                      </a:pPr>
                      <a:r>
                        <a:rPr lang="tr-TR" sz="1400" dirty="0">
                          <a:solidFill>
                            <a:schemeClr val="tx1"/>
                          </a:solidFill>
                          <a:effectLst/>
                          <a:latin typeface="Segoe UI" panose="020B0502040204020203" pitchFamily="34" charset="0"/>
                          <a:cs typeface="Segoe UI" panose="020B0502040204020203" pitchFamily="34" charset="0"/>
                        </a:rPr>
                        <a:t>Ailenin ya da aile üyelerinin sosyal anlamda izole olması, sosyal destek mekanizmalarının yetersizliği ya da bu mekanizmalardaki aksaklıklar, suç ve madde kullanım davranışının yoğun olduğu şiddete eğilimli bir sosyal çevrede büyüme ya da yaşama vb.</a:t>
                      </a:r>
                      <a:endParaRPr lang="tr-TR" sz="14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6647093"/>
                  </a:ext>
                </a:extLst>
              </a:tr>
              <a:tr h="954874">
                <a:tc>
                  <a:txBody>
                    <a:bodyPr/>
                    <a:lstStyle/>
                    <a:p>
                      <a:pPr algn="l">
                        <a:lnSpc>
                          <a:spcPct val="115000"/>
                        </a:lnSpc>
                      </a:pPr>
                      <a:r>
                        <a:rPr lang="tr-TR" sz="1400" dirty="0">
                          <a:solidFill>
                            <a:srgbClr val="002060"/>
                          </a:solidFill>
                          <a:effectLst/>
                          <a:latin typeface="Segoe UI" panose="020B0502040204020203" pitchFamily="34" charset="0"/>
                          <a:cs typeface="Segoe UI" panose="020B0502040204020203" pitchFamily="34" charset="0"/>
                        </a:rPr>
                        <a:t>Toplumsal Faktörler</a:t>
                      </a:r>
                      <a:endParaRPr lang="tr-TR" sz="1400" dirty="0">
                        <a:solidFill>
                          <a:srgbClr val="002060"/>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4">
                        <a:lumMod val="60000"/>
                        <a:lumOff val="40000"/>
                      </a:schemeClr>
                    </a:solidFill>
                  </a:tcPr>
                </a:tc>
                <a:tc>
                  <a:txBody>
                    <a:bodyPr/>
                    <a:lstStyle/>
                    <a:p>
                      <a:pPr algn="just">
                        <a:lnSpc>
                          <a:spcPct val="115000"/>
                        </a:lnSpc>
                      </a:pPr>
                      <a:r>
                        <a:rPr lang="tr-TR" sz="1400" dirty="0">
                          <a:solidFill>
                            <a:schemeClr val="tx1"/>
                          </a:solidFill>
                          <a:effectLst/>
                          <a:latin typeface="Segoe UI" panose="020B0502040204020203" pitchFamily="34" charset="0"/>
                          <a:cs typeface="Segoe UI" panose="020B0502040204020203" pitchFamily="34" charset="0"/>
                        </a:rPr>
                        <a:t>Çocuk koruma hizmetleri ve yasal düzenlemelerin yetersizliği, çocuk ihmal ve istismarı konusunda eğitim ve farkındalık eksikliği, kültürel yanlış inanışlar, çocuk haklarının korunmasına yönelik bilincin gelişmemiş olması, çocuğun istismar edilmesinin normalleştirilmesi vb. </a:t>
                      </a:r>
                      <a:endParaRPr lang="tr-TR" sz="14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068590987"/>
                  </a:ext>
                </a:extLst>
              </a:tr>
            </a:tbl>
          </a:graphicData>
        </a:graphic>
      </p:graphicFrame>
      <p:sp>
        <p:nvSpPr>
          <p:cNvPr id="3" name="Slide Number Placeholder 2">
            <a:extLst>
              <a:ext uri="{FF2B5EF4-FFF2-40B4-BE49-F238E27FC236}">
                <a16:creationId xmlns:a16="http://schemas.microsoft.com/office/drawing/2014/main" id="{5BBFBADE-18BD-30AD-5050-AAC7653D6B22}"/>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214697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21B1E7-5C69-4FA2-A97C-931579C9C635}"/>
              </a:ext>
            </a:extLst>
          </p:cNvPr>
          <p:cNvSpPr>
            <a:spLocks noGrp="1"/>
          </p:cNvSpPr>
          <p:nvPr>
            <p:ph type="ctrTitle"/>
          </p:nvPr>
        </p:nvSpPr>
        <p:spPr>
          <a:xfrm>
            <a:off x="1523999" y="1601107"/>
            <a:ext cx="9144000" cy="1335061"/>
          </a:xfrm>
        </p:spPr>
        <p:txBody>
          <a:bodyPr vert="horz" lIns="91440" tIns="45720" rIns="91440" bIns="45720" rtlCol="0" anchor="ctr">
            <a:normAutofit fontScale="90000"/>
          </a:bodyPr>
          <a:lstStyle/>
          <a:p>
            <a:r>
              <a:rPr lang="tr-TR" sz="3200" b="1" kern="1400" spc="-50" dirty="0">
                <a:solidFill>
                  <a:srgbClr val="002060"/>
                </a:solidFill>
                <a:latin typeface="Segoe UI" panose="020B0502040204020203" pitchFamily="34" charset="0"/>
                <a:cs typeface="Segoe UI" panose="020B0502040204020203" pitchFamily="34" charset="0"/>
              </a:rPr>
              <a:t>ÇOCUK KORUMA SİSTEMİNDEKİ İHMAL VE İSTİSMAR RİSKLERİ</a:t>
            </a:r>
            <a:br>
              <a:rPr lang="tr-TR"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4" name="Diyagram 3">
            <a:extLst>
              <a:ext uri="{FF2B5EF4-FFF2-40B4-BE49-F238E27FC236}">
                <a16:creationId xmlns:a16="http://schemas.microsoft.com/office/drawing/2014/main" id="{6D940FD1-CCBB-4DF0-9946-0452D991F91C}"/>
              </a:ext>
            </a:extLst>
          </p:cNvPr>
          <p:cNvGraphicFramePr/>
          <p:nvPr>
            <p:extLst>
              <p:ext uri="{D42A27DB-BD31-4B8C-83A1-F6EECF244321}">
                <p14:modId xmlns:p14="http://schemas.microsoft.com/office/powerpoint/2010/main" val="3898181288"/>
              </p:ext>
            </p:extLst>
          </p:nvPr>
        </p:nvGraphicFramePr>
        <p:xfrm>
          <a:off x="670654" y="2427448"/>
          <a:ext cx="10850691" cy="326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F511737-FA7E-DE9B-C1D6-0721A2AC3601}"/>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2094307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87B268-91C9-43DC-B9DF-FAB97AB1C0EB}"/>
              </a:ext>
            </a:extLst>
          </p:cNvPr>
          <p:cNvSpPr>
            <a:spLocks noGrp="1"/>
          </p:cNvSpPr>
          <p:nvPr>
            <p:ph type="ctrTitle"/>
          </p:nvPr>
        </p:nvSpPr>
        <p:spPr>
          <a:xfrm>
            <a:off x="2182585" y="1368379"/>
            <a:ext cx="7826829" cy="632696"/>
          </a:xfrm>
        </p:spPr>
        <p:txBody>
          <a:bodyPr vert="horz" lIns="91440" tIns="45720" rIns="91440" bIns="45720" rtlCol="0" anchor="ctr">
            <a:normAutofit fontScale="90000"/>
          </a:bodyPr>
          <a:lstStyle/>
          <a:p>
            <a:r>
              <a:rPr lang="tr-TR" sz="3200" b="1" kern="1400" spc="-50" dirty="0">
                <a:solidFill>
                  <a:srgbClr val="002060"/>
                </a:solidFill>
                <a:latin typeface="Segoe UI" panose="020B0502040204020203" pitchFamily="34" charset="0"/>
                <a:cs typeface="Segoe UI" panose="020B0502040204020203" pitchFamily="34" charset="0"/>
              </a:rPr>
              <a:t>İHMAL YA DA İSTİSMARA İLİŞKİN İŞARETLER</a:t>
            </a:r>
          </a:p>
        </p:txBody>
      </p:sp>
      <p:graphicFrame>
        <p:nvGraphicFramePr>
          <p:cNvPr id="5" name="Diyagram 4">
            <a:extLst>
              <a:ext uri="{FF2B5EF4-FFF2-40B4-BE49-F238E27FC236}">
                <a16:creationId xmlns:a16="http://schemas.microsoft.com/office/drawing/2014/main" id="{6725CD85-9817-4D81-9D34-485F261377BA}"/>
              </a:ext>
            </a:extLst>
          </p:cNvPr>
          <p:cNvGraphicFramePr/>
          <p:nvPr>
            <p:extLst>
              <p:ext uri="{D42A27DB-BD31-4B8C-83A1-F6EECF244321}">
                <p14:modId xmlns:p14="http://schemas.microsoft.com/office/powerpoint/2010/main" val="2929870783"/>
              </p:ext>
            </p:extLst>
          </p:nvPr>
        </p:nvGraphicFramePr>
        <p:xfrm>
          <a:off x="641512" y="1986738"/>
          <a:ext cx="10495723" cy="3975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83990A9-35B4-4B64-E93F-15099B823E39}"/>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3750281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858E7-D40B-4E86-B671-A87664D19657}"/>
              </a:ext>
            </a:extLst>
          </p:cNvPr>
          <p:cNvSpPr>
            <a:spLocks noGrp="1"/>
          </p:cNvSpPr>
          <p:nvPr>
            <p:ph type="ctrTitle"/>
          </p:nvPr>
        </p:nvSpPr>
        <p:spPr>
          <a:xfrm>
            <a:off x="1649894" y="1351899"/>
            <a:ext cx="9144000" cy="182944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ÇOCUĞUN İHMAL YA DA İSTİSMAR EDİLDİĞİ FARK EDİLDİĞİNDE/ÖĞRENİLDİĞİNDE YAPILMASI GEREKENLER</a:t>
            </a:r>
          </a:p>
        </p:txBody>
      </p:sp>
      <p:graphicFrame>
        <p:nvGraphicFramePr>
          <p:cNvPr id="4" name="Diyagram 3">
            <a:extLst>
              <a:ext uri="{FF2B5EF4-FFF2-40B4-BE49-F238E27FC236}">
                <a16:creationId xmlns:a16="http://schemas.microsoft.com/office/drawing/2014/main" id="{6A79C9ED-7546-4FA6-A410-2EE77618C855}"/>
              </a:ext>
            </a:extLst>
          </p:cNvPr>
          <p:cNvGraphicFramePr/>
          <p:nvPr>
            <p:extLst>
              <p:ext uri="{D42A27DB-BD31-4B8C-83A1-F6EECF244321}">
                <p14:modId xmlns:p14="http://schemas.microsoft.com/office/powerpoint/2010/main" val="824096544"/>
              </p:ext>
            </p:extLst>
          </p:nvPr>
        </p:nvGraphicFramePr>
        <p:xfrm>
          <a:off x="1091683" y="2650434"/>
          <a:ext cx="10450284" cy="3078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A2EABAB-2D2F-D8D9-97C8-875A0F8EE1B5}"/>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1200221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2BAA07-2763-4D82-94CF-F82E6238C086}"/>
              </a:ext>
            </a:extLst>
          </p:cNvPr>
          <p:cNvSpPr>
            <a:spLocks noGrp="1"/>
          </p:cNvSpPr>
          <p:nvPr>
            <p:ph type="ctrTitle"/>
          </p:nvPr>
        </p:nvSpPr>
        <p:spPr>
          <a:xfrm>
            <a:off x="1524000" y="1116456"/>
            <a:ext cx="9144000" cy="117603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3" name="Alt Başlık 2">
            <a:extLst>
              <a:ext uri="{FF2B5EF4-FFF2-40B4-BE49-F238E27FC236}">
                <a16:creationId xmlns:a16="http://schemas.microsoft.com/office/drawing/2014/main" id="{8D5A23DD-45E6-4599-9920-B77CCBD589A7}"/>
              </a:ext>
            </a:extLst>
          </p:cNvPr>
          <p:cNvSpPr>
            <a:spLocks noGrp="1"/>
          </p:cNvSpPr>
          <p:nvPr>
            <p:ph type="subTitle" idx="1"/>
          </p:nvPr>
        </p:nvSpPr>
        <p:spPr>
          <a:xfrm>
            <a:off x="926841" y="1905202"/>
            <a:ext cx="10426959" cy="3963752"/>
          </a:xfrm>
        </p:spPr>
        <p:txBody>
          <a:bodyPr>
            <a:normAutofit fontScale="92500" lnSpcReduction="10000"/>
          </a:bodyPr>
          <a:lstStyle/>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 ihmali ve istismarı, çocukların sağlıklı gelişim ve güvenli büyüme haklarının ihlal edildiği ciddi bir sorundur.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 ihmali, temel ihtiyaçların (beslenme, sağlık, barınma, eğitim) ihmal edilmesi durumunu içerir.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Temel gereksinimlerin karşılanmaması, çocuğun sağlığı ve güvenliği açısından büyük risk oluşturur.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 istismarı, çocuğun fiziksel, duygusal, cinsel veya ekonomik olarak kötüye kullanılmasıdır.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Bu tür istismar durumları, çocukların psikolojik ve fiziksel sağlıklarını olumsuz etkiler.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Uzun süreli </a:t>
            </a:r>
            <a:r>
              <a:rPr lang="tr-TR" dirty="0" err="1">
                <a:latin typeface="Segoe UI" panose="020B0502040204020203" pitchFamily="34" charset="0"/>
                <a:cs typeface="Segoe UI" panose="020B0502040204020203" pitchFamily="34" charset="0"/>
              </a:rPr>
              <a:t>biyopsikososyal</a:t>
            </a:r>
            <a:r>
              <a:rPr lang="tr-TR" dirty="0">
                <a:latin typeface="Segoe UI" panose="020B0502040204020203" pitchFamily="34" charset="0"/>
                <a:cs typeface="Segoe UI" panose="020B0502040204020203" pitchFamily="34" charset="0"/>
              </a:rPr>
              <a:t> etkilerle çocuklar üzerinde kalıcı zararlar bırakabilir.</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CA2F9BD-5F02-ADF1-23F4-0357C51AF306}"/>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3400754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C589A99B-F8E7-49EA-A570-D696AD2D5048}"/>
              </a:ext>
            </a:extLst>
          </p:cNvPr>
          <p:cNvSpPr>
            <a:spLocks noGrp="1"/>
          </p:cNvSpPr>
          <p:nvPr>
            <p:ph type="subTitle" idx="1"/>
          </p:nvPr>
        </p:nvSpPr>
        <p:spPr>
          <a:xfrm>
            <a:off x="838200" y="1982688"/>
            <a:ext cx="10515600" cy="3904928"/>
          </a:xfrm>
        </p:spPr>
        <p:txBody>
          <a:bodyPr>
            <a:normAutofit fontScale="92500" lnSpcReduction="10000"/>
          </a:bodyPr>
          <a:lstStyle/>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Çocuk ihmali ve istismarı için risk faktörleri bulunmaktadır.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Ailevi faktörler, çocuk ihmali ve istismarında önemli bir rol oynar.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Ebeveynlerin geçmiş ihmal veya istismar deneyimleri, madde bağımlılığı, psikolojik sorunlar ve yetersiz ebeveynlik becerileri riski artırabilir.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Sosyal faktörler çocuğun ihmali ve istismarında etkili olabilir.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Yoksulluk, işsizlik, aile içi şiddet gibi faktörler çocukların korunmasını zorlaştırabilir.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Toplumsal faktörler, çocuğun ihmali ve istismarı açısından önemli bir risk oluşturabilir.</a:t>
            </a:r>
          </a:p>
          <a:p>
            <a:pPr marL="342900" indent="-342900" algn="just">
              <a:buFont typeface="Arial" panose="020B0604020202020204" pitchFamily="34" charset="0"/>
              <a:buChar char="•"/>
            </a:pPr>
            <a:r>
              <a:rPr lang="tr-TR" dirty="0">
                <a:latin typeface="Segoe UI" panose="020B0502040204020203" pitchFamily="34" charset="0"/>
                <a:cs typeface="Segoe UI" panose="020B0502040204020203" pitchFamily="34" charset="0"/>
              </a:rPr>
              <a:t>Eğitim eksikliği, cinsiyet eşitsizliği, kültürel normlar ve değerler gibi faktörler çocukları korunmasız bırakabilir.</a:t>
            </a:r>
          </a:p>
        </p:txBody>
      </p:sp>
      <p:sp>
        <p:nvSpPr>
          <p:cNvPr id="4" name="Başlık 1">
            <a:extLst>
              <a:ext uri="{FF2B5EF4-FFF2-40B4-BE49-F238E27FC236}">
                <a16:creationId xmlns:a16="http://schemas.microsoft.com/office/drawing/2014/main" id="{60352C70-2819-4E5E-A387-B13232B3389F}"/>
              </a:ext>
            </a:extLst>
          </p:cNvPr>
          <p:cNvSpPr>
            <a:spLocks noGrp="1"/>
          </p:cNvSpPr>
          <p:nvPr>
            <p:ph type="ctrTitle"/>
          </p:nvPr>
        </p:nvSpPr>
        <p:spPr>
          <a:xfrm>
            <a:off x="1524000" y="1269275"/>
            <a:ext cx="9144000" cy="88448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ÖZET</a:t>
            </a:r>
          </a:p>
        </p:txBody>
      </p:sp>
      <p:sp>
        <p:nvSpPr>
          <p:cNvPr id="2" name="Slide Number Placeholder 1">
            <a:extLst>
              <a:ext uri="{FF2B5EF4-FFF2-40B4-BE49-F238E27FC236}">
                <a16:creationId xmlns:a16="http://schemas.microsoft.com/office/drawing/2014/main" id="{D900A8F9-7260-A813-311B-808D865CFAEF}"/>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282298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740B14-53E4-42C3-9F8C-A06A5849167B}"/>
              </a:ext>
            </a:extLst>
          </p:cNvPr>
          <p:cNvSpPr>
            <a:spLocks noGrp="1"/>
          </p:cNvSpPr>
          <p:nvPr>
            <p:ph type="ctrTitle"/>
          </p:nvPr>
        </p:nvSpPr>
        <p:spPr>
          <a:xfrm>
            <a:off x="964163" y="1269274"/>
            <a:ext cx="9144000" cy="964001"/>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ÇOCUK İHMALİ VE İSTİSMARI NEDİR?</a:t>
            </a:r>
          </a:p>
        </p:txBody>
      </p:sp>
      <p:sp>
        <p:nvSpPr>
          <p:cNvPr id="3" name="Alt Başlık 2">
            <a:extLst>
              <a:ext uri="{FF2B5EF4-FFF2-40B4-BE49-F238E27FC236}">
                <a16:creationId xmlns:a16="http://schemas.microsoft.com/office/drawing/2014/main" id="{7CA15BFC-2CDE-4ADC-9D0E-73B8293FE2AC}"/>
              </a:ext>
            </a:extLst>
          </p:cNvPr>
          <p:cNvSpPr>
            <a:spLocks noGrp="1"/>
          </p:cNvSpPr>
          <p:nvPr>
            <p:ph type="subTitle" idx="1"/>
          </p:nvPr>
        </p:nvSpPr>
        <p:spPr>
          <a:xfrm>
            <a:off x="964162" y="2341442"/>
            <a:ext cx="10531151" cy="3126297"/>
          </a:xfrm>
        </p:spPr>
        <p:txBody>
          <a:bodyPr>
            <a:normAutofit lnSpcReduction="10000"/>
          </a:bodyPr>
          <a:lstStyle/>
          <a:p>
            <a:pPr marL="342900" indent="-342900" algn="just">
              <a:lnSpc>
                <a:spcPct val="115000"/>
              </a:lnSpc>
              <a:buFont typeface="Arial" panose="020B0604020202020204" pitchFamily="34" charset="0"/>
              <a:buChar char="•"/>
            </a:pPr>
            <a:r>
              <a:rPr lang="tr-TR" dirty="0">
                <a:latin typeface="Segoe UI" panose="020B0502040204020203" pitchFamily="34" charset="0"/>
                <a:cs typeface="Segoe UI" panose="020B0502040204020203" pitchFamily="34" charset="0"/>
              </a:rPr>
              <a:t>Çocuk ihmali; genel olarak sağlık, barınma, eğitim gibi çocuğun temel ihtiyaçlarını karşılamama durumu olarak açıklanmakla birlikte sevgi, ilgi, bağlanma gibi psikolojik ihtiyaçlarının önemsenmemesi ya da göz ardı edilmesi olarak da tanımlanabilir.</a:t>
            </a:r>
          </a:p>
          <a:p>
            <a:pPr marL="342900" indent="-342900" algn="just">
              <a:lnSpc>
                <a:spcPct val="115000"/>
              </a:lnSpc>
              <a:buFont typeface="Arial" panose="020B0604020202020204" pitchFamily="34" charset="0"/>
              <a:buChar char="•"/>
            </a:pPr>
            <a:r>
              <a:rPr lang="tr-TR" dirty="0">
                <a:latin typeface="Segoe UI" panose="020B0502040204020203" pitchFamily="34" charset="0"/>
                <a:cs typeface="Segoe UI" panose="020B0502040204020203" pitchFamily="34" charset="0"/>
              </a:rPr>
              <a:t>Çocuk istismarı ise, çocuğun, bir yetişkin tarafından kasıtlı olarak fiziksel, duygusal, psikolojik ya da cinsel anlamda kötüye kullanılması ve </a:t>
            </a:r>
            <a:r>
              <a:rPr lang="tr-TR" dirty="0" err="1">
                <a:latin typeface="Segoe UI" panose="020B0502040204020203" pitchFamily="34" charset="0"/>
                <a:cs typeface="Segoe UI" panose="020B0502040204020203" pitchFamily="34" charset="0"/>
              </a:rPr>
              <a:t>psikososyal</a:t>
            </a:r>
            <a:r>
              <a:rPr lang="tr-TR" dirty="0">
                <a:latin typeface="Segoe UI" panose="020B0502040204020203" pitchFamily="34" charset="0"/>
                <a:cs typeface="Segoe UI" panose="020B0502040204020203" pitchFamily="34" charset="0"/>
              </a:rPr>
              <a:t> anlamda zarar görmesidir. </a:t>
            </a: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43AA673-8A88-027B-E196-3A1FEBBEA47F}"/>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947556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C589A99B-F8E7-49EA-A570-D696AD2D5048}"/>
              </a:ext>
            </a:extLst>
          </p:cNvPr>
          <p:cNvSpPr>
            <a:spLocks noGrp="1"/>
          </p:cNvSpPr>
          <p:nvPr>
            <p:ph type="subTitle" idx="1"/>
          </p:nvPr>
        </p:nvSpPr>
        <p:spPr>
          <a:xfrm>
            <a:off x="769776" y="1917373"/>
            <a:ext cx="10652448" cy="3942251"/>
          </a:xfrm>
        </p:spPr>
        <p:txBody>
          <a:bodyPr>
            <a:normAutofit/>
          </a:bodyPr>
          <a:lstStyle/>
          <a:p>
            <a:pPr marL="342900" indent="-342900" algn="just">
              <a:buFont typeface="Arial" panose="020B0604020202020204" pitchFamily="34" charset="0"/>
              <a:buChar char="•"/>
            </a:pPr>
            <a:r>
              <a:rPr lang="tr-TR" dirty="0"/>
              <a:t>İhmal veya istismara uğrayan çocukların belirtileri farklı kategorilerde ortaya çıkabilir.</a:t>
            </a:r>
          </a:p>
          <a:p>
            <a:pPr marL="342900" indent="-342900" algn="just">
              <a:buFont typeface="Arial" panose="020B0604020202020204" pitchFamily="34" charset="0"/>
              <a:buChar char="•"/>
            </a:pPr>
            <a:r>
              <a:rPr lang="tr-TR" dirty="0"/>
              <a:t>Fiziksel işaretler arasında yara izleri, morluklar, yanıklar ve kilo kaybı bulunabilir.</a:t>
            </a:r>
          </a:p>
          <a:p>
            <a:pPr marL="342900" indent="-342900" algn="just">
              <a:buFont typeface="Arial" panose="020B0604020202020204" pitchFamily="34" charset="0"/>
              <a:buChar char="•"/>
            </a:pPr>
            <a:r>
              <a:rPr lang="tr-TR" dirty="0"/>
              <a:t>Duygusal işaretler, çocuğun huzursuz, çekingen veya kaygılı olması, duygusal dengesizlikler, uyku sorunları ve altını ıslatması gibi durumları içerir.</a:t>
            </a:r>
          </a:p>
          <a:p>
            <a:pPr marL="342900" indent="-342900" algn="just">
              <a:buFont typeface="Arial" panose="020B0604020202020204" pitchFamily="34" charset="0"/>
              <a:buChar char="•"/>
            </a:pPr>
            <a:r>
              <a:rPr lang="tr-TR" dirty="0"/>
              <a:t>Cinsel istismar durumunda çocuğun cinsel bilgi ve davranışlarında anormal değişiklikler görülebilir. Çocuğun yaşına uygun olmayan cinsel içerikli ifadeler kullanması ve davranışlar sergilemesi dikkat edilmesi gereken durumlar arasındadır.</a:t>
            </a:r>
          </a:p>
        </p:txBody>
      </p:sp>
      <p:sp>
        <p:nvSpPr>
          <p:cNvPr id="4" name="Başlık 1">
            <a:extLst>
              <a:ext uri="{FF2B5EF4-FFF2-40B4-BE49-F238E27FC236}">
                <a16:creationId xmlns:a16="http://schemas.microsoft.com/office/drawing/2014/main" id="{60352C70-2819-4E5E-A387-B13232B3389F}"/>
              </a:ext>
            </a:extLst>
          </p:cNvPr>
          <p:cNvSpPr>
            <a:spLocks noGrp="1"/>
          </p:cNvSpPr>
          <p:nvPr>
            <p:ph type="ctrTitle"/>
          </p:nvPr>
        </p:nvSpPr>
        <p:spPr>
          <a:xfrm>
            <a:off x="1524000" y="1409816"/>
            <a:ext cx="9144000" cy="884487"/>
          </a:xfrm>
        </p:spPr>
        <p:txBody>
          <a:bodyPr vert="horz" lIns="91440" tIns="45720" rIns="91440" bIns="45720" rtlCol="0" anchor="ctr">
            <a:normAutofit fontScale="90000"/>
          </a:bodyPr>
          <a:lstStyle/>
          <a:p>
            <a:r>
              <a:rPr lang="tr-TR" sz="3200" b="1" kern="1400" spc="-50" dirty="0">
                <a:solidFill>
                  <a:srgbClr val="002060"/>
                </a:solidFill>
                <a:latin typeface="Segoe UI" panose="020B0502040204020203" pitchFamily="34" charset="0"/>
                <a:cs typeface="Segoe UI" panose="020B0502040204020203" pitchFamily="34" charset="0"/>
              </a:rPr>
              <a:t>ÖZET</a:t>
            </a:r>
            <a:br>
              <a:rPr lang="tr-TR"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1E775FC-E2A1-A875-4E06-AAF0EE334976}"/>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1586965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41</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0449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033A7BCE-E2AB-4EEE-9DAA-DB8E408C5A1E}"/>
              </a:ext>
            </a:extLst>
          </p:cNvPr>
          <p:cNvSpPr>
            <a:spLocks noGrp="1"/>
          </p:cNvSpPr>
          <p:nvPr>
            <p:ph type="subTitle" idx="1"/>
          </p:nvPr>
        </p:nvSpPr>
        <p:spPr>
          <a:xfrm>
            <a:off x="595604" y="1384784"/>
            <a:ext cx="11000792" cy="4493502"/>
          </a:xfrm>
        </p:spPr>
        <p:txBody>
          <a:bodyPr>
            <a:normAutofit lnSpcReduction="10000"/>
          </a:bodyPr>
          <a:lstStyle/>
          <a:p>
            <a:pPr algn="just">
              <a:lnSpc>
                <a:spcPct val="120000"/>
              </a:lnSpc>
              <a:spcBef>
                <a:spcPts val="600"/>
              </a:spcBef>
              <a:spcAft>
                <a:spcPts val="600"/>
              </a:spcAft>
            </a:pPr>
            <a:r>
              <a:rPr lang="tr-TR" sz="2000" dirty="0">
                <a:latin typeface="Segoe UI" panose="020B0502040204020203" pitchFamily="34" charset="0"/>
                <a:cs typeface="Segoe UI" panose="020B0502040204020203" pitchFamily="34" charset="0"/>
              </a:rPr>
              <a:t>Çocuk ihmali, çocuk koruma sistemini etkileyen en yaygın sorunlardan biridir. Çoğu vakayı oluşturan çocuk ihmalinin çeşitli biçimleri, fiziksel, duygusal, eğitimsel veya tıbbi olabilir ve ağır ihmal durumları çocuğun ölümüne yol açabilir. Ancak çocuk ihmal vakaları, diğer istismar türlerine göre bilimsel ve kamusal ilgide daha az yer bulmaktadır. Araştırmacılar ve uzmanlar arasında, çocuk ihmalinin ihmal edilmesi olarak adlandırılan bu durum, bilimsel olarak göz ardı edilme eğilimindedir. Yapılan birçok çalışma, çocuk ihmal vakalarının oldukça yaygın olduğunu ve birçoğunun rapor edilmediğini göstermektedir.</a:t>
            </a:r>
          </a:p>
          <a:p>
            <a:pPr algn="just">
              <a:lnSpc>
                <a:spcPct val="120000"/>
              </a:lnSpc>
              <a:spcBef>
                <a:spcPts val="600"/>
              </a:spcBef>
              <a:spcAft>
                <a:spcPts val="600"/>
              </a:spcAft>
            </a:pPr>
            <a:r>
              <a:rPr lang="tr-TR" sz="2000" dirty="0" err="1">
                <a:latin typeface="Segoe UI" panose="020B0502040204020203" pitchFamily="34" charset="0"/>
                <a:cs typeface="Segoe UI" panose="020B0502040204020203" pitchFamily="34" charset="0"/>
              </a:rPr>
              <a:t>Örn</a:t>
            </a:r>
            <a:r>
              <a:rPr lang="tr-TR" sz="2000" dirty="0">
                <a:latin typeface="Segoe UI" panose="020B0502040204020203" pitchFamily="34" charset="0"/>
                <a:cs typeface="Segoe UI" panose="020B0502040204020203" pitchFamily="34" charset="0"/>
              </a:rPr>
              <a:t>: 60 bin katılımcıdan elde edilen verilerin analiz edildiği bir meta-analiz çalışması, çocukların %16’sının fiziksel olarak ihmal edildiğini, duygusal ihmal vakalarının ise %18’in üstünde olduğunu göstermiştir. Yine aynı çalışma; özellikle ebeveyn risk faktörlerine odaklanmış ve ebeveynlerin biri ya da ikisinde antisosyal davranış, suç geçmişi, psikolojik sorunlar ve düşük eğitim seviyesi gibi faktörlerin, çocuk ihmali için en riskli faktörler olduğu üzerinde durmuştur (Mulder ve ark., 2018). </a:t>
            </a:r>
          </a:p>
        </p:txBody>
      </p:sp>
      <p:sp>
        <p:nvSpPr>
          <p:cNvPr id="2" name="Slide Number Placeholder 1">
            <a:extLst>
              <a:ext uri="{FF2B5EF4-FFF2-40B4-BE49-F238E27FC236}">
                <a16:creationId xmlns:a16="http://schemas.microsoft.com/office/drawing/2014/main" id="{13949514-D208-E4DD-80C8-EAA12252D7D0}"/>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90151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4FF40-441D-420D-85BC-50276B2A23A0}"/>
              </a:ext>
            </a:extLst>
          </p:cNvPr>
          <p:cNvSpPr>
            <a:spLocks noGrp="1"/>
          </p:cNvSpPr>
          <p:nvPr>
            <p:ph type="ctrTitle"/>
          </p:nvPr>
        </p:nvSpPr>
        <p:spPr>
          <a:xfrm>
            <a:off x="1524000" y="1416387"/>
            <a:ext cx="9144000" cy="765218"/>
          </a:xfrm>
        </p:spPr>
        <p:txBody>
          <a:bodyPr vert="horz" lIns="91440" tIns="45720" rIns="91440" bIns="45720" rtlCol="0" anchor="ctr">
            <a:normAutofit/>
          </a:bodyPr>
          <a:lstStyle/>
          <a:p>
            <a:r>
              <a:rPr lang="tr-TR" sz="2800" b="1" kern="1400" spc="-50" dirty="0">
                <a:solidFill>
                  <a:srgbClr val="002060"/>
                </a:solidFill>
                <a:latin typeface="Segoe UI" panose="020B0502040204020203" pitchFamily="34" charset="0"/>
                <a:cs typeface="Segoe UI" panose="020B0502040204020203" pitchFamily="34" charset="0"/>
              </a:rPr>
              <a:t>Çocuk ihmali beş kategoride ele alınmaktadır;</a:t>
            </a:r>
          </a:p>
        </p:txBody>
      </p:sp>
      <p:graphicFrame>
        <p:nvGraphicFramePr>
          <p:cNvPr id="4" name="Diyagram 3">
            <a:extLst>
              <a:ext uri="{FF2B5EF4-FFF2-40B4-BE49-F238E27FC236}">
                <a16:creationId xmlns:a16="http://schemas.microsoft.com/office/drawing/2014/main" id="{2CC9B768-A618-4821-A5E4-BCA603BD7E42}"/>
              </a:ext>
            </a:extLst>
          </p:cNvPr>
          <p:cNvGraphicFramePr/>
          <p:nvPr>
            <p:extLst>
              <p:ext uri="{D42A27DB-BD31-4B8C-83A1-F6EECF244321}">
                <p14:modId xmlns:p14="http://schemas.microsoft.com/office/powerpoint/2010/main" val="3010081110"/>
              </p:ext>
            </p:extLst>
          </p:nvPr>
        </p:nvGraphicFramePr>
        <p:xfrm>
          <a:off x="1723526" y="2357129"/>
          <a:ext cx="8744948" cy="339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B77BCB9-A9D4-7F36-81C7-B3682E07AF53}"/>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230029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EAD1B2-E290-4841-8A8C-D5F12F8FE650}"/>
              </a:ext>
            </a:extLst>
          </p:cNvPr>
          <p:cNvSpPr>
            <a:spLocks noGrp="1"/>
          </p:cNvSpPr>
          <p:nvPr>
            <p:ph type="ctrTitle"/>
          </p:nvPr>
        </p:nvSpPr>
        <p:spPr>
          <a:xfrm>
            <a:off x="838200" y="1264704"/>
            <a:ext cx="9144000" cy="1109774"/>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BAKIM İHMALİ</a:t>
            </a:r>
          </a:p>
        </p:txBody>
      </p:sp>
      <p:sp>
        <p:nvSpPr>
          <p:cNvPr id="3" name="Alt Başlık 2">
            <a:extLst>
              <a:ext uri="{FF2B5EF4-FFF2-40B4-BE49-F238E27FC236}">
                <a16:creationId xmlns:a16="http://schemas.microsoft.com/office/drawing/2014/main" id="{29F4D1C2-AA4A-4FF7-840A-849CEBA17128}"/>
              </a:ext>
            </a:extLst>
          </p:cNvPr>
          <p:cNvSpPr>
            <a:spLocks noGrp="1"/>
          </p:cNvSpPr>
          <p:nvPr>
            <p:ph type="subTitle" idx="1"/>
          </p:nvPr>
        </p:nvSpPr>
        <p:spPr>
          <a:xfrm>
            <a:off x="838200" y="2374478"/>
            <a:ext cx="10414518" cy="3494477"/>
          </a:xfrm>
        </p:spPr>
        <p:txBody>
          <a:bodyPr>
            <a:normAutofit/>
          </a:bodyPr>
          <a:lstStyle/>
          <a:p>
            <a:pPr algn="just"/>
            <a:r>
              <a:rPr lang="tr-TR" dirty="0">
                <a:latin typeface="Segoe UI" panose="020B0502040204020203" pitchFamily="34" charset="0"/>
                <a:cs typeface="Segoe UI" panose="020B0502040204020203" pitchFamily="34" charset="0"/>
              </a:rPr>
              <a:t>Bakım ihmali, çocuğun temel ihtiyaçlarının, beslenme, temizlik, giyim gibi, karşılanmaması durumunu ifade eder. Bu ihmal türü genellikle öğretmenler tarafından kolayca fark edilebilir; çünkü çocuk kötü kokuyor olabilir, temel ihtiyaçları karşılanmamış olabilir (kahvaltı-öğle yemeği gibi), kışın yetersiz giyimle okula gelebilir veya kirli, dağınık bir üniforma giyebilir. Ayrıca çocuk, temel temizlik bakımından da yoksun olabilir ve bu durum çocukta bit veya benzeri parazitlere sıkça rastlanmasına neden olabilir.</a:t>
            </a:r>
          </a:p>
        </p:txBody>
      </p:sp>
      <p:sp>
        <p:nvSpPr>
          <p:cNvPr id="4" name="Slide Number Placeholder 3">
            <a:extLst>
              <a:ext uri="{FF2B5EF4-FFF2-40B4-BE49-F238E27FC236}">
                <a16:creationId xmlns:a16="http://schemas.microsoft.com/office/drawing/2014/main" id="{89D1310A-EBD9-5F55-FD02-FE6EFCD20EAA}"/>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4636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DB8D8-BEF2-403A-B39C-F24005149DD3}"/>
              </a:ext>
            </a:extLst>
          </p:cNvPr>
          <p:cNvSpPr>
            <a:spLocks noGrp="1"/>
          </p:cNvSpPr>
          <p:nvPr>
            <p:ph type="ctrTitle"/>
          </p:nvPr>
        </p:nvSpPr>
        <p:spPr>
          <a:xfrm>
            <a:off x="992156" y="1383730"/>
            <a:ext cx="9144000" cy="990505"/>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TIBBİ İHMAL</a:t>
            </a:r>
          </a:p>
        </p:txBody>
      </p:sp>
      <p:sp>
        <p:nvSpPr>
          <p:cNvPr id="3" name="Alt Başlık 2">
            <a:extLst>
              <a:ext uri="{FF2B5EF4-FFF2-40B4-BE49-F238E27FC236}">
                <a16:creationId xmlns:a16="http://schemas.microsoft.com/office/drawing/2014/main" id="{092FA5BF-A7F5-49A4-BBF4-0C6ADD2C566A}"/>
              </a:ext>
            </a:extLst>
          </p:cNvPr>
          <p:cNvSpPr>
            <a:spLocks noGrp="1"/>
          </p:cNvSpPr>
          <p:nvPr>
            <p:ph type="subTitle" idx="1"/>
          </p:nvPr>
        </p:nvSpPr>
        <p:spPr>
          <a:xfrm>
            <a:off x="992156" y="2374235"/>
            <a:ext cx="10207688" cy="2794924"/>
          </a:xfrm>
        </p:spPr>
        <p:txBody>
          <a:bodyPr>
            <a:normAutofit/>
          </a:bodyPr>
          <a:lstStyle/>
          <a:p>
            <a:pPr algn="just"/>
            <a:r>
              <a:rPr lang="tr-TR" dirty="0">
                <a:latin typeface="Segoe UI" panose="020B0502040204020203" pitchFamily="34" charset="0"/>
                <a:cs typeface="Segoe UI" panose="020B0502040204020203" pitchFamily="34" charset="0"/>
              </a:rPr>
              <a:t>Tıbbi ihmal, çocuğun sağlık bütünlüğüne zarar verecek şekilde tıbbi bakım alamaması ya da tedavi edilmemesi durumunu ifade eder. Bu ihmal türü, çocuğun tıbbi kuruluşlara zamanında götürülmemesi, ilaçlarının geciktirilmesi veya verilmemesi gibi tıbbi bakım prosedürlerine uyulmaması şeklinde ortaya çıkabilir. Örneğin; çocuk, okula tedavi edilmemiş sıyrıklar ve ayak bileğinde önemli bir travmaya işaret eden şişlik ile gelebilir. Ayrıca, kronik rahatsızlığı olan bir çocuk, hastaneye düzenli götürülmeyebilir ve gerekli tedavi seçeneklerinden mahrum bırakılabilir.</a:t>
            </a:r>
          </a:p>
        </p:txBody>
      </p:sp>
      <p:sp>
        <p:nvSpPr>
          <p:cNvPr id="4" name="Slide Number Placeholder 3">
            <a:extLst>
              <a:ext uri="{FF2B5EF4-FFF2-40B4-BE49-F238E27FC236}">
                <a16:creationId xmlns:a16="http://schemas.microsoft.com/office/drawing/2014/main" id="{4E78B719-40D0-8360-102B-E5D82CFD11F4}"/>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41501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BDA8EC-2501-4192-A1E3-13C4437FE3AD}"/>
              </a:ext>
            </a:extLst>
          </p:cNvPr>
          <p:cNvSpPr>
            <a:spLocks noGrp="1"/>
          </p:cNvSpPr>
          <p:nvPr>
            <p:ph type="ctrTitle"/>
          </p:nvPr>
        </p:nvSpPr>
        <p:spPr>
          <a:xfrm>
            <a:off x="838200" y="1501906"/>
            <a:ext cx="9144000" cy="977253"/>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EĞİTİMSEL İHMAL</a:t>
            </a:r>
          </a:p>
        </p:txBody>
      </p:sp>
      <p:sp>
        <p:nvSpPr>
          <p:cNvPr id="3" name="Alt Başlık 2">
            <a:extLst>
              <a:ext uri="{FF2B5EF4-FFF2-40B4-BE49-F238E27FC236}">
                <a16:creationId xmlns:a16="http://schemas.microsoft.com/office/drawing/2014/main" id="{B81CE294-3973-4472-8405-FB9A71B4DE80}"/>
              </a:ext>
            </a:extLst>
          </p:cNvPr>
          <p:cNvSpPr>
            <a:spLocks noGrp="1"/>
          </p:cNvSpPr>
          <p:nvPr>
            <p:ph type="subTitle" idx="1"/>
          </p:nvPr>
        </p:nvSpPr>
        <p:spPr>
          <a:xfrm>
            <a:off x="838200" y="2677616"/>
            <a:ext cx="10515600" cy="2341943"/>
          </a:xfrm>
        </p:spPr>
        <p:txBody>
          <a:bodyPr>
            <a:normAutofit/>
          </a:bodyPr>
          <a:lstStyle/>
          <a:p>
            <a:pPr algn="just"/>
            <a:r>
              <a:rPr lang="tr-TR" sz="2800" dirty="0"/>
              <a:t>Eğitimsel ihmal, çocuğun gelişim ve öğrenim süreçlerinden yoksun bırakılmasıdır. Bu durumda, çocuk okula kaydedilmez, düzenli devamı sağlanmaz ve temel eğitim ihtiyaçlarına gereken önem verilmez.</a:t>
            </a:r>
          </a:p>
          <a:p>
            <a:pPr algn="just"/>
            <a:endParaRPr lang="tr-TR" sz="2800" dirty="0"/>
          </a:p>
        </p:txBody>
      </p:sp>
      <p:sp>
        <p:nvSpPr>
          <p:cNvPr id="4" name="Slide Number Placeholder 3">
            <a:extLst>
              <a:ext uri="{FF2B5EF4-FFF2-40B4-BE49-F238E27FC236}">
                <a16:creationId xmlns:a16="http://schemas.microsoft.com/office/drawing/2014/main" id="{304BFEAD-0E3F-C22C-E7BB-CB4364CDD1A6}"/>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31715456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2774</Words>
  <Application>Microsoft Office PowerPoint</Application>
  <PresentationFormat>Widescreen</PresentationFormat>
  <Paragraphs>238</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Segoe UI</vt:lpstr>
      <vt:lpstr>Office Teması</vt:lpstr>
      <vt:lpstr>ÇOCUK İHMALİ VE İSTİSMARI</vt:lpstr>
      <vt:lpstr>ÖĞRENME ÇIKTILARI</vt:lpstr>
      <vt:lpstr>PowerPoint Presentation</vt:lpstr>
      <vt:lpstr>ÇOCUK İHMALİ VE İSTİSMARI NEDİR?</vt:lpstr>
      <vt:lpstr>PowerPoint Presentation</vt:lpstr>
      <vt:lpstr>Çocuk ihmali beş kategoride ele alınmaktadır;</vt:lpstr>
      <vt:lpstr>BAKIM İHMALİ</vt:lpstr>
      <vt:lpstr>TIBBİ İHMAL</vt:lpstr>
      <vt:lpstr>EĞİTİMSEL İHMAL</vt:lpstr>
      <vt:lpstr>GÖZETİM İHMALİ</vt:lpstr>
      <vt:lpstr>ÇEVRESEL İHMAL</vt:lpstr>
      <vt:lpstr>PowerPoint Presentation</vt:lpstr>
      <vt:lpstr>ÇOCUK İSTİSMARI</vt:lpstr>
      <vt:lpstr>ÇOCUĞUN DUYGUSAL/PSİKOLOJİK İSTİSMARI</vt:lpstr>
      <vt:lpstr>ÇOCUĞUN FİZİKSEL İSTİSMARI</vt:lpstr>
      <vt:lpstr>PowerPoint Presentation</vt:lpstr>
      <vt:lpstr>PowerPoint Presentation</vt:lpstr>
      <vt:lpstr>Ebeveyn Faktörü</vt:lpstr>
      <vt:lpstr>YAKIN BAKIŞ 1:  Çocuğu İhmal ve/veya İstismar Edenler ile Mağdur Çocuklarda Görülebilecek Psikososyal Sorunlar</vt:lpstr>
      <vt:lpstr>PowerPoint Presentation</vt:lpstr>
      <vt:lpstr>ÇOCUĞUN CİNSEL İSTİSMARI</vt:lpstr>
      <vt:lpstr>PowerPoint Presentation</vt:lpstr>
      <vt:lpstr>PowerPoint Presentation</vt:lpstr>
      <vt:lpstr>PowerPoint Presentation</vt:lpstr>
      <vt:lpstr>YAKIN BAKIŞ 2:  Cinsel İstismar Mağduru Çocukla Görüşme</vt:lpstr>
      <vt:lpstr>ÇOCUĞUN EKONOMİK İSTİSMARI</vt:lpstr>
      <vt:lpstr>ÇOCUK İHMAL VE İSTİSMARINDAKİ RİSK FAKTÖRLERİ </vt:lpstr>
      <vt:lpstr>Aile Faktörü </vt:lpstr>
      <vt:lpstr>Ebeveyn Faktörü</vt:lpstr>
      <vt:lpstr>Çocuktan Kaynaklanan Bireysel Faktörler</vt:lpstr>
      <vt:lpstr>BAKIM VE KORUMA ALTINDA OLAN İHMAL VE İSTİSMAR MAĞDURU ÇOCUKLAR</vt:lpstr>
      <vt:lpstr>Sosyal Faktörler </vt:lpstr>
      <vt:lpstr>Toplumsal Faktörler </vt:lpstr>
      <vt:lpstr>PowerPoint Presentation</vt:lpstr>
      <vt:lpstr>ÇOCUK KORUMA SİSTEMİNDEKİ İHMAL VE İSTİSMAR RİSKLERİ </vt:lpstr>
      <vt:lpstr>İHMAL YA DA İSTİSMARA İLİŞKİN İŞARETLER</vt:lpstr>
      <vt:lpstr>ÇOCUĞUN İHMAL YA DA İSTİSMAR EDİLDİĞİ FARK EDİLDİĞİNDE/ÖĞRENİLDİĞİNDE YAPILMASI GEREKENLER</vt:lpstr>
      <vt:lpstr>ÖZET</vt:lpstr>
      <vt:lpstr>ÖZET</vt:lpstr>
      <vt:lpstr>ÖZET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160</cp:revision>
  <dcterms:created xsi:type="dcterms:W3CDTF">2021-12-13T18:17:25Z</dcterms:created>
  <dcterms:modified xsi:type="dcterms:W3CDTF">2024-01-18T11:19:26Z</dcterms:modified>
</cp:coreProperties>
</file>