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70" r:id="rId5"/>
    <p:sldId id="273" r:id="rId6"/>
    <p:sldId id="274" r:id="rId7"/>
    <p:sldId id="275" r:id="rId8"/>
    <p:sldId id="294" r:id="rId9"/>
    <p:sldId id="279" r:id="rId10"/>
    <p:sldId id="295" r:id="rId11"/>
    <p:sldId id="282" r:id="rId12"/>
    <p:sldId id="314" r:id="rId13"/>
    <p:sldId id="315" r:id="rId14"/>
    <p:sldId id="283" r:id="rId15"/>
    <p:sldId id="310" r:id="rId16"/>
    <p:sldId id="311" r:id="rId17"/>
    <p:sldId id="296" r:id="rId18"/>
    <p:sldId id="285" r:id="rId19"/>
    <p:sldId id="312" r:id="rId20"/>
    <p:sldId id="286" r:id="rId21"/>
    <p:sldId id="287" r:id="rId22"/>
    <p:sldId id="288" r:id="rId23"/>
    <p:sldId id="313" r:id="rId24"/>
    <p:sldId id="289" r:id="rId25"/>
    <p:sldId id="297" r:id="rId26"/>
    <p:sldId id="298" r:id="rId27"/>
    <p:sldId id="300" r:id="rId28"/>
    <p:sldId id="301" r:id="rId29"/>
    <p:sldId id="302" r:id="rId30"/>
    <p:sldId id="304" r:id="rId31"/>
    <p:sldId id="305" r:id="rId32"/>
    <p:sldId id="306" r:id="rId33"/>
    <p:sldId id="307" r:id="rId34"/>
    <p:sldId id="308" r:id="rId35"/>
    <p:sldId id="278" r:id="rId36"/>
    <p:sldId id="30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C46"/>
    <a:srgbClr val="E1E19B"/>
    <a:srgbClr val="D17B5C"/>
    <a:srgbClr val="B98A82"/>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68" autoAdjust="0"/>
    <p:restoredTop sz="91716" autoAdjust="0"/>
  </p:normalViewPr>
  <p:slideViewPr>
    <p:cSldViewPr snapToGrid="0">
      <p:cViewPr varScale="1">
        <p:scale>
          <a:sx n="58" d="100"/>
          <a:sy n="58" d="100"/>
        </p:scale>
        <p:origin x="1398" y="66"/>
      </p:cViewPr>
      <p:guideLst/>
    </p:cSldViewPr>
  </p:slideViewPr>
  <p:notesTextViewPr>
    <p:cViewPr>
      <p:scale>
        <a:sx n="1" d="1"/>
        <a:sy n="1" d="1"/>
      </p:scale>
      <p:origin x="0" y="0"/>
    </p:cViewPr>
  </p:notesTextViewPr>
  <p:sorterViewPr>
    <p:cViewPr>
      <p:scale>
        <a:sx n="100" d="100"/>
        <a:sy n="100" d="100"/>
      </p:scale>
      <p:origin x="0" y="-9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dem aslanyürek" userId="168e7dac9653338d" providerId="LiveId" clId="{33380423-3827-4336-AB28-F11BB677BF6C}"/>
    <pc:docChg chg="undo custSel addSld delSld modSld sldOrd">
      <pc:chgData name="didem aslanyürek" userId="168e7dac9653338d" providerId="LiveId" clId="{33380423-3827-4336-AB28-F11BB677BF6C}" dt="2024-01-16T21:31:00.886" v="6830" actId="2696"/>
      <pc:docMkLst>
        <pc:docMk/>
      </pc:docMkLst>
      <pc:sldChg chg="modSp mod">
        <pc:chgData name="didem aslanyürek" userId="168e7dac9653338d" providerId="LiveId" clId="{33380423-3827-4336-AB28-F11BB677BF6C}" dt="2024-01-16T18:51:49.282" v="1698" actId="14100"/>
        <pc:sldMkLst>
          <pc:docMk/>
          <pc:sldMk cId="2822639032" sldId="270"/>
        </pc:sldMkLst>
        <pc:spChg chg="mod">
          <ac:chgData name="didem aslanyürek" userId="168e7dac9653338d" providerId="LiveId" clId="{33380423-3827-4336-AB28-F11BB677BF6C}" dt="2024-01-16T18:51:01.291" v="1671" actId="14100"/>
          <ac:spMkLst>
            <pc:docMk/>
            <pc:sldMk cId="2822639032" sldId="270"/>
            <ac:spMk id="6" creationId="{00000000-0000-0000-0000-000000000000}"/>
          </ac:spMkLst>
        </pc:spChg>
        <pc:spChg chg="mod">
          <ac:chgData name="didem aslanyürek" userId="168e7dac9653338d" providerId="LiveId" clId="{33380423-3827-4336-AB28-F11BB677BF6C}" dt="2024-01-16T18:51:49.282" v="1698" actId="14100"/>
          <ac:spMkLst>
            <pc:docMk/>
            <pc:sldMk cId="2822639032" sldId="270"/>
            <ac:spMk id="7" creationId="{00000000-0000-0000-0000-000000000000}"/>
          </ac:spMkLst>
        </pc:spChg>
      </pc:sldChg>
      <pc:sldChg chg="del">
        <pc:chgData name="didem aslanyürek" userId="168e7dac9653338d" providerId="LiveId" clId="{33380423-3827-4336-AB28-F11BB677BF6C}" dt="2024-01-16T21:27:10.011" v="6828" actId="2696"/>
        <pc:sldMkLst>
          <pc:docMk/>
          <pc:sldMk cId="92289369" sldId="271"/>
        </pc:sldMkLst>
      </pc:sldChg>
      <pc:sldChg chg="del">
        <pc:chgData name="didem aslanyürek" userId="168e7dac9653338d" providerId="LiveId" clId="{33380423-3827-4336-AB28-F11BB677BF6C}" dt="2024-01-16T21:27:12.205" v="6829" actId="2696"/>
        <pc:sldMkLst>
          <pc:docMk/>
          <pc:sldMk cId="3431449980" sldId="272"/>
        </pc:sldMkLst>
      </pc:sldChg>
      <pc:sldChg chg="addSp delSp modSp mod">
        <pc:chgData name="didem aslanyürek" userId="168e7dac9653338d" providerId="LiveId" clId="{33380423-3827-4336-AB28-F11BB677BF6C}" dt="2024-01-16T19:09:36.723" v="2031" actId="255"/>
        <pc:sldMkLst>
          <pc:docMk/>
          <pc:sldMk cId="159079924" sldId="273"/>
        </pc:sldMkLst>
        <pc:spChg chg="mod">
          <ac:chgData name="didem aslanyürek" userId="168e7dac9653338d" providerId="LiveId" clId="{33380423-3827-4336-AB28-F11BB677BF6C}" dt="2024-01-16T18:03:04.842" v="116" actId="255"/>
          <ac:spMkLst>
            <pc:docMk/>
            <pc:sldMk cId="159079924" sldId="273"/>
            <ac:spMk id="2" creationId="{2B89EACB-C61D-DCD3-C5C7-66E81E56E27A}"/>
          </ac:spMkLst>
        </pc:spChg>
        <pc:spChg chg="del mod">
          <ac:chgData name="didem aslanyürek" userId="168e7dac9653338d" providerId="LiveId" clId="{33380423-3827-4336-AB28-F11BB677BF6C}" dt="2024-01-16T18:02:23.022" v="109" actId="21"/>
          <ac:spMkLst>
            <pc:docMk/>
            <pc:sldMk cId="159079924" sldId="273"/>
            <ac:spMk id="3" creationId="{ADBF6158-857C-1445-9927-75C73CCC64FF}"/>
          </ac:spMkLst>
        </pc:spChg>
        <pc:graphicFrameChg chg="add del mod modGraphic">
          <ac:chgData name="didem aslanyürek" userId="168e7dac9653338d" providerId="LiveId" clId="{33380423-3827-4336-AB28-F11BB677BF6C}" dt="2024-01-16T18:11:04.912" v="293" actId="21"/>
          <ac:graphicFrameMkLst>
            <pc:docMk/>
            <pc:sldMk cId="159079924" sldId="273"/>
            <ac:graphicFrameMk id="4" creationId="{61D202F1-6F3B-41F8-955D-5ADE901DE552}"/>
          </ac:graphicFrameMkLst>
        </pc:graphicFrameChg>
        <pc:graphicFrameChg chg="add mod modGraphic">
          <ac:chgData name="didem aslanyürek" userId="168e7dac9653338d" providerId="LiveId" clId="{33380423-3827-4336-AB28-F11BB677BF6C}" dt="2024-01-16T19:09:36.723" v="2031" actId="255"/>
          <ac:graphicFrameMkLst>
            <pc:docMk/>
            <pc:sldMk cId="159079924" sldId="273"/>
            <ac:graphicFrameMk id="5" creationId="{E56A2B56-8957-4331-A9AD-CAC0AEFDC219}"/>
          </ac:graphicFrameMkLst>
        </pc:graphicFrameChg>
      </pc:sldChg>
      <pc:sldChg chg="addSp delSp modSp mod">
        <pc:chgData name="didem aslanyürek" userId="168e7dac9653338d" providerId="LiveId" clId="{33380423-3827-4336-AB28-F11BB677BF6C}" dt="2024-01-16T18:10:19.392" v="291" actId="20577"/>
        <pc:sldMkLst>
          <pc:docMk/>
          <pc:sldMk cId="2500613495" sldId="274"/>
        </pc:sldMkLst>
        <pc:spChg chg="mod">
          <ac:chgData name="didem aslanyürek" userId="168e7dac9653338d" providerId="LiveId" clId="{33380423-3827-4336-AB28-F11BB677BF6C}" dt="2024-01-16T18:08:38.535" v="257" actId="1076"/>
          <ac:spMkLst>
            <pc:docMk/>
            <pc:sldMk cId="2500613495" sldId="274"/>
            <ac:spMk id="2" creationId="{2B89EACB-C61D-DCD3-C5C7-66E81E56E27A}"/>
          </ac:spMkLst>
        </pc:spChg>
        <pc:spChg chg="del">
          <ac:chgData name="didem aslanyürek" userId="168e7dac9653338d" providerId="LiveId" clId="{33380423-3827-4336-AB28-F11BB677BF6C}" dt="2024-01-16T18:08:23.682" v="254" actId="12084"/>
          <ac:spMkLst>
            <pc:docMk/>
            <pc:sldMk cId="2500613495" sldId="274"/>
            <ac:spMk id="3" creationId="{ADBF6158-857C-1445-9927-75C73CCC64FF}"/>
          </ac:spMkLst>
        </pc:spChg>
        <pc:spChg chg="add del mod">
          <ac:chgData name="didem aslanyürek" userId="168e7dac9653338d" providerId="LiveId" clId="{33380423-3827-4336-AB28-F11BB677BF6C}" dt="2024-01-16T18:08:34.517" v="256" actId="21"/>
          <ac:spMkLst>
            <pc:docMk/>
            <pc:sldMk cId="2500613495" sldId="274"/>
            <ac:spMk id="6" creationId="{3C02FB41-8483-4FC5-AF94-B77829563A3E}"/>
          </ac:spMkLst>
        </pc:spChg>
        <pc:graphicFrameChg chg="add del mod">
          <ac:chgData name="didem aslanyürek" userId="168e7dac9653338d" providerId="LiveId" clId="{33380423-3827-4336-AB28-F11BB677BF6C}" dt="2024-01-16T18:08:30.959" v="255" actId="21"/>
          <ac:graphicFrameMkLst>
            <pc:docMk/>
            <pc:sldMk cId="2500613495" sldId="274"/>
            <ac:graphicFrameMk id="4" creationId="{AD98AD99-FE6B-4B9A-B406-D28110A6884B}"/>
          </ac:graphicFrameMkLst>
        </pc:graphicFrameChg>
        <pc:graphicFrameChg chg="add mod modGraphic">
          <ac:chgData name="didem aslanyürek" userId="168e7dac9653338d" providerId="LiveId" clId="{33380423-3827-4336-AB28-F11BB677BF6C}" dt="2024-01-16T18:10:19.392" v="291" actId="20577"/>
          <ac:graphicFrameMkLst>
            <pc:docMk/>
            <pc:sldMk cId="2500613495" sldId="274"/>
            <ac:graphicFrameMk id="7" creationId="{A499F37A-D2C8-4C96-890F-591FA31927D0}"/>
          </ac:graphicFrameMkLst>
        </pc:graphicFrameChg>
      </pc:sldChg>
      <pc:sldChg chg="addSp delSp modSp mod">
        <pc:chgData name="didem aslanyürek" userId="168e7dac9653338d" providerId="LiveId" clId="{33380423-3827-4336-AB28-F11BB677BF6C}" dt="2024-01-16T18:21:24.169" v="505" actId="1076"/>
        <pc:sldMkLst>
          <pc:docMk/>
          <pc:sldMk cId="1220068727" sldId="275"/>
        </pc:sldMkLst>
        <pc:spChg chg="mod">
          <ac:chgData name="didem aslanyürek" userId="168e7dac9653338d" providerId="LiveId" clId="{33380423-3827-4336-AB28-F11BB677BF6C}" dt="2024-01-16T18:21:24.169" v="505" actId="1076"/>
          <ac:spMkLst>
            <pc:docMk/>
            <pc:sldMk cId="1220068727" sldId="275"/>
            <ac:spMk id="2" creationId="{2B89EACB-C61D-DCD3-C5C7-66E81E56E27A}"/>
          </ac:spMkLst>
        </pc:spChg>
        <pc:spChg chg="del mod">
          <ac:chgData name="didem aslanyürek" userId="168e7dac9653338d" providerId="LiveId" clId="{33380423-3827-4336-AB28-F11BB677BF6C}" dt="2024-01-16T18:17:35.366" v="402" actId="21"/>
          <ac:spMkLst>
            <pc:docMk/>
            <pc:sldMk cId="1220068727" sldId="275"/>
            <ac:spMk id="3" creationId="{ADBF6158-857C-1445-9927-75C73CCC64FF}"/>
          </ac:spMkLst>
        </pc:spChg>
        <pc:graphicFrameChg chg="add mod modGraphic">
          <ac:chgData name="didem aslanyürek" userId="168e7dac9653338d" providerId="LiveId" clId="{33380423-3827-4336-AB28-F11BB677BF6C}" dt="2024-01-16T18:21:01.144" v="502" actId="14100"/>
          <ac:graphicFrameMkLst>
            <pc:docMk/>
            <pc:sldMk cId="1220068727" sldId="275"/>
            <ac:graphicFrameMk id="4" creationId="{209F2019-B084-4317-B502-E97C22613896}"/>
          </ac:graphicFrameMkLst>
        </pc:graphicFrameChg>
      </pc:sldChg>
      <pc:sldChg chg="delSp modSp del mod">
        <pc:chgData name="didem aslanyürek" userId="168e7dac9653338d" providerId="LiveId" clId="{33380423-3827-4336-AB28-F11BB677BF6C}" dt="2024-01-16T18:27:36.019" v="695" actId="2696"/>
        <pc:sldMkLst>
          <pc:docMk/>
          <pc:sldMk cId="3931612428" sldId="276"/>
        </pc:sldMkLst>
        <pc:spChg chg="del mod">
          <ac:chgData name="didem aslanyürek" userId="168e7dac9653338d" providerId="LiveId" clId="{33380423-3827-4336-AB28-F11BB677BF6C}" dt="2024-01-16T18:22:07.387" v="562" actId="21"/>
          <ac:spMkLst>
            <pc:docMk/>
            <pc:sldMk cId="3931612428" sldId="276"/>
            <ac:spMk id="2" creationId="{2B89EACB-C61D-DCD3-C5C7-66E81E56E27A}"/>
          </ac:spMkLst>
        </pc:spChg>
        <pc:spChg chg="del mod">
          <ac:chgData name="didem aslanyürek" userId="168e7dac9653338d" providerId="LiveId" clId="{33380423-3827-4336-AB28-F11BB677BF6C}" dt="2024-01-16T18:21:46.180" v="529" actId="21"/>
          <ac:spMkLst>
            <pc:docMk/>
            <pc:sldMk cId="3931612428" sldId="276"/>
            <ac:spMk id="3" creationId="{ADBF6158-857C-1445-9927-75C73CCC64FF}"/>
          </ac:spMkLst>
        </pc:spChg>
      </pc:sldChg>
      <pc:sldChg chg="addSp delSp modSp mod ord">
        <pc:chgData name="didem aslanyürek" userId="168e7dac9653338d" providerId="LiveId" clId="{33380423-3827-4336-AB28-F11BB677BF6C}" dt="2024-01-16T21:27:03.714" v="6827" actId="1076"/>
        <pc:sldMkLst>
          <pc:docMk/>
          <pc:sldMk cId="943542875" sldId="278"/>
        </pc:sldMkLst>
        <pc:spChg chg="mod">
          <ac:chgData name="didem aslanyürek" userId="168e7dac9653338d" providerId="LiveId" clId="{33380423-3827-4336-AB28-F11BB677BF6C}" dt="2024-01-16T21:27:03.714" v="6827" actId="1076"/>
          <ac:spMkLst>
            <pc:docMk/>
            <pc:sldMk cId="943542875" sldId="278"/>
            <ac:spMk id="2" creationId="{00000000-0000-0000-0000-000000000000}"/>
          </ac:spMkLst>
        </pc:spChg>
        <pc:spChg chg="del mod">
          <ac:chgData name="didem aslanyürek" userId="168e7dac9653338d" providerId="LiveId" clId="{33380423-3827-4336-AB28-F11BB677BF6C}" dt="2024-01-16T21:19:22.526" v="5878" actId="21"/>
          <ac:spMkLst>
            <pc:docMk/>
            <pc:sldMk cId="943542875" sldId="278"/>
            <ac:spMk id="3" creationId="{00000000-0000-0000-0000-000000000000}"/>
          </ac:spMkLst>
        </pc:spChg>
        <pc:spChg chg="add del mod">
          <ac:chgData name="didem aslanyürek" userId="168e7dac9653338d" providerId="LiveId" clId="{33380423-3827-4336-AB28-F11BB677BF6C}" dt="2024-01-16T21:19:47.432" v="5879" actId="12084"/>
          <ac:spMkLst>
            <pc:docMk/>
            <pc:sldMk cId="943542875" sldId="278"/>
            <ac:spMk id="5" creationId="{838A5441-328B-4C95-89B1-C726FCA72A82}"/>
          </ac:spMkLst>
        </pc:spChg>
        <pc:spChg chg="add del mod">
          <ac:chgData name="didem aslanyürek" userId="168e7dac9653338d" providerId="LiveId" clId="{33380423-3827-4336-AB28-F11BB677BF6C}" dt="2024-01-16T21:23:02.870" v="6026" actId="21"/>
          <ac:spMkLst>
            <pc:docMk/>
            <pc:sldMk cId="943542875" sldId="278"/>
            <ac:spMk id="8" creationId="{F151D307-E9E8-45C6-95F4-366B3D41BBE3}"/>
          </ac:spMkLst>
        </pc:spChg>
        <pc:spChg chg="add mod">
          <ac:chgData name="didem aslanyürek" userId="168e7dac9653338d" providerId="LiveId" clId="{33380423-3827-4336-AB28-F11BB677BF6C}" dt="2024-01-16T21:26:58.147" v="6826" actId="20577"/>
          <ac:spMkLst>
            <pc:docMk/>
            <pc:sldMk cId="943542875" sldId="278"/>
            <ac:spMk id="10" creationId="{33F4DD71-8909-4715-B5CB-920F6C0A7F1E}"/>
          </ac:spMkLst>
        </pc:spChg>
        <pc:graphicFrameChg chg="add del mod">
          <ac:chgData name="didem aslanyürek" userId="168e7dac9653338d" providerId="LiveId" clId="{33380423-3827-4336-AB28-F11BB677BF6C}" dt="2024-01-16T21:21:35.868" v="6016" actId="21"/>
          <ac:graphicFrameMkLst>
            <pc:docMk/>
            <pc:sldMk cId="943542875" sldId="278"/>
            <ac:graphicFrameMk id="6" creationId="{22C264DC-4F45-4616-8170-0E2FFA3E6414}"/>
          </ac:graphicFrameMkLst>
        </pc:graphicFrameChg>
      </pc:sldChg>
      <pc:sldChg chg="addSp delSp modSp mod">
        <pc:chgData name="didem aslanyürek" userId="168e7dac9653338d" providerId="LiveId" clId="{33380423-3827-4336-AB28-F11BB677BF6C}" dt="2024-01-16T18:35:44.751" v="1066" actId="113"/>
        <pc:sldMkLst>
          <pc:docMk/>
          <pc:sldMk cId="2544049554" sldId="279"/>
        </pc:sldMkLst>
        <pc:spChg chg="del">
          <ac:chgData name="didem aslanyürek" userId="168e7dac9653338d" providerId="LiveId" clId="{33380423-3827-4336-AB28-F11BB677BF6C}" dt="2024-01-16T18:27:53.757" v="696" actId="21"/>
          <ac:spMkLst>
            <pc:docMk/>
            <pc:sldMk cId="2544049554" sldId="279"/>
            <ac:spMk id="2" creationId="{2B89EACB-C61D-DCD3-C5C7-66E81E56E27A}"/>
          </ac:spMkLst>
        </pc:spChg>
        <pc:spChg chg="del mod">
          <ac:chgData name="didem aslanyürek" userId="168e7dac9653338d" providerId="LiveId" clId="{33380423-3827-4336-AB28-F11BB677BF6C}" dt="2024-01-16T18:29:05.491" v="718" actId="21"/>
          <ac:spMkLst>
            <pc:docMk/>
            <pc:sldMk cId="2544049554" sldId="279"/>
            <ac:spMk id="3" creationId="{ADBF6158-857C-1445-9927-75C73CCC64FF}"/>
          </ac:spMkLst>
        </pc:spChg>
        <pc:spChg chg="add mod">
          <ac:chgData name="didem aslanyürek" userId="168e7dac9653338d" providerId="LiveId" clId="{33380423-3827-4336-AB28-F11BB677BF6C}" dt="2024-01-16T18:35:44.751" v="1066" actId="113"/>
          <ac:spMkLst>
            <pc:docMk/>
            <pc:sldMk cId="2544049554" sldId="279"/>
            <ac:spMk id="5" creationId="{E94B13DA-07AE-4C99-B6A4-C346761A96CF}"/>
          </ac:spMkLst>
        </pc:spChg>
        <pc:graphicFrameChg chg="add del mod modGraphic">
          <ac:chgData name="didem aslanyürek" userId="168e7dac9653338d" providerId="LiveId" clId="{33380423-3827-4336-AB28-F11BB677BF6C}" dt="2024-01-16T18:29:56.044" v="726" actId="21"/>
          <ac:graphicFrameMkLst>
            <pc:docMk/>
            <pc:sldMk cId="2544049554" sldId="279"/>
            <ac:graphicFrameMk id="6" creationId="{661E8451-AFD1-488B-A948-3C3FB371B1F1}"/>
          </ac:graphicFrameMkLst>
        </pc:graphicFrameChg>
        <pc:graphicFrameChg chg="add mod modGraphic">
          <ac:chgData name="didem aslanyürek" userId="168e7dac9653338d" providerId="LiveId" clId="{33380423-3827-4336-AB28-F11BB677BF6C}" dt="2024-01-16T18:35:32.668" v="1065" actId="20577"/>
          <ac:graphicFrameMkLst>
            <pc:docMk/>
            <pc:sldMk cId="2544049554" sldId="279"/>
            <ac:graphicFrameMk id="7" creationId="{5EE378C1-9645-4C37-A174-5C8BF4883687}"/>
          </ac:graphicFrameMkLst>
        </pc:graphicFrameChg>
      </pc:sldChg>
      <pc:sldChg chg="modSp del mod">
        <pc:chgData name="didem aslanyürek" userId="168e7dac9653338d" providerId="LiveId" clId="{33380423-3827-4336-AB28-F11BB677BF6C}" dt="2024-01-16T18:45:00.607" v="1586" actId="2696"/>
        <pc:sldMkLst>
          <pc:docMk/>
          <pc:sldMk cId="3928413321" sldId="280"/>
        </pc:sldMkLst>
        <pc:spChg chg="mod">
          <ac:chgData name="didem aslanyürek" userId="168e7dac9653338d" providerId="LiveId" clId="{33380423-3827-4336-AB28-F11BB677BF6C}" dt="2024-01-16T18:39:11.894" v="1086" actId="1076"/>
          <ac:spMkLst>
            <pc:docMk/>
            <pc:sldMk cId="3928413321" sldId="280"/>
            <ac:spMk id="2" creationId="{2B89EACB-C61D-DCD3-C5C7-66E81E56E27A}"/>
          </ac:spMkLst>
        </pc:spChg>
      </pc:sldChg>
      <pc:sldChg chg="addSp delSp modSp mod">
        <pc:chgData name="didem aslanyürek" userId="168e7dac9653338d" providerId="LiveId" clId="{33380423-3827-4336-AB28-F11BB677BF6C}" dt="2024-01-16T19:48:53.309" v="3084" actId="1076"/>
        <pc:sldMkLst>
          <pc:docMk/>
          <pc:sldMk cId="2013317227" sldId="281"/>
        </pc:sldMkLst>
        <pc:spChg chg="mod">
          <ac:chgData name="didem aslanyürek" userId="168e7dac9653338d" providerId="LiveId" clId="{33380423-3827-4336-AB28-F11BB677BF6C}" dt="2024-01-16T19:48:53.309" v="3084" actId="1076"/>
          <ac:spMkLst>
            <pc:docMk/>
            <pc:sldMk cId="2013317227" sldId="281"/>
            <ac:spMk id="2" creationId="{2B89EACB-C61D-DCD3-C5C7-66E81E56E27A}"/>
          </ac:spMkLst>
        </pc:spChg>
        <pc:spChg chg="del">
          <ac:chgData name="didem aslanyürek" userId="168e7dac9653338d" providerId="LiveId" clId="{33380423-3827-4336-AB28-F11BB677BF6C}" dt="2024-01-16T18:46:24.741" v="1603" actId="21"/>
          <ac:spMkLst>
            <pc:docMk/>
            <pc:sldMk cId="2013317227" sldId="281"/>
            <ac:spMk id="3" creationId="{ADBF6158-857C-1445-9927-75C73CCC64FF}"/>
          </ac:spMkLst>
        </pc:spChg>
        <pc:spChg chg="add del mod">
          <ac:chgData name="didem aslanyürek" userId="168e7dac9653338d" providerId="LiveId" clId="{33380423-3827-4336-AB28-F11BB677BF6C}" dt="2024-01-16T18:46:27.629" v="1604" actId="21"/>
          <ac:spMkLst>
            <pc:docMk/>
            <pc:sldMk cId="2013317227" sldId="281"/>
            <ac:spMk id="5" creationId="{C063A0F7-48AD-4805-8B15-F7039A4DF67D}"/>
          </ac:spMkLst>
        </pc:spChg>
        <pc:graphicFrameChg chg="add mod modGraphic">
          <ac:chgData name="didem aslanyürek" userId="168e7dac9653338d" providerId="LiveId" clId="{33380423-3827-4336-AB28-F11BB677BF6C}" dt="2024-01-16T18:49:23.667" v="1670" actId="12100"/>
          <ac:graphicFrameMkLst>
            <pc:docMk/>
            <pc:sldMk cId="2013317227" sldId="281"/>
            <ac:graphicFrameMk id="6" creationId="{284D9CA9-11BC-4C5D-B29D-1BA3EB4E8DA9}"/>
          </ac:graphicFrameMkLst>
        </pc:graphicFrameChg>
      </pc:sldChg>
      <pc:sldChg chg="addSp delSp modSp mod">
        <pc:chgData name="didem aslanyürek" userId="168e7dac9653338d" providerId="LiveId" clId="{33380423-3827-4336-AB28-F11BB677BF6C}" dt="2024-01-16T19:09:48.575" v="2032" actId="14100"/>
        <pc:sldMkLst>
          <pc:docMk/>
          <pc:sldMk cId="1984259619" sldId="282"/>
        </pc:sldMkLst>
        <pc:spChg chg="mod">
          <ac:chgData name="didem aslanyürek" userId="168e7dac9653338d" providerId="LiveId" clId="{33380423-3827-4336-AB28-F11BB677BF6C}" dt="2024-01-16T19:01:05.302" v="1980" actId="1076"/>
          <ac:spMkLst>
            <pc:docMk/>
            <pc:sldMk cId="1984259619" sldId="282"/>
            <ac:spMk id="2" creationId="{2B89EACB-C61D-DCD3-C5C7-66E81E56E27A}"/>
          </ac:spMkLst>
        </pc:spChg>
        <pc:spChg chg="del mod">
          <ac:chgData name="didem aslanyürek" userId="168e7dac9653338d" providerId="LiveId" clId="{33380423-3827-4336-AB28-F11BB677BF6C}" dt="2024-01-16T18:54:57.925" v="1744" actId="12084"/>
          <ac:spMkLst>
            <pc:docMk/>
            <pc:sldMk cId="1984259619" sldId="282"/>
            <ac:spMk id="3" creationId="{ADBF6158-857C-1445-9927-75C73CCC64FF}"/>
          </ac:spMkLst>
        </pc:spChg>
        <pc:graphicFrameChg chg="add mod">
          <ac:chgData name="didem aslanyürek" userId="168e7dac9653338d" providerId="LiveId" clId="{33380423-3827-4336-AB28-F11BB677BF6C}" dt="2024-01-16T19:09:48.575" v="2032" actId="14100"/>
          <ac:graphicFrameMkLst>
            <pc:docMk/>
            <pc:sldMk cId="1984259619" sldId="282"/>
            <ac:graphicFrameMk id="4" creationId="{9A68109A-D3A7-4606-B63C-C1C816CEACFB}"/>
          </ac:graphicFrameMkLst>
        </pc:graphicFrameChg>
      </pc:sldChg>
      <pc:sldChg chg="addSp delSp modSp mod">
        <pc:chgData name="didem aslanyürek" userId="168e7dac9653338d" providerId="LiveId" clId="{33380423-3827-4336-AB28-F11BB677BF6C}" dt="2024-01-16T19:23:33.121" v="2463" actId="1076"/>
        <pc:sldMkLst>
          <pc:docMk/>
          <pc:sldMk cId="922555236" sldId="283"/>
        </pc:sldMkLst>
        <pc:spChg chg="mod">
          <ac:chgData name="didem aslanyürek" userId="168e7dac9653338d" providerId="LiveId" clId="{33380423-3827-4336-AB28-F11BB677BF6C}" dt="2024-01-16T19:23:33.121" v="2463" actId="1076"/>
          <ac:spMkLst>
            <pc:docMk/>
            <pc:sldMk cId="922555236" sldId="283"/>
            <ac:spMk id="2" creationId="{2B89EACB-C61D-DCD3-C5C7-66E81E56E27A}"/>
          </ac:spMkLst>
        </pc:spChg>
        <pc:spChg chg="del">
          <ac:chgData name="didem aslanyürek" userId="168e7dac9653338d" providerId="LiveId" clId="{33380423-3827-4336-AB28-F11BB677BF6C}" dt="2024-01-16T19:07:55.397" v="2023" actId="21"/>
          <ac:spMkLst>
            <pc:docMk/>
            <pc:sldMk cId="922555236" sldId="283"/>
            <ac:spMk id="3" creationId="{ADBF6158-857C-1445-9927-75C73CCC64FF}"/>
          </ac:spMkLst>
        </pc:spChg>
        <pc:spChg chg="add del mod">
          <ac:chgData name="didem aslanyürek" userId="168e7dac9653338d" providerId="LiveId" clId="{33380423-3827-4336-AB28-F11BB677BF6C}" dt="2024-01-16T19:07:58.648" v="2024" actId="21"/>
          <ac:spMkLst>
            <pc:docMk/>
            <pc:sldMk cId="922555236" sldId="283"/>
            <ac:spMk id="5" creationId="{1310FA11-AD5E-4ACE-BB44-5448AC2F50C2}"/>
          </ac:spMkLst>
        </pc:spChg>
        <pc:graphicFrameChg chg="add del mod modGraphic">
          <ac:chgData name="didem aslanyürek" userId="168e7dac9653338d" providerId="LiveId" clId="{33380423-3827-4336-AB28-F11BB677BF6C}" dt="2024-01-16T19:11:02.555" v="2036" actId="21"/>
          <ac:graphicFrameMkLst>
            <pc:docMk/>
            <pc:sldMk cId="922555236" sldId="283"/>
            <ac:graphicFrameMk id="6" creationId="{E86EFD3F-E4CA-4586-AF02-51C599F863FA}"/>
          </ac:graphicFrameMkLst>
        </pc:graphicFrameChg>
        <pc:graphicFrameChg chg="add del mod modGraphic">
          <ac:chgData name="didem aslanyürek" userId="168e7dac9653338d" providerId="LiveId" clId="{33380423-3827-4336-AB28-F11BB677BF6C}" dt="2024-01-16T19:14:02.641" v="2123" actId="21"/>
          <ac:graphicFrameMkLst>
            <pc:docMk/>
            <pc:sldMk cId="922555236" sldId="283"/>
            <ac:graphicFrameMk id="7" creationId="{884308CC-2056-4908-B4C5-EB6551723A42}"/>
          </ac:graphicFrameMkLst>
        </pc:graphicFrameChg>
        <pc:graphicFrameChg chg="add del mod modGraphic">
          <ac:chgData name="didem aslanyürek" userId="168e7dac9653338d" providerId="LiveId" clId="{33380423-3827-4336-AB28-F11BB677BF6C}" dt="2024-01-16T19:18:57.913" v="2204" actId="21"/>
          <ac:graphicFrameMkLst>
            <pc:docMk/>
            <pc:sldMk cId="922555236" sldId="283"/>
            <ac:graphicFrameMk id="8" creationId="{2196DF3A-8E4F-4DA8-8CB4-D78731346E68}"/>
          </ac:graphicFrameMkLst>
        </pc:graphicFrameChg>
        <pc:graphicFrameChg chg="add del modGraphic">
          <ac:chgData name="didem aslanyürek" userId="168e7dac9653338d" providerId="LiveId" clId="{33380423-3827-4336-AB28-F11BB677BF6C}" dt="2024-01-16T19:19:30.786" v="2206" actId="21"/>
          <ac:graphicFrameMkLst>
            <pc:docMk/>
            <pc:sldMk cId="922555236" sldId="283"/>
            <ac:graphicFrameMk id="9" creationId="{44A4F358-A9A8-4A78-A3B6-0600CCCB9639}"/>
          </ac:graphicFrameMkLst>
        </pc:graphicFrameChg>
        <pc:graphicFrameChg chg="add mod modGraphic">
          <ac:chgData name="didem aslanyürek" userId="168e7dac9653338d" providerId="LiveId" clId="{33380423-3827-4336-AB28-F11BB677BF6C}" dt="2024-01-16T19:23:23.787" v="2462" actId="12100"/>
          <ac:graphicFrameMkLst>
            <pc:docMk/>
            <pc:sldMk cId="922555236" sldId="283"/>
            <ac:graphicFrameMk id="10" creationId="{9D79A3F0-FE34-4F5E-BF27-30FF1189C4F4}"/>
          </ac:graphicFrameMkLst>
        </pc:graphicFrameChg>
      </pc:sldChg>
      <pc:sldChg chg="modSp del mod">
        <pc:chgData name="didem aslanyürek" userId="168e7dac9653338d" providerId="LiveId" clId="{33380423-3827-4336-AB28-F11BB677BF6C}" dt="2024-01-16T19:48:18.678" v="3082" actId="2696"/>
        <pc:sldMkLst>
          <pc:docMk/>
          <pc:sldMk cId="157658668" sldId="284"/>
        </pc:sldMkLst>
        <pc:spChg chg="mod">
          <ac:chgData name="didem aslanyürek" userId="168e7dac9653338d" providerId="LiveId" clId="{33380423-3827-4336-AB28-F11BB677BF6C}" dt="2024-01-16T19:25:12.816" v="2493" actId="1076"/>
          <ac:spMkLst>
            <pc:docMk/>
            <pc:sldMk cId="157658668" sldId="284"/>
            <ac:spMk id="2" creationId="{2B89EACB-C61D-DCD3-C5C7-66E81E56E27A}"/>
          </ac:spMkLst>
        </pc:spChg>
      </pc:sldChg>
      <pc:sldChg chg="addSp delSp modSp mod ord">
        <pc:chgData name="didem aslanyürek" userId="168e7dac9653338d" providerId="LiveId" clId="{33380423-3827-4336-AB28-F11BB677BF6C}" dt="2024-01-16T19:49:11.068" v="3086"/>
        <pc:sldMkLst>
          <pc:docMk/>
          <pc:sldMk cId="2819743065" sldId="285"/>
        </pc:sldMkLst>
        <pc:spChg chg="mod">
          <ac:chgData name="didem aslanyürek" userId="168e7dac9653338d" providerId="LiveId" clId="{33380423-3827-4336-AB28-F11BB677BF6C}" dt="2024-01-16T19:43:13.030" v="3081" actId="255"/>
          <ac:spMkLst>
            <pc:docMk/>
            <pc:sldMk cId="2819743065" sldId="285"/>
            <ac:spMk id="2" creationId="{2B89EACB-C61D-DCD3-C5C7-66E81E56E27A}"/>
          </ac:spMkLst>
        </pc:spChg>
        <pc:spChg chg="del mod">
          <ac:chgData name="didem aslanyürek" userId="168e7dac9653338d" providerId="LiveId" clId="{33380423-3827-4336-AB28-F11BB677BF6C}" dt="2024-01-16T19:36:18.708" v="2683" actId="21"/>
          <ac:spMkLst>
            <pc:docMk/>
            <pc:sldMk cId="2819743065" sldId="285"/>
            <ac:spMk id="3" creationId="{ADBF6158-857C-1445-9927-75C73CCC64FF}"/>
          </ac:spMkLst>
        </pc:spChg>
        <pc:spChg chg="add del mod">
          <ac:chgData name="didem aslanyürek" userId="168e7dac9653338d" providerId="LiveId" clId="{33380423-3827-4336-AB28-F11BB677BF6C}" dt="2024-01-16T19:37:59.296" v="2688" actId="12084"/>
          <ac:spMkLst>
            <pc:docMk/>
            <pc:sldMk cId="2819743065" sldId="285"/>
            <ac:spMk id="5" creationId="{DF75152C-70B7-4EFB-A644-E1E733B4EC10}"/>
          </ac:spMkLst>
        </pc:spChg>
        <pc:graphicFrameChg chg="add mod">
          <ac:chgData name="didem aslanyürek" userId="168e7dac9653338d" providerId="LiveId" clId="{33380423-3827-4336-AB28-F11BB677BF6C}" dt="2024-01-16T19:42:52.261" v="3080" actId="14100"/>
          <ac:graphicFrameMkLst>
            <pc:docMk/>
            <pc:sldMk cId="2819743065" sldId="285"/>
            <ac:graphicFrameMk id="6" creationId="{650FD6EF-2C2B-4583-A2D9-2825F4D3B6E6}"/>
          </ac:graphicFrameMkLst>
        </pc:graphicFrameChg>
      </pc:sldChg>
      <pc:sldChg chg="addSp delSp modSp mod">
        <pc:chgData name="didem aslanyürek" userId="168e7dac9653338d" providerId="LiveId" clId="{33380423-3827-4336-AB28-F11BB677BF6C}" dt="2024-01-16T19:55:14.088" v="3229"/>
        <pc:sldMkLst>
          <pc:docMk/>
          <pc:sldMk cId="3610753854" sldId="286"/>
        </pc:sldMkLst>
        <pc:spChg chg="mod">
          <ac:chgData name="didem aslanyürek" userId="168e7dac9653338d" providerId="LiveId" clId="{33380423-3827-4336-AB28-F11BB677BF6C}" dt="2024-01-16T19:49:57.174" v="3174" actId="27636"/>
          <ac:spMkLst>
            <pc:docMk/>
            <pc:sldMk cId="3610753854" sldId="286"/>
            <ac:spMk id="2" creationId="{2B89EACB-C61D-DCD3-C5C7-66E81E56E27A}"/>
          </ac:spMkLst>
        </pc:spChg>
        <pc:spChg chg="del mod">
          <ac:chgData name="didem aslanyürek" userId="168e7dac9653338d" providerId="LiveId" clId="{33380423-3827-4336-AB28-F11BB677BF6C}" dt="2024-01-16T19:51:22.727" v="3176" actId="12084"/>
          <ac:spMkLst>
            <pc:docMk/>
            <pc:sldMk cId="3610753854" sldId="286"/>
            <ac:spMk id="3" creationId="{ADBF6158-857C-1445-9927-75C73CCC64FF}"/>
          </ac:spMkLst>
        </pc:spChg>
        <pc:graphicFrameChg chg="add mod modGraphic">
          <ac:chgData name="didem aslanyürek" userId="168e7dac9653338d" providerId="LiveId" clId="{33380423-3827-4336-AB28-F11BB677BF6C}" dt="2024-01-16T19:55:14.088" v="3229"/>
          <ac:graphicFrameMkLst>
            <pc:docMk/>
            <pc:sldMk cId="3610753854" sldId="286"/>
            <ac:graphicFrameMk id="4" creationId="{219D0302-423E-4A9A-8E73-EC6E578E5D7F}"/>
          </ac:graphicFrameMkLst>
        </pc:graphicFrameChg>
      </pc:sldChg>
      <pc:sldChg chg="addSp delSp modSp mod">
        <pc:chgData name="didem aslanyürek" userId="168e7dac9653338d" providerId="LiveId" clId="{33380423-3827-4336-AB28-F11BB677BF6C}" dt="2024-01-16T19:59:16.182" v="3431" actId="207"/>
        <pc:sldMkLst>
          <pc:docMk/>
          <pc:sldMk cId="168423827" sldId="287"/>
        </pc:sldMkLst>
        <pc:spChg chg="mod">
          <ac:chgData name="didem aslanyürek" userId="168e7dac9653338d" providerId="LiveId" clId="{33380423-3827-4336-AB28-F11BB677BF6C}" dt="2024-01-16T19:56:18.204" v="3262" actId="1076"/>
          <ac:spMkLst>
            <pc:docMk/>
            <pc:sldMk cId="168423827" sldId="287"/>
            <ac:spMk id="2" creationId="{2B89EACB-C61D-DCD3-C5C7-66E81E56E27A}"/>
          </ac:spMkLst>
        </pc:spChg>
        <pc:spChg chg="del mod">
          <ac:chgData name="didem aslanyürek" userId="168e7dac9653338d" providerId="LiveId" clId="{33380423-3827-4336-AB28-F11BB677BF6C}" dt="2024-01-16T19:56:41.447" v="3263" actId="12084"/>
          <ac:spMkLst>
            <pc:docMk/>
            <pc:sldMk cId="168423827" sldId="287"/>
            <ac:spMk id="3" creationId="{ADBF6158-857C-1445-9927-75C73CCC64FF}"/>
          </ac:spMkLst>
        </pc:spChg>
        <pc:graphicFrameChg chg="add mod">
          <ac:chgData name="didem aslanyürek" userId="168e7dac9653338d" providerId="LiveId" clId="{33380423-3827-4336-AB28-F11BB677BF6C}" dt="2024-01-16T19:59:16.182" v="3431" actId="207"/>
          <ac:graphicFrameMkLst>
            <pc:docMk/>
            <pc:sldMk cId="168423827" sldId="287"/>
            <ac:graphicFrameMk id="4" creationId="{CCBC617E-66C9-4898-842C-40F005CD9B45}"/>
          </ac:graphicFrameMkLst>
        </pc:graphicFrameChg>
      </pc:sldChg>
      <pc:sldChg chg="addSp delSp modSp mod">
        <pc:chgData name="didem aslanyürek" userId="168e7dac9653338d" providerId="LiveId" clId="{33380423-3827-4336-AB28-F11BB677BF6C}" dt="2024-01-16T20:04:33.440" v="3622" actId="255"/>
        <pc:sldMkLst>
          <pc:docMk/>
          <pc:sldMk cId="1085614599" sldId="288"/>
        </pc:sldMkLst>
        <pc:spChg chg="mod">
          <ac:chgData name="didem aslanyürek" userId="168e7dac9653338d" providerId="LiveId" clId="{33380423-3827-4336-AB28-F11BB677BF6C}" dt="2024-01-16T19:59:48.836" v="3463" actId="20577"/>
          <ac:spMkLst>
            <pc:docMk/>
            <pc:sldMk cId="1085614599" sldId="288"/>
            <ac:spMk id="2" creationId="{2B89EACB-C61D-DCD3-C5C7-66E81E56E27A}"/>
          </ac:spMkLst>
        </pc:spChg>
        <pc:spChg chg="del">
          <ac:chgData name="didem aslanyürek" userId="168e7dac9653338d" providerId="LiveId" clId="{33380423-3827-4336-AB28-F11BB677BF6C}" dt="2024-01-16T20:01:13.258" v="3464" actId="12084"/>
          <ac:spMkLst>
            <pc:docMk/>
            <pc:sldMk cId="1085614599" sldId="288"/>
            <ac:spMk id="3" creationId="{ADBF6158-857C-1445-9927-75C73CCC64FF}"/>
          </ac:spMkLst>
        </pc:spChg>
        <pc:graphicFrameChg chg="add mod">
          <ac:chgData name="didem aslanyürek" userId="168e7dac9653338d" providerId="LiveId" clId="{33380423-3827-4336-AB28-F11BB677BF6C}" dt="2024-01-16T20:04:33.440" v="3622" actId="255"/>
          <ac:graphicFrameMkLst>
            <pc:docMk/>
            <pc:sldMk cId="1085614599" sldId="288"/>
            <ac:graphicFrameMk id="4" creationId="{D9754A51-1E0B-4F3C-ADEB-1B22E564A0B9}"/>
          </ac:graphicFrameMkLst>
        </pc:graphicFrameChg>
      </pc:sldChg>
      <pc:sldChg chg="addSp delSp modSp mod">
        <pc:chgData name="didem aslanyürek" userId="168e7dac9653338d" providerId="LiveId" clId="{33380423-3827-4336-AB28-F11BB677BF6C}" dt="2024-01-16T20:13:59.604" v="4044" actId="2710"/>
        <pc:sldMkLst>
          <pc:docMk/>
          <pc:sldMk cId="3247128615" sldId="289"/>
        </pc:sldMkLst>
        <pc:spChg chg="mod">
          <ac:chgData name="didem aslanyürek" userId="168e7dac9653338d" providerId="LiveId" clId="{33380423-3827-4336-AB28-F11BB677BF6C}" dt="2024-01-16T20:06:17.554" v="3685" actId="1076"/>
          <ac:spMkLst>
            <pc:docMk/>
            <pc:sldMk cId="3247128615" sldId="289"/>
            <ac:spMk id="2" creationId="{2B89EACB-C61D-DCD3-C5C7-66E81E56E27A}"/>
          </ac:spMkLst>
        </pc:spChg>
        <pc:spChg chg="del mod">
          <ac:chgData name="didem aslanyürek" userId="168e7dac9653338d" providerId="LiveId" clId="{33380423-3827-4336-AB28-F11BB677BF6C}" dt="2024-01-16T20:06:10.260" v="3682" actId="21"/>
          <ac:spMkLst>
            <pc:docMk/>
            <pc:sldMk cId="3247128615" sldId="289"/>
            <ac:spMk id="3" creationId="{ADBF6158-857C-1445-9927-75C73CCC64FF}"/>
          </ac:spMkLst>
        </pc:spChg>
        <pc:spChg chg="add del mod">
          <ac:chgData name="didem aslanyürek" userId="168e7dac9653338d" providerId="LiveId" clId="{33380423-3827-4336-AB28-F11BB677BF6C}" dt="2024-01-16T20:06:02.746" v="3681"/>
          <ac:spMkLst>
            <pc:docMk/>
            <pc:sldMk cId="3247128615" sldId="289"/>
            <ac:spMk id="4" creationId="{CA380606-4BA9-494E-ABC8-0EAEB7BF05BD}"/>
          </ac:spMkLst>
        </pc:spChg>
        <pc:spChg chg="add del mod">
          <ac:chgData name="didem aslanyürek" userId="168e7dac9653338d" providerId="LiveId" clId="{33380423-3827-4336-AB28-F11BB677BF6C}" dt="2024-01-16T20:06:02.746" v="3681"/>
          <ac:spMkLst>
            <pc:docMk/>
            <pc:sldMk cId="3247128615" sldId="289"/>
            <ac:spMk id="5" creationId="{37FEB95A-2B7E-47CC-80AD-F4D0B4C31371}"/>
          </ac:spMkLst>
        </pc:spChg>
        <pc:graphicFrameChg chg="add mod modGraphic">
          <ac:chgData name="didem aslanyürek" userId="168e7dac9653338d" providerId="LiveId" clId="{33380423-3827-4336-AB28-F11BB677BF6C}" dt="2024-01-16T20:13:59.604" v="4044" actId="2710"/>
          <ac:graphicFrameMkLst>
            <pc:docMk/>
            <pc:sldMk cId="3247128615" sldId="289"/>
            <ac:graphicFrameMk id="6" creationId="{5C550D28-D598-4B82-9270-B2EB1187C2A5}"/>
          </ac:graphicFrameMkLst>
        </pc:graphicFrameChg>
        <pc:picChg chg="add del mod">
          <ac:chgData name="didem aslanyürek" userId="168e7dac9653338d" providerId="LiveId" clId="{33380423-3827-4336-AB28-F11BB677BF6C}" dt="2024-01-16T20:06:02.746" v="3681"/>
          <ac:picMkLst>
            <pc:docMk/>
            <pc:sldMk cId="3247128615" sldId="289"/>
            <ac:picMk id="2049" creationId="{CE4DCDAF-187F-42A6-B5CC-CCBFC71841A1}"/>
          </ac:picMkLst>
        </pc:picChg>
      </pc:sldChg>
      <pc:sldChg chg="modSp del mod">
        <pc:chgData name="didem aslanyürek" userId="168e7dac9653338d" providerId="LiveId" clId="{33380423-3827-4336-AB28-F11BB677BF6C}" dt="2024-01-16T20:24:16.471" v="4383" actId="2696"/>
        <pc:sldMkLst>
          <pc:docMk/>
          <pc:sldMk cId="1501595450" sldId="290"/>
        </pc:sldMkLst>
        <pc:spChg chg="mod">
          <ac:chgData name="didem aslanyürek" userId="168e7dac9653338d" providerId="LiveId" clId="{33380423-3827-4336-AB28-F11BB677BF6C}" dt="2024-01-16T20:14:57.165" v="4122" actId="14100"/>
          <ac:spMkLst>
            <pc:docMk/>
            <pc:sldMk cId="1501595450" sldId="290"/>
            <ac:spMk id="2" creationId="{2B89EACB-C61D-DCD3-C5C7-66E81E56E27A}"/>
          </ac:spMkLst>
        </pc:spChg>
        <pc:spChg chg="mod">
          <ac:chgData name="didem aslanyürek" userId="168e7dac9653338d" providerId="LiveId" clId="{33380423-3827-4336-AB28-F11BB677BF6C}" dt="2024-01-16T20:15:00.361" v="4123" actId="14100"/>
          <ac:spMkLst>
            <pc:docMk/>
            <pc:sldMk cId="1501595450" sldId="290"/>
            <ac:spMk id="3" creationId="{ADBF6158-857C-1445-9927-75C73CCC64FF}"/>
          </ac:spMkLst>
        </pc:spChg>
      </pc:sldChg>
      <pc:sldChg chg="ord">
        <pc:chgData name="didem aslanyürek" userId="168e7dac9653338d" providerId="LiveId" clId="{33380423-3827-4336-AB28-F11BB677BF6C}" dt="2024-01-16T20:40:24.377" v="4666"/>
        <pc:sldMkLst>
          <pc:docMk/>
          <pc:sldMk cId="3716601958" sldId="292"/>
        </pc:sldMkLst>
      </pc:sldChg>
      <pc:sldChg chg="delSp modSp new mod">
        <pc:chgData name="didem aslanyürek" userId="168e7dac9653338d" providerId="LiveId" clId="{33380423-3827-4336-AB28-F11BB677BF6C}" dt="2024-01-16T18:27:21.021" v="694" actId="208"/>
        <pc:sldMkLst>
          <pc:docMk/>
          <pc:sldMk cId="462371927" sldId="294"/>
        </pc:sldMkLst>
        <pc:spChg chg="del">
          <ac:chgData name="didem aslanyürek" userId="168e7dac9653338d" providerId="LiveId" clId="{33380423-3827-4336-AB28-F11BB677BF6C}" dt="2024-01-16T18:22:53.789" v="607" actId="21"/>
          <ac:spMkLst>
            <pc:docMk/>
            <pc:sldMk cId="462371927" sldId="294"/>
            <ac:spMk id="2" creationId="{E139B599-4229-4D7A-8DF7-1E78F9105FAF}"/>
          </ac:spMkLst>
        </pc:spChg>
        <pc:spChg chg="mod">
          <ac:chgData name="didem aslanyürek" userId="168e7dac9653338d" providerId="LiveId" clId="{33380423-3827-4336-AB28-F11BB677BF6C}" dt="2024-01-16T18:27:12.922" v="693" actId="208"/>
          <ac:spMkLst>
            <pc:docMk/>
            <pc:sldMk cId="462371927" sldId="294"/>
            <ac:spMk id="3" creationId="{86B23FFA-C1EB-417E-BB7A-76E1FF6BE095}"/>
          </ac:spMkLst>
        </pc:spChg>
        <pc:spChg chg="mod">
          <ac:chgData name="didem aslanyürek" userId="168e7dac9653338d" providerId="LiveId" clId="{33380423-3827-4336-AB28-F11BB677BF6C}" dt="2024-01-16T18:27:21.021" v="694" actId="208"/>
          <ac:spMkLst>
            <pc:docMk/>
            <pc:sldMk cId="462371927" sldId="294"/>
            <ac:spMk id="4" creationId="{BACA8420-4E62-41B7-91A5-A90F14D7503C}"/>
          </ac:spMkLst>
        </pc:spChg>
        <pc:spChg chg="mod">
          <ac:chgData name="didem aslanyürek" userId="168e7dac9653338d" providerId="LiveId" clId="{33380423-3827-4336-AB28-F11BB677BF6C}" dt="2024-01-16T18:26:59.183" v="691" actId="208"/>
          <ac:spMkLst>
            <pc:docMk/>
            <pc:sldMk cId="462371927" sldId="294"/>
            <ac:spMk id="5" creationId="{7DB0DDF5-0CD2-4DC9-B064-0F539CDE6D49}"/>
          </ac:spMkLst>
        </pc:spChg>
        <pc:spChg chg="mod">
          <ac:chgData name="didem aslanyürek" userId="168e7dac9653338d" providerId="LiveId" clId="{33380423-3827-4336-AB28-F11BB677BF6C}" dt="2024-01-16T18:27:02.048" v="692" actId="208"/>
          <ac:spMkLst>
            <pc:docMk/>
            <pc:sldMk cId="462371927" sldId="294"/>
            <ac:spMk id="6" creationId="{58E760B2-2058-46DB-BFE9-5F79BBF1A9E9}"/>
          </ac:spMkLst>
        </pc:spChg>
      </pc:sldChg>
      <pc:sldChg chg="modSp new mod">
        <pc:chgData name="didem aslanyürek" userId="168e7dac9653338d" providerId="LiveId" clId="{33380423-3827-4336-AB28-F11BB677BF6C}" dt="2024-01-16T19:48:41.341" v="3083" actId="2710"/>
        <pc:sldMkLst>
          <pc:docMk/>
          <pc:sldMk cId="1727671451" sldId="295"/>
        </pc:sldMkLst>
        <pc:spChg chg="mod">
          <ac:chgData name="didem aslanyürek" userId="168e7dac9653338d" providerId="LiveId" clId="{33380423-3827-4336-AB28-F11BB677BF6C}" dt="2024-01-16T18:44:57.208" v="1585" actId="1076"/>
          <ac:spMkLst>
            <pc:docMk/>
            <pc:sldMk cId="1727671451" sldId="295"/>
            <ac:spMk id="2" creationId="{EBDB88E7-0192-46E1-AD82-403192AF00B9}"/>
          </ac:spMkLst>
        </pc:spChg>
        <pc:spChg chg="mod">
          <ac:chgData name="didem aslanyürek" userId="168e7dac9653338d" providerId="LiveId" clId="{33380423-3827-4336-AB28-F11BB677BF6C}" dt="2024-01-16T18:44:02.794" v="1578" actId="207"/>
          <ac:spMkLst>
            <pc:docMk/>
            <pc:sldMk cId="1727671451" sldId="295"/>
            <ac:spMk id="3" creationId="{8C4E4544-46B8-4F90-95FD-145794A6C362}"/>
          </ac:spMkLst>
        </pc:spChg>
        <pc:spChg chg="mod">
          <ac:chgData name="didem aslanyürek" userId="168e7dac9653338d" providerId="LiveId" clId="{33380423-3827-4336-AB28-F11BB677BF6C}" dt="2024-01-16T18:44:45.300" v="1584" actId="113"/>
          <ac:spMkLst>
            <pc:docMk/>
            <pc:sldMk cId="1727671451" sldId="295"/>
            <ac:spMk id="4" creationId="{2AE8352A-7064-49F3-B776-04BFD5DF7393}"/>
          </ac:spMkLst>
        </pc:spChg>
        <pc:spChg chg="mod">
          <ac:chgData name="didem aslanyürek" userId="168e7dac9653338d" providerId="LiveId" clId="{33380423-3827-4336-AB28-F11BB677BF6C}" dt="2024-01-16T18:44:17.649" v="1580" actId="207"/>
          <ac:spMkLst>
            <pc:docMk/>
            <pc:sldMk cId="1727671451" sldId="295"/>
            <ac:spMk id="5" creationId="{FF117557-701E-4002-A3E8-7E7625E55771}"/>
          </ac:spMkLst>
        </pc:spChg>
        <pc:spChg chg="mod">
          <ac:chgData name="didem aslanyürek" userId="168e7dac9653338d" providerId="LiveId" clId="{33380423-3827-4336-AB28-F11BB677BF6C}" dt="2024-01-16T19:48:41.341" v="3083" actId="2710"/>
          <ac:spMkLst>
            <pc:docMk/>
            <pc:sldMk cId="1727671451" sldId="295"/>
            <ac:spMk id="6" creationId="{2E5C7250-A5EC-462D-B71E-10E3E3E9AD60}"/>
          </ac:spMkLst>
        </pc:spChg>
      </pc:sldChg>
      <pc:sldChg chg="modSp new mod">
        <pc:chgData name="didem aslanyürek" userId="168e7dac9653338d" providerId="LiveId" clId="{33380423-3827-4336-AB28-F11BB677BF6C}" dt="2024-01-16T19:33:37.180" v="2647" actId="27636"/>
        <pc:sldMkLst>
          <pc:docMk/>
          <pc:sldMk cId="3580396471" sldId="296"/>
        </pc:sldMkLst>
        <pc:spChg chg="mod">
          <ac:chgData name="didem aslanyürek" userId="168e7dac9653338d" providerId="LiveId" clId="{33380423-3827-4336-AB28-F11BB677BF6C}" dt="2024-01-16T19:33:37.180" v="2647" actId="27636"/>
          <ac:spMkLst>
            <pc:docMk/>
            <pc:sldMk cId="3580396471" sldId="296"/>
            <ac:spMk id="2" creationId="{D913728C-9818-41EC-8B0E-3EBFDC38C8FA}"/>
          </ac:spMkLst>
        </pc:spChg>
        <pc:spChg chg="mod">
          <ac:chgData name="didem aslanyürek" userId="168e7dac9653338d" providerId="LiveId" clId="{33380423-3827-4336-AB28-F11BB677BF6C}" dt="2024-01-16T19:30:01.284" v="2645" actId="207"/>
          <ac:spMkLst>
            <pc:docMk/>
            <pc:sldMk cId="3580396471" sldId="296"/>
            <ac:spMk id="3" creationId="{E62C59DE-7098-43FE-8BA5-0F8685413064}"/>
          </ac:spMkLst>
        </pc:spChg>
        <pc:spChg chg="mod">
          <ac:chgData name="didem aslanyürek" userId="168e7dac9653338d" providerId="LiveId" clId="{33380423-3827-4336-AB28-F11BB677BF6C}" dt="2024-01-16T19:29:37.420" v="2641" actId="208"/>
          <ac:spMkLst>
            <pc:docMk/>
            <pc:sldMk cId="3580396471" sldId="296"/>
            <ac:spMk id="4" creationId="{219822C2-578E-4D88-B8A1-AFC1CE8467BC}"/>
          </ac:spMkLst>
        </pc:spChg>
        <pc:spChg chg="mod">
          <ac:chgData name="didem aslanyürek" userId="168e7dac9653338d" providerId="LiveId" clId="{33380423-3827-4336-AB28-F11BB677BF6C}" dt="2024-01-16T19:29:51.467" v="2643" actId="207"/>
          <ac:spMkLst>
            <pc:docMk/>
            <pc:sldMk cId="3580396471" sldId="296"/>
            <ac:spMk id="5" creationId="{DD100CA1-0570-4793-8F5F-1E35E1453CD3}"/>
          </ac:spMkLst>
        </pc:spChg>
        <pc:spChg chg="mod">
          <ac:chgData name="didem aslanyürek" userId="168e7dac9653338d" providerId="LiveId" clId="{33380423-3827-4336-AB28-F11BB677BF6C}" dt="2024-01-16T19:29:24.731" v="2639" actId="208"/>
          <ac:spMkLst>
            <pc:docMk/>
            <pc:sldMk cId="3580396471" sldId="296"/>
            <ac:spMk id="6" creationId="{CD5A9678-AD11-4DFD-BB44-D4B05F454020}"/>
          </ac:spMkLst>
        </pc:spChg>
      </pc:sldChg>
      <pc:sldChg chg="modSp new mod">
        <pc:chgData name="didem aslanyürek" userId="168e7dac9653338d" providerId="LiveId" clId="{33380423-3827-4336-AB28-F11BB677BF6C}" dt="2024-01-16T20:23:58.397" v="4382" actId="14100"/>
        <pc:sldMkLst>
          <pc:docMk/>
          <pc:sldMk cId="1483181977" sldId="297"/>
        </pc:sldMkLst>
        <pc:spChg chg="mod">
          <ac:chgData name="didem aslanyürek" userId="168e7dac9653338d" providerId="LiveId" clId="{33380423-3827-4336-AB28-F11BB677BF6C}" dt="2024-01-16T20:18:37.213" v="4131" actId="1076"/>
          <ac:spMkLst>
            <pc:docMk/>
            <pc:sldMk cId="1483181977" sldId="297"/>
            <ac:spMk id="2" creationId="{6FC43354-059C-4703-B855-243AD4C856BA}"/>
          </ac:spMkLst>
        </pc:spChg>
        <pc:spChg chg="mod">
          <ac:chgData name="didem aslanyürek" userId="168e7dac9653338d" providerId="LiveId" clId="{33380423-3827-4336-AB28-F11BB677BF6C}" dt="2024-01-16T20:21:10.878" v="4378" actId="208"/>
          <ac:spMkLst>
            <pc:docMk/>
            <pc:sldMk cId="1483181977" sldId="297"/>
            <ac:spMk id="3" creationId="{00B97341-AB4A-4C1A-9D33-5872A76B9057}"/>
          </ac:spMkLst>
        </pc:spChg>
        <pc:spChg chg="mod">
          <ac:chgData name="didem aslanyürek" userId="168e7dac9653338d" providerId="LiveId" clId="{33380423-3827-4336-AB28-F11BB677BF6C}" dt="2024-01-16T20:20:54.943" v="4377" actId="208"/>
          <ac:spMkLst>
            <pc:docMk/>
            <pc:sldMk cId="1483181977" sldId="297"/>
            <ac:spMk id="4" creationId="{90EF2054-3A5C-4ADA-A240-7B2CFE55E3A6}"/>
          </ac:spMkLst>
        </pc:spChg>
        <pc:spChg chg="mod">
          <ac:chgData name="didem aslanyürek" userId="168e7dac9653338d" providerId="LiveId" clId="{33380423-3827-4336-AB28-F11BB677BF6C}" dt="2024-01-16T20:23:58.397" v="4382" actId="14100"/>
          <ac:spMkLst>
            <pc:docMk/>
            <pc:sldMk cId="1483181977" sldId="297"/>
            <ac:spMk id="5" creationId="{370A05E6-11A6-4ACD-BF47-A83C4C57691E}"/>
          </ac:spMkLst>
        </pc:spChg>
        <pc:spChg chg="mod">
          <ac:chgData name="didem aslanyürek" userId="168e7dac9653338d" providerId="LiveId" clId="{33380423-3827-4336-AB28-F11BB677BF6C}" dt="2024-01-16T20:21:35.335" v="4380" actId="208"/>
          <ac:spMkLst>
            <pc:docMk/>
            <pc:sldMk cId="1483181977" sldId="297"/>
            <ac:spMk id="6" creationId="{C09DA4B5-2408-4D32-AA80-66B2980CD759}"/>
          </ac:spMkLst>
        </pc:spChg>
      </pc:sldChg>
      <pc:sldChg chg="addSp delSp modSp new mod ord">
        <pc:chgData name="didem aslanyürek" userId="168e7dac9653338d" providerId="LiveId" clId="{33380423-3827-4336-AB28-F11BB677BF6C}" dt="2024-01-16T20:35:52.486" v="4565" actId="207"/>
        <pc:sldMkLst>
          <pc:docMk/>
          <pc:sldMk cId="3249968498" sldId="298"/>
        </pc:sldMkLst>
        <pc:spChg chg="mod">
          <ac:chgData name="didem aslanyürek" userId="168e7dac9653338d" providerId="LiveId" clId="{33380423-3827-4336-AB28-F11BB677BF6C}" dt="2024-01-16T20:33:43.037" v="4468" actId="14100"/>
          <ac:spMkLst>
            <pc:docMk/>
            <pc:sldMk cId="3249968498" sldId="298"/>
            <ac:spMk id="2" creationId="{09AA8AEA-ED71-4D3A-8217-4D553FC6654A}"/>
          </ac:spMkLst>
        </pc:spChg>
        <pc:spChg chg="del mod">
          <ac:chgData name="didem aslanyürek" userId="168e7dac9653338d" providerId="LiveId" clId="{33380423-3827-4336-AB28-F11BB677BF6C}" dt="2024-01-16T20:33:59.905" v="4471" actId="12084"/>
          <ac:spMkLst>
            <pc:docMk/>
            <pc:sldMk cId="3249968498" sldId="298"/>
            <ac:spMk id="3" creationId="{60BE0D3D-6F8C-4EE6-82C5-1D4DE3DD240C}"/>
          </ac:spMkLst>
        </pc:spChg>
        <pc:graphicFrameChg chg="add mod">
          <ac:chgData name="didem aslanyürek" userId="168e7dac9653338d" providerId="LiveId" clId="{33380423-3827-4336-AB28-F11BB677BF6C}" dt="2024-01-16T20:35:52.486" v="4565" actId="207"/>
          <ac:graphicFrameMkLst>
            <pc:docMk/>
            <pc:sldMk cId="3249968498" sldId="298"/>
            <ac:graphicFrameMk id="4" creationId="{FC6145AF-F85A-4E29-8330-703E25B9FB06}"/>
          </ac:graphicFrameMkLst>
        </pc:graphicFrameChg>
      </pc:sldChg>
      <pc:sldChg chg="modSp add">
        <pc:chgData name="didem aslanyürek" userId="168e7dac9653338d" providerId="LiveId" clId="{33380423-3827-4336-AB28-F11BB677BF6C}" dt="2024-01-16T20:37:53.308" v="4662" actId="207"/>
        <pc:sldMkLst>
          <pc:docMk/>
          <pc:sldMk cId="3463315462" sldId="299"/>
        </pc:sldMkLst>
        <pc:graphicFrameChg chg="mod">
          <ac:chgData name="didem aslanyürek" userId="168e7dac9653338d" providerId="LiveId" clId="{33380423-3827-4336-AB28-F11BB677BF6C}" dt="2024-01-16T20:37:53.308" v="4662" actId="207"/>
          <ac:graphicFrameMkLst>
            <pc:docMk/>
            <pc:sldMk cId="3463315462" sldId="299"/>
            <ac:graphicFrameMk id="4" creationId="{FC6145AF-F85A-4E29-8330-703E25B9FB06}"/>
          </ac:graphicFrameMkLst>
        </pc:graphicFrameChg>
      </pc:sldChg>
      <pc:sldChg chg="addSp modSp new mod">
        <pc:chgData name="didem aslanyürek" userId="168e7dac9653338d" providerId="LiveId" clId="{33380423-3827-4336-AB28-F11BB677BF6C}" dt="2024-01-16T20:50:10.915" v="5355" actId="12100"/>
        <pc:sldMkLst>
          <pc:docMk/>
          <pc:sldMk cId="1011849090" sldId="300"/>
        </pc:sldMkLst>
        <pc:spChg chg="mod">
          <ac:chgData name="didem aslanyürek" userId="168e7dac9653338d" providerId="LiveId" clId="{33380423-3827-4336-AB28-F11BB677BF6C}" dt="2024-01-16T20:41:03.758" v="4749" actId="1076"/>
          <ac:spMkLst>
            <pc:docMk/>
            <pc:sldMk cId="1011849090" sldId="300"/>
            <ac:spMk id="2" creationId="{DCBC16C1-4932-4862-AE50-529680C55D18}"/>
          </ac:spMkLst>
        </pc:spChg>
        <pc:spChg chg="mod">
          <ac:chgData name="didem aslanyürek" userId="168e7dac9653338d" providerId="LiveId" clId="{33380423-3827-4336-AB28-F11BB677BF6C}" dt="2024-01-16T20:42:02.069" v="4895" actId="5793"/>
          <ac:spMkLst>
            <pc:docMk/>
            <pc:sldMk cId="1011849090" sldId="300"/>
            <ac:spMk id="3" creationId="{52BCEE68-40F9-4999-9E06-6CB5C95C7B06}"/>
          </ac:spMkLst>
        </pc:spChg>
        <pc:graphicFrameChg chg="add mod modGraphic">
          <ac:chgData name="didem aslanyürek" userId="168e7dac9653338d" providerId="LiveId" clId="{33380423-3827-4336-AB28-F11BB677BF6C}" dt="2024-01-16T20:50:10.915" v="5355" actId="12100"/>
          <ac:graphicFrameMkLst>
            <pc:docMk/>
            <pc:sldMk cId="1011849090" sldId="300"/>
            <ac:graphicFrameMk id="4" creationId="{33DA6031-5ADC-4468-B2E8-BB182DCD3222}"/>
          </ac:graphicFrameMkLst>
        </pc:graphicFrameChg>
      </pc:sldChg>
      <pc:sldChg chg="addSp delSp modSp add mod">
        <pc:chgData name="didem aslanyürek" userId="168e7dac9653338d" providerId="LiveId" clId="{33380423-3827-4336-AB28-F11BB677BF6C}" dt="2024-01-16T20:49:35.007" v="5353" actId="20577"/>
        <pc:sldMkLst>
          <pc:docMk/>
          <pc:sldMk cId="2721682025" sldId="301"/>
        </pc:sldMkLst>
        <pc:spChg chg="del">
          <ac:chgData name="didem aslanyürek" userId="168e7dac9653338d" providerId="LiveId" clId="{33380423-3827-4336-AB28-F11BB677BF6C}" dt="2024-01-16T20:44:24.667" v="5011" actId="21"/>
          <ac:spMkLst>
            <pc:docMk/>
            <pc:sldMk cId="2721682025" sldId="301"/>
            <ac:spMk id="2" creationId="{DCBC16C1-4932-4862-AE50-529680C55D18}"/>
          </ac:spMkLst>
        </pc:spChg>
        <pc:spChg chg="mod">
          <ac:chgData name="didem aslanyürek" userId="168e7dac9653338d" providerId="LiveId" clId="{33380423-3827-4336-AB28-F11BB677BF6C}" dt="2024-01-16T20:46:57.187" v="5191" actId="20577"/>
          <ac:spMkLst>
            <pc:docMk/>
            <pc:sldMk cId="2721682025" sldId="301"/>
            <ac:spMk id="3" creationId="{52BCEE68-40F9-4999-9E06-6CB5C95C7B06}"/>
          </ac:spMkLst>
        </pc:spChg>
        <pc:spChg chg="add del mod">
          <ac:chgData name="didem aslanyürek" userId="168e7dac9653338d" providerId="LiveId" clId="{33380423-3827-4336-AB28-F11BB677BF6C}" dt="2024-01-16T20:44:27.696" v="5012" actId="21"/>
          <ac:spMkLst>
            <pc:docMk/>
            <pc:sldMk cId="2721682025" sldId="301"/>
            <ac:spMk id="6" creationId="{4B764377-22CE-49B0-8185-32716B2F1D96}"/>
          </ac:spMkLst>
        </pc:spChg>
        <pc:graphicFrameChg chg="mod">
          <ac:chgData name="didem aslanyürek" userId="168e7dac9653338d" providerId="LiveId" clId="{33380423-3827-4336-AB28-F11BB677BF6C}" dt="2024-01-16T20:49:35.007" v="5353" actId="20577"/>
          <ac:graphicFrameMkLst>
            <pc:docMk/>
            <pc:sldMk cId="2721682025" sldId="301"/>
            <ac:graphicFrameMk id="4" creationId="{33DA6031-5ADC-4468-B2E8-BB182DCD3222}"/>
          </ac:graphicFrameMkLst>
        </pc:graphicFrameChg>
      </pc:sldChg>
      <pc:sldChg chg="modSp add mod">
        <pc:chgData name="didem aslanyürek" userId="168e7dac9653338d" providerId="LiveId" clId="{33380423-3827-4336-AB28-F11BB677BF6C}" dt="2024-01-16T20:51:17.235" v="5372" actId="12100"/>
        <pc:sldMkLst>
          <pc:docMk/>
          <pc:sldMk cId="2215581591" sldId="302"/>
        </pc:sldMkLst>
        <pc:spChg chg="mod">
          <ac:chgData name="didem aslanyürek" userId="168e7dac9653338d" providerId="LiveId" clId="{33380423-3827-4336-AB28-F11BB677BF6C}" dt="2024-01-16T20:50:43.078" v="5370" actId="20577"/>
          <ac:spMkLst>
            <pc:docMk/>
            <pc:sldMk cId="2215581591" sldId="302"/>
            <ac:spMk id="3" creationId="{52BCEE68-40F9-4999-9E06-6CB5C95C7B06}"/>
          </ac:spMkLst>
        </pc:spChg>
        <pc:graphicFrameChg chg="mod">
          <ac:chgData name="didem aslanyürek" userId="168e7dac9653338d" providerId="LiveId" clId="{33380423-3827-4336-AB28-F11BB677BF6C}" dt="2024-01-16T20:51:17.235" v="5372" actId="12100"/>
          <ac:graphicFrameMkLst>
            <pc:docMk/>
            <pc:sldMk cId="2215581591" sldId="302"/>
            <ac:graphicFrameMk id="4" creationId="{33DA6031-5ADC-4468-B2E8-BB182DCD3222}"/>
          </ac:graphicFrameMkLst>
        </pc:graphicFrameChg>
      </pc:sldChg>
      <pc:sldChg chg="modSp add del mod">
        <pc:chgData name="didem aslanyürek" userId="168e7dac9653338d" providerId="LiveId" clId="{33380423-3827-4336-AB28-F11BB677BF6C}" dt="2024-01-16T21:31:00.886" v="6830" actId="2696"/>
        <pc:sldMkLst>
          <pc:docMk/>
          <pc:sldMk cId="4121351501" sldId="303"/>
        </pc:sldMkLst>
        <pc:graphicFrameChg chg="mod">
          <ac:chgData name="didem aslanyürek" userId="168e7dac9653338d" providerId="LiveId" clId="{33380423-3827-4336-AB28-F11BB677BF6C}" dt="2024-01-16T20:51:49.014" v="5374" actId="1076"/>
          <ac:graphicFrameMkLst>
            <pc:docMk/>
            <pc:sldMk cId="4121351501" sldId="303"/>
            <ac:graphicFrameMk id="4" creationId="{33DA6031-5ADC-4468-B2E8-BB182DCD3222}"/>
          </ac:graphicFrameMkLst>
        </pc:graphicFrameChg>
      </pc:sldChg>
      <pc:sldChg chg="addSp delSp modSp new mod">
        <pc:chgData name="didem aslanyürek" userId="168e7dac9653338d" providerId="LiveId" clId="{33380423-3827-4336-AB28-F11BB677BF6C}" dt="2024-01-16T20:57:19.409" v="5509" actId="207"/>
        <pc:sldMkLst>
          <pc:docMk/>
          <pc:sldMk cId="1735194264" sldId="304"/>
        </pc:sldMkLst>
        <pc:spChg chg="mod">
          <ac:chgData name="didem aslanyürek" userId="168e7dac9653338d" providerId="LiveId" clId="{33380423-3827-4336-AB28-F11BB677BF6C}" dt="2024-01-16T20:52:44.446" v="5396" actId="14100"/>
          <ac:spMkLst>
            <pc:docMk/>
            <pc:sldMk cId="1735194264" sldId="304"/>
            <ac:spMk id="2" creationId="{4F4E0541-6453-4B83-A2B9-35187ACF32F7}"/>
          </ac:spMkLst>
        </pc:spChg>
        <pc:spChg chg="del mod">
          <ac:chgData name="didem aslanyürek" userId="168e7dac9653338d" providerId="LiveId" clId="{33380423-3827-4336-AB28-F11BB677BF6C}" dt="2024-01-16T20:56:44.246" v="5506" actId="12084"/>
          <ac:spMkLst>
            <pc:docMk/>
            <pc:sldMk cId="1735194264" sldId="304"/>
            <ac:spMk id="3" creationId="{36C3CB14-3607-4358-B0CE-AF57CBAE89D8}"/>
          </ac:spMkLst>
        </pc:spChg>
        <pc:graphicFrameChg chg="add mod">
          <ac:chgData name="didem aslanyürek" userId="168e7dac9653338d" providerId="LiveId" clId="{33380423-3827-4336-AB28-F11BB677BF6C}" dt="2024-01-16T20:57:19.409" v="5509" actId="207"/>
          <ac:graphicFrameMkLst>
            <pc:docMk/>
            <pc:sldMk cId="1735194264" sldId="304"/>
            <ac:graphicFrameMk id="4" creationId="{E18E03DE-0A17-4512-8DB1-FA50C8FA1644}"/>
          </ac:graphicFrameMkLst>
        </pc:graphicFrameChg>
      </pc:sldChg>
      <pc:sldChg chg="addSp delSp modSp add mod">
        <pc:chgData name="didem aslanyürek" userId="168e7dac9653338d" providerId="LiveId" clId="{33380423-3827-4336-AB28-F11BB677BF6C}" dt="2024-01-16T20:58:30.994" v="5518" actId="13782"/>
        <pc:sldMkLst>
          <pc:docMk/>
          <pc:sldMk cId="3805671369" sldId="305"/>
        </pc:sldMkLst>
        <pc:spChg chg="add del mod">
          <ac:chgData name="didem aslanyürek" userId="168e7dac9653338d" providerId="LiveId" clId="{33380423-3827-4336-AB28-F11BB677BF6C}" dt="2024-01-16T20:57:34.869" v="5512" actId="21"/>
          <ac:spMkLst>
            <pc:docMk/>
            <pc:sldMk cId="3805671369" sldId="305"/>
            <ac:spMk id="5" creationId="{ACE1F709-EE3D-4907-81BE-FE51EC8DE57C}"/>
          </ac:spMkLst>
        </pc:spChg>
        <pc:graphicFrameChg chg="del">
          <ac:chgData name="didem aslanyürek" userId="168e7dac9653338d" providerId="LiveId" clId="{33380423-3827-4336-AB28-F11BB677BF6C}" dt="2024-01-16T20:57:32.411" v="5511" actId="21"/>
          <ac:graphicFrameMkLst>
            <pc:docMk/>
            <pc:sldMk cId="3805671369" sldId="305"/>
            <ac:graphicFrameMk id="4" creationId="{E18E03DE-0A17-4512-8DB1-FA50C8FA1644}"/>
          </ac:graphicFrameMkLst>
        </pc:graphicFrameChg>
        <pc:graphicFrameChg chg="add mod">
          <ac:chgData name="didem aslanyürek" userId="168e7dac9653338d" providerId="LiveId" clId="{33380423-3827-4336-AB28-F11BB677BF6C}" dt="2024-01-16T20:58:30.994" v="5518" actId="13782"/>
          <ac:graphicFrameMkLst>
            <pc:docMk/>
            <pc:sldMk cId="3805671369" sldId="305"/>
            <ac:graphicFrameMk id="6" creationId="{664B2C15-2F43-4075-BFAA-E43C763B9737}"/>
          </ac:graphicFrameMkLst>
        </pc:graphicFrameChg>
        <pc:graphicFrameChg chg="add del modGraphic">
          <ac:chgData name="didem aslanyürek" userId="168e7dac9653338d" providerId="LiveId" clId="{33380423-3827-4336-AB28-F11BB677BF6C}" dt="2024-01-16T20:58:12.037" v="5515" actId="1032"/>
          <ac:graphicFrameMkLst>
            <pc:docMk/>
            <pc:sldMk cId="3805671369" sldId="305"/>
            <ac:graphicFrameMk id="7" creationId="{035B3784-176F-4693-9B05-EB154AFCFC4F}"/>
          </ac:graphicFrameMkLst>
        </pc:graphicFrameChg>
      </pc:sldChg>
      <pc:sldChg chg="modSp add mod">
        <pc:chgData name="didem aslanyürek" userId="168e7dac9653338d" providerId="LiveId" clId="{33380423-3827-4336-AB28-F11BB677BF6C}" dt="2024-01-16T21:00:48.225" v="5538" actId="12100"/>
        <pc:sldMkLst>
          <pc:docMk/>
          <pc:sldMk cId="763538415" sldId="306"/>
        </pc:sldMkLst>
        <pc:spChg chg="mod">
          <ac:chgData name="didem aslanyürek" userId="168e7dac9653338d" providerId="LiveId" clId="{33380423-3827-4336-AB28-F11BB677BF6C}" dt="2024-01-16T20:58:58.687" v="5533" actId="20577"/>
          <ac:spMkLst>
            <pc:docMk/>
            <pc:sldMk cId="763538415" sldId="306"/>
            <ac:spMk id="2" creationId="{4F4E0541-6453-4B83-A2B9-35187ACF32F7}"/>
          </ac:spMkLst>
        </pc:spChg>
        <pc:graphicFrameChg chg="mod">
          <ac:chgData name="didem aslanyürek" userId="168e7dac9653338d" providerId="LiveId" clId="{33380423-3827-4336-AB28-F11BB677BF6C}" dt="2024-01-16T21:00:48.225" v="5538" actId="12100"/>
          <ac:graphicFrameMkLst>
            <pc:docMk/>
            <pc:sldMk cId="763538415" sldId="306"/>
            <ac:graphicFrameMk id="6" creationId="{664B2C15-2F43-4075-BFAA-E43C763B9737}"/>
          </ac:graphicFrameMkLst>
        </pc:graphicFrameChg>
      </pc:sldChg>
      <pc:sldChg chg="modSp add mod">
        <pc:chgData name="didem aslanyürek" userId="168e7dac9653338d" providerId="LiveId" clId="{33380423-3827-4336-AB28-F11BB677BF6C}" dt="2024-01-16T21:18:54.442" v="5876"/>
        <pc:sldMkLst>
          <pc:docMk/>
          <pc:sldMk cId="3640605836" sldId="307"/>
        </pc:sldMkLst>
        <pc:spChg chg="mod">
          <ac:chgData name="didem aslanyürek" userId="168e7dac9653338d" providerId="LiveId" clId="{33380423-3827-4336-AB28-F11BB677BF6C}" dt="2024-01-16T21:02:38.270" v="5586" actId="20577"/>
          <ac:spMkLst>
            <pc:docMk/>
            <pc:sldMk cId="3640605836" sldId="307"/>
            <ac:spMk id="2" creationId="{4F4E0541-6453-4B83-A2B9-35187ACF32F7}"/>
          </ac:spMkLst>
        </pc:spChg>
        <pc:graphicFrameChg chg="mod modGraphic">
          <ac:chgData name="didem aslanyürek" userId="168e7dac9653338d" providerId="LiveId" clId="{33380423-3827-4336-AB28-F11BB677BF6C}" dt="2024-01-16T21:18:54.442" v="5876"/>
          <ac:graphicFrameMkLst>
            <pc:docMk/>
            <pc:sldMk cId="3640605836" sldId="307"/>
            <ac:graphicFrameMk id="6" creationId="{664B2C15-2F43-4075-BFAA-E43C763B9737}"/>
          </ac:graphicFrameMkLst>
        </pc:graphicFrameChg>
      </pc:sldChg>
      <pc:sldChg chg="addSp delSp modSp new mod">
        <pc:chgData name="didem aslanyürek" userId="168e7dac9653338d" providerId="LiveId" clId="{33380423-3827-4336-AB28-F11BB677BF6C}" dt="2024-01-16T21:12:38.069" v="5868"/>
        <pc:sldMkLst>
          <pc:docMk/>
          <pc:sldMk cId="1057713378" sldId="308"/>
        </pc:sldMkLst>
        <pc:spChg chg="mod">
          <ac:chgData name="didem aslanyürek" userId="168e7dac9653338d" providerId="LiveId" clId="{33380423-3827-4336-AB28-F11BB677BF6C}" dt="2024-01-16T21:03:40.175" v="5662" actId="14100"/>
          <ac:spMkLst>
            <pc:docMk/>
            <pc:sldMk cId="1057713378" sldId="308"/>
            <ac:spMk id="2" creationId="{3090429C-F440-4226-80A3-3904EDD50608}"/>
          </ac:spMkLst>
        </pc:spChg>
        <pc:spChg chg="del mod">
          <ac:chgData name="didem aslanyürek" userId="168e7dac9653338d" providerId="LiveId" clId="{33380423-3827-4336-AB28-F11BB677BF6C}" dt="2024-01-16T21:04:34.775" v="5664" actId="12084"/>
          <ac:spMkLst>
            <pc:docMk/>
            <pc:sldMk cId="1057713378" sldId="308"/>
            <ac:spMk id="3" creationId="{290BB366-74D6-48B0-B559-9E5E402E21EB}"/>
          </ac:spMkLst>
        </pc:spChg>
        <pc:spChg chg="add del mod">
          <ac:chgData name="didem aslanyürek" userId="168e7dac9653338d" providerId="LiveId" clId="{33380423-3827-4336-AB28-F11BB677BF6C}" dt="2024-01-16T21:05:07.441" v="5669" actId="1032"/>
          <ac:spMkLst>
            <pc:docMk/>
            <pc:sldMk cId="1057713378" sldId="308"/>
            <ac:spMk id="6" creationId="{1C4168A2-A6C4-43CB-97C1-BCB1A37D9B97}"/>
          </ac:spMkLst>
        </pc:spChg>
        <pc:graphicFrameChg chg="add del mod">
          <ac:chgData name="didem aslanyürek" userId="168e7dac9653338d" providerId="LiveId" clId="{33380423-3827-4336-AB28-F11BB677BF6C}" dt="2024-01-16T21:04:55.041" v="5668" actId="21"/>
          <ac:graphicFrameMkLst>
            <pc:docMk/>
            <pc:sldMk cId="1057713378" sldId="308"/>
            <ac:graphicFrameMk id="4" creationId="{7EC66E0D-1D71-4F2B-92CE-2E53AAABEA2F}"/>
          </ac:graphicFrameMkLst>
        </pc:graphicFrameChg>
        <pc:graphicFrameChg chg="add mod modGraphic">
          <ac:chgData name="didem aslanyürek" userId="168e7dac9653338d" providerId="LiveId" clId="{33380423-3827-4336-AB28-F11BB677BF6C}" dt="2024-01-16T21:12:38.069" v="5868"/>
          <ac:graphicFrameMkLst>
            <pc:docMk/>
            <pc:sldMk cId="1057713378" sldId="308"/>
            <ac:graphicFrameMk id="7" creationId="{0EAE9D27-3AF6-4E78-8760-35B2098FCCA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D2AD9-2C8D-444C-9DB8-28E6DBBA486A}" type="doc">
      <dgm:prSet loTypeId="urn:microsoft.com/office/officeart/2005/8/layout/hierarchy4" loCatId="list" qsTypeId="urn:microsoft.com/office/officeart/2005/8/quickstyle/simple1" qsCatId="simple" csTypeId="urn:microsoft.com/office/officeart/2005/8/colors/colorful5" csCatId="colorful" phldr="1"/>
      <dgm:spPr/>
      <dgm:t>
        <a:bodyPr/>
        <a:lstStyle/>
        <a:p>
          <a:endParaRPr lang="tr-TR"/>
        </a:p>
      </dgm:t>
    </dgm:pt>
    <dgm:pt modelId="{C545AE2B-EC59-45FD-BF46-7793D8896093}">
      <dgm:prSet phldrT="[Metin]"/>
      <dgm:spPr/>
      <dgm:t>
        <a:bodyPr/>
        <a:lstStyle/>
        <a:p>
          <a:r>
            <a:rPr lang="tr-TR" dirty="0">
              <a:latin typeface="Segoe UI" panose="020B0502040204020203" pitchFamily="34" charset="0"/>
              <a:cs typeface="Segoe UI" panose="020B0502040204020203" pitchFamily="34" charset="0"/>
            </a:rPr>
            <a:t>Gelişim</a:t>
          </a:r>
        </a:p>
      </dgm:t>
    </dgm:pt>
    <dgm:pt modelId="{6E2C9B1D-2AE9-4B6A-AD45-25884B1322B9}" type="parTrans" cxnId="{C624BFB1-E74A-47F8-AF6D-EEE6FBEFA82B}">
      <dgm:prSet/>
      <dgm:spPr/>
      <dgm:t>
        <a:bodyPr/>
        <a:lstStyle/>
        <a:p>
          <a:endParaRPr lang="tr-TR">
            <a:latin typeface="Segoe UI" panose="020B0502040204020203" pitchFamily="34" charset="0"/>
            <a:cs typeface="Segoe UI" panose="020B0502040204020203" pitchFamily="34" charset="0"/>
          </a:endParaRPr>
        </a:p>
      </dgm:t>
    </dgm:pt>
    <dgm:pt modelId="{E3AB3282-0A2F-4A41-866D-81772DCF7383}" type="sibTrans" cxnId="{C624BFB1-E74A-47F8-AF6D-EEE6FBEFA82B}">
      <dgm:prSet/>
      <dgm:spPr/>
      <dgm:t>
        <a:bodyPr/>
        <a:lstStyle/>
        <a:p>
          <a:endParaRPr lang="tr-TR">
            <a:latin typeface="Segoe UI" panose="020B0502040204020203" pitchFamily="34" charset="0"/>
            <a:cs typeface="Segoe UI" panose="020B0502040204020203" pitchFamily="34" charset="0"/>
          </a:endParaRPr>
        </a:p>
      </dgm:t>
    </dgm:pt>
    <dgm:pt modelId="{1249AE67-C457-4EEF-BC5C-E1316F783EEB}">
      <dgm:prSet phldrT="[Metin]" custT="1"/>
      <dgm:spPr/>
      <dgm:t>
        <a:bodyPr/>
        <a:lstStyle/>
        <a:p>
          <a:r>
            <a:rPr lang="tr-TR" sz="2000" dirty="0">
              <a:latin typeface="Segoe UI" panose="020B0502040204020203" pitchFamily="34" charset="0"/>
              <a:cs typeface="Segoe UI" panose="020B0502040204020203" pitchFamily="34" charset="0"/>
            </a:rPr>
            <a:t>Büyüme</a:t>
          </a:r>
        </a:p>
      </dgm:t>
    </dgm:pt>
    <dgm:pt modelId="{9B914005-F04F-424B-86AB-DAB7B21A50AE}" type="parTrans" cxnId="{DB4F557B-AFAF-4962-A834-34BC884DAA79}">
      <dgm:prSet/>
      <dgm:spPr/>
      <dgm:t>
        <a:bodyPr/>
        <a:lstStyle/>
        <a:p>
          <a:endParaRPr lang="tr-TR">
            <a:latin typeface="Segoe UI" panose="020B0502040204020203" pitchFamily="34" charset="0"/>
            <a:cs typeface="Segoe UI" panose="020B0502040204020203" pitchFamily="34" charset="0"/>
          </a:endParaRPr>
        </a:p>
      </dgm:t>
    </dgm:pt>
    <dgm:pt modelId="{981C192F-A087-4059-8555-156EA82B18F4}" type="sibTrans" cxnId="{DB4F557B-AFAF-4962-A834-34BC884DAA79}">
      <dgm:prSet/>
      <dgm:spPr/>
      <dgm:t>
        <a:bodyPr/>
        <a:lstStyle/>
        <a:p>
          <a:endParaRPr lang="tr-TR">
            <a:latin typeface="Segoe UI" panose="020B0502040204020203" pitchFamily="34" charset="0"/>
            <a:cs typeface="Segoe UI" panose="020B0502040204020203" pitchFamily="34" charset="0"/>
          </a:endParaRPr>
        </a:p>
      </dgm:t>
    </dgm:pt>
    <dgm:pt modelId="{0B360EDC-3C3B-480F-9229-57A9D76F69A7}">
      <dgm:prSet phldrT="[Metin]" custT="1"/>
      <dgm:spPr/>
      <dgm:t>
        <a:bodyPr/>
        <a:lstStyle/>
        <a:p>
          <a:r>
            <a:rPr lang="tr-TR" sz="2000" dirty="0">
              <a:latin typeface="Segoe UI" panose="020B0502040204020203" pitchFamily="34" charset="0"/>
              <a:cs typeface="Segoe UI" panose="020B0502040204020203" pitchFamily="34" charset="0"/>
            </a:rPr>
            <a:t>Olgunlaşma</a:t>
          </a:r>
        </a:p>
      </dgm:t>
    </dgm:pt>
    <dgm:pt modelId="{9971AEB4-0D42-43E9-99FC-27272E5B36B4}" type="parTrans" cxnId="{537853B4-EEBB-44FD-9E1C-AA6EAA5FA3FE}">
      <dgm:prSet/>
      <dgm:spPr/>
      <dgm:t>
        <a:bodyPr/>
        <a:lstStyle/>
        <a:p>
          <a:endParaRPr lang="tr-TR">
            <a:latin typeface="Segoe UI" panose="020B0502040204020203" pitchFamily="34" charset="0"/>
            <a:cs typeface="Segoe UI" panose="020B0502040204020203" pitchFamily="34" charset="0"/>
          </a:endParaRPr>
        </a:p>
      </dgm:t>
    </dgm:pt>
    <dgm:pt modelId="{84ADD301-D832-459D-9AD8-14E0B964A9D5}" type="sibTrans" cxnId="{537853B4-EEBB-44FD-9E1C-AA6EAA5FA3FE}">
      <dgm:prSet/>
      <dgm:spPr/>
      <dgm:t>
        <a:bodyPr/>
        <a:lstStyle/>
        <a:p>
          <a:endParaRPr lang="tr-TR">
            <a:latin typeface="Segoe UI" panose="020B0502040204020203" pitchFamily="34" charset="0"/>
            <a:cs typeface="Segoe UI" panose="020B0502040204020203" pitchFamily="34" charset="0"/>
          </a:endParaRPr>
        </a:p>
      </dgm:t>
    </dgm:pt>
    <dgm:pt modelId="{9EA540E0-53D4-4D67-A98D-4B1A48B8ABC1}">
      <dgm:prSet phldrT="[Metin]" custT="1"/>
      <dgm:spPr/>
      <dgm:t>
        <a:bodyPr/>
        <a:lstStyle/>
        <a:p>
          <a:r>
            <a:rPr lang="tr-TR" sz="2000" dirty="0">
              <a:latin typeface="Segoe UI" panose="020B0502040204020203" pitchFamily="34" charset="0"/>
              <a:cs typeface="Segoe UI" panose="020B0502040204020203" pitchFamily="34" charset="0"/>
            </a:rPr>
            <a:t>Öğrenme</a:t>
          </a:r>
        </a:p>
      </dgm:t>
    </dgm:pt>
    <dgm:pt modelId="{6EC5EB52-C496-4DF4-9F36-142FA099DD63}" type="parTrans" cxnId="{7307E477-E4C7-48D7-AA5A-AAB082E32437}">
      <dgm:prSet/>
      <dgm:spPr/>
      <dgm:t>
        <a:bodyPr/>
        <a:lstStyle/>
        <a:p>
          <a:endParaRPr lang="tr-TR">
            <a:latin typeface="Segoe UI" panose="020B0502040204020203" pitchFamily="34" charset="0"/>
            <a:cs typeface="Segoe UI" panose="020B0502040204020203" pitchFamily="34" charset="0"/>
          </a:endParaRPr>
        </a:p>
      </dgm:t>
    </dgm:pt>
    <dgm:pt modelId="{C75B517D-4D83-46D4-8B11-86ECEFA28E71}" type="sibTrans" cxnId="{7307E477-E4C7-48D7-AA5A-AAB082E32437}">
      <dgm:prSet/>
      <dgm:spPr/>
      <dgm:t>
        <a:bodyPr/>
        <a:lstStyle/>
        <a:p>
          <a:endParaRPr lang="tr-TR">
            <a:latin typeface="Segoe UI" panose="020B0502040204020203" pitchFamily="34" charset="0"/>
            <a:cs typeface="Segoe UI" panose="020B0502040204020203" pitchFamily="34" charset="0"/>
          </a:endParaRPr>
        </a:p>
      </dgm:t>
    </dgm:pt>
    <dgm:pt modelId="{B7F409EA-23A0-4D9D-A3FA-C86B9A3BAE37}">
      <dgm:prSet phldrT="[Metin]" custT="1"/>
      <dgm:spPr/>
      <dgm:t>
        <a:bodyPr/>
        <a:lstStyle/>
        <a:p>
          <a:r>
            <a:rPr lang="tr-TR" sz="2000" dirty="0">
              <a:latin typeface="Segoe UI" panose="020B0502040204020203" pitchFamily="34" charset="0"/>
              <a:cs typeface="Segoe UI" panose="020B0502040204020203" pitchFamily="34" charset="0"/>
            </a:rPr>
            <a:t>Hazır</a:t>
          </a:r>
        </a:p>
        <a:p>
          <a:r>
            <a:rPr lang="tr-TR" sz="2000" dirty="0" err="1">
              <a:latin typeface="Segoe UI" panose="020B0502040204020203" pitchFamily="34" charset="0"/>
              <a:cs typeface="Segoe UI" panose="020B0502040204020203" pitchFamily="34" charset="0"/>
            </a:rPr>
            <a:t>bulunuşluk</a:t>
          </a:r>
          <a:endParaRPr lang="tr-TR" sz="2000" dirty="0">
            <a:latin typeface="Segoe UI" panose="020B0502040204020203" pitchFamily="34" charset="0"/>
            <a:cs typeface="Segoe UI" panose="020B0502040204020203" pitchFamily="34" charset="0"/>
          </a:endParaRPr>
        </a:p>
      </dgm:t>
    </dgm:pt>
    <dgm:pt modelId="{2F9DDD6C-135C-4CEE-8526-957486200FFE}" type="parTrans" cxnId="{8D5FF6F3-D174-4FD9-9E03-53A6DDEB8D7B}">
      <dgm:prSet/>
      <dgm:spPr/>
      <dgm:t>
        <a:bodyPr/>
        <a:lstStyle/>
        <a:p>
          <a:endParaRPr lang="tr-TR">
            <a:latin typeface="Segoe UI" panose="020B0502040204020203" pitchFamily="34" charset="0"/>
            <a:cs typeface="Segoe UI" panose="020B0502040204020203" pitchFamily="34" charset="0"/>
          </a:endParaRPr>
        </a:p>
      </dgm:t>
    </dgm:pt>
    <dgm:pt modelId="{4AA91CA9-BCF2-494E-8783-6A005023AA55}" type="sibTrans" cxnId="{8D5FF6F3-D174-4FD9-9E03-53A6DDEB8D7B}">
      <dgm:prSet/>
      <dgm:spPr/>
      <dgm:t>
        <a:bodyPr/>
        <a:lstStyle/>
        <a:p>
          <a:endParaRPr lang="tr-TR">
            <a:latin typeface="Segoe UI" panose="020B0502040204020203" pitchFamily="34" charset="0"/>
            <a:cs typeface="Segoe UI" panose="020B0502040204020203" pitchFamily="34" charset="0"/>
          </a:endParaRPr>
        </a:p>
      </dgm:t>
    </dgm:pt>
    <dgm:pt modelId="{75952648-07EB-47D1-944B-84FC54D01555}">
      <dgm:prSet custT="1"/>
      <dgm:spPr/>
      <dgm:t>
        <a:bodyPr/>
        <a:lstStyle/>
        <a:p>
          <a:r>
            <a:rPr lang="tr-TR" sz="2000" dirty="0">
              <a:latin typeface="Segoe UI" panose="020B0502040204020203" pitchFamily="34" charset="0"/>
              <a:cs typeface="Segoe UI" panose="020B0502040204020203" pitchFamily="34" charset="0"/>
            </a:rPr>
            <a:t>Kritik Dönem</a:t>
          </a:r>
        </a:p>
      </dgm:t>
    </dgm:pt>
    <dgm:pt modelId="{275DE675-60DC-4F72-85FA-5578BF868707}" type="parTrans" cxnId="{B672E89B-7977-4CE1-9ABD-7921E3E2E195}">
      <dgm:prSet/>
      <dgm:spPr/>
      <dgm:t>
        <a:bodyPr/>
        <a:lstStyle/>
        <a:p>
          <a:endParaRPr lang="tr-TR">
            <a:latin typeface="Segoe UI" panose="020B0502040204020203" pitchFamily="34" charset="0"/>
            <a:cs typeface="Segoe UI" panose="020B0502040204020203" pitchFamily="34" charset="0"/>
          </a:endParaRPr>
        </a:p>
      </dgm:t>
    </dgm:pt>
    <dgm:pt modelId="{D2F7818C-16C9-48DD-BC19-949E35A0ADC9}" type="sibTrans" cxnId="{B672E89B-7977-4CE1-9ABD-7921E3E2E195}">
      <dgm:prSet/>
      <dgm:spPr/>
      <dgm:t>
        <a:bodyPr/>
        <a:lstStyle/>
        <a:p>
          <a:endParaRPr lang="tr-TR">
            <a:latin typeface="Segoe UI" panose="020B0502040204020203" pitchFamily="34" charset="0"/>
            <a:cs typeface="Segoe UI" panose="020B0502040204020203" pitchFamily="34" charset="0"/>
          </a:endParaRPr>
        </a:p>
      </dgm:t>
    </dgm:pt>
    <dgm:pt modelId="{F60B6327-B63B-416A-8411-4C064C93D2AD}" type="pres">
      <dgm:prSet presAssocID="{3E1D2AD9-2C8D-444C-9DB8-28E6DBBA486A}" presName="Name0" presStyleCnt="0">
        <dgm:presLayoutVars>
          <dgm:chPref val="1"/>
          <dgm:dir/>
          <dgm:animOne val="branch"/>
          <dgm:animLvl val="lvl"/>
          <dgm:resizeHandles/>
        </dgm:presLayoutVars>
      </dgm:prSet>
      <dgm:spPr/>
      <dgm:t>
        <a:bodyPr/>
        <a:lstStyle/>
        <a:p>
          <a:endParaRPr lang="tr-TR"/>
        </a:p>
      </dgm:t>
    </dgm:pt>
    <dgm:pt modelId="{D411EA3D-0E31-4AF8-B26A-D9C6953AFD1C}" type="pres">
      <dgm:prSet presAssocID="{C545AE2B-EC59-45FD-BF46-7793D8896093}" presName="vertOne" presStyleCnt="0"/>
      <dgm:spPr/>
    </dgm:pt>
    <dgm:pt modelId="{22E7A227-FE3E-4A02-9BE9-74A1B2777463}" type="pres">
      <dgm:prSet presAssocID="{C545AE2B-EC59-45FD-BF46-7793D8896093}" presName="txOne" presStyleLbl="node0" presStyleIdx="0" presStyleCnt="1" custScaleX="82645" custScaleY="61125">
        <dgm:presLayoutVars>
          <dgm:chPref val="3"/>
        </dgm:presLayoutVars>
      </dgm:prSet>
      <dgm:spPr/>
      <dgm:t>
        <a:bodyPr/>
        <a:lstStyle/>
        <a:p>
          <a:endParaRPr lang="tr-TR"/>
        </a:p>
      </dgm:t>
    </dgm:pt>
    <dgm:pt modelId="{FC3324E2-858D-4B37-9BF9-110EC30959E6}" type="pres">
      <dgm:prSet presAssocID="{C545AE2B-EC59-45FD-BF46-7793D8896093}" presName="parTransOne" presStyleCnt="0"/>
      <dgm:spPr/>
    </dgm:pt>
    <dgm:pt modelId="{64ABFD77-8D6B-4767-8628-87E4AA96202A}" type="pres">
      <dgm:prSet presAssocID="{C545AE2B-EC59-45FD-BF46-7793D8896093}" presName="horzOne" presStyleCnt="0"/>
      <dgm:spPr/>
    </dgm:pt>
    <dgm:pt modelId="{0164A57B-7171-4FA3-960D-A7C26DE3705A}" type="pres">
      <dgm:prSet presAssocID="{1249AE67-C457-4EEF-BC5C-E1316F783EEB}" presName="vertTwo" presStyleCnt="0"/>
      <dgm:spPr/>
    </dgm:pt>
    <dgm:pt modelId="{E395EC82-BD0B-4E41-91FE-1F1B98151A03}" type="pres">
      <dgm:prSet presAssocID="{1249AE67-C457-4EEF-BC5C-E1316F783EEB}" presName="txTwo" presStyleLbl="node2" presStyleIdx="0" presStyleCnt="5">
        <dgm:presLayoutVars>
          <dgm:chPref val="3"/>
        </dgm:presLayoutVars>
      </dgm:prSet>
      <dgm:spPr/>
      <dgm:t>
        <a:bodyPr/>
        <a:lstStyle/>
        <a:p>
          <a:endParaRPr lang="tr-TR"/>
        </a:p>
      </dgm:t>
    </dgm:pt>
    <dgm:pt modelId="{9F868379-3361-4891-98FB-8F70754ADA11}" type="pres">
      <dgm:prSet presAssocID="{1249AE67-C457-4EEF-BC5C-E1316F783EEB}" presName="horzTwo" presStyleCnt="0"/>
      <dgm:spPr/>
    </dgm:pt>
    <dgm:pt modelId="{0CA5A30E-9FD9-4232-AB6A-E1CD37DD1F7C}" type="pres">
      <dgm:prSet presAssocID="{981C192F-A087-4059-8555-156EA82B18F4}" presName="sibSpaceTwo" presStyleCnt="0"/>
      <dgm:spPr/>
    </dgm:pt>
    <dgm:pt modelId="{77D61629-6A2D-450F-B580-B711020C5F5B}" type="pres">
      <dgm:prSet presAssocID="{0B360EDC-3C3B-480F-9229-57A9D76F69A7}" presName="vertTwo" presStyleCnt="0"/>
      <dgm:spPr/>
    </dgm:pt>
    <dgm:pt modelId="{AC741274-26FA-4FA4-B276-CD6707D768AF}" type="pres">
      <dgm:prSet presAssocID="{0B360EDC-3C3B-480F-9229-57A9D76F69A7}" presName="txTwo" presStyleLbl="node2" presStyleIdx="1" presStyleCnt="5">
        <dgm:presLayoutVars>
          <dgm:chPref val="3"/>
        </dgm:presLayoutVars>
      </dgm:prSet>
      <dgm:spPr/>
      <dgm:t>
        <a:bodyPr/>
        <a:lstStyle/>
        <a:p>
          <a:endParaRPr lang="tr-TR"/>
        </a:p>
      </dgm:t>
    </dgm:pt>
    <dgm:pt modelId="{1E9ACA3F-45EC-4493-9043-AD65F4B1BA86}" type="pres">
      <dgm:prSet presAssocID="{0B360EDC-3C3B-480F-9229-57A9D76F69A7}" presName="horzTwo" presStyleCnt="0"/>
      <dgm:spPr/>
    </dgm:pt>
    <dgm:pt modelId="{A39CD5D7-2009-4644-A7E4-159A80C9844E}" type="pres">
      <dgm:prSet presAssocID="{84ADD301-D832-459D-9AD8-14E0B964A9D5}" presName="sibSpaceTwo" presStyleCnt="0"/>
      <dgm:spPr/>
    </dgm:pt>
    <dgm:pt modelId="{7C0CB83B-CCEB-428E-9E85-BD1F282F6F49}" type="pres">
      <dgm:prSet presAssocID="{9EA540E0-53D4-4D67-A98D-4B1A48B8ABC1}" presName="vertTwo" presStyleCnt="0"/>
      <dgm:spPr/>
    </dgm:pt>
    <dgm:pt modelId="{74DBCF4F-9EFD-4A7D-B358-431B0D4D1DAA}" type="pres">
      <dgm:prSet presAssocID="{9EA540E0-53D4-4D67-A98D-4B1A48B8ABC1}" presName="txTwo" presStyleLbl="node2" presStyleIdx="2" presStyleCnt="5">
        <dgm:presLayoutVars>
          <dgm:chPref val="3"/>
        </dgm:presLayoutVars>
      </dgm:prSet>
      <dgm:spPr/>
      <dgm:t>
        <a:bodyPr/>
        <a:lstStyle/>
        <a:p>
          <a:endParaRPr lang="tr-TR"/>
        </a:p>
      </dgm:t>
    </dgm:pt>
    <dgm:pt modelId="{453E2479-ED32-4320-9548-753C4207D520}" type="pres">
      <dgm:prSet presAssocID="{9EA540E0-53D4-4D67-A98D-4B1A48B8ABC1}" presName="horzTwo" presStyleCnt="0"/>
      <dgm:spPr/>
    </dgm:pt>
    <dgm:pt modelId="{EAFA89D1-A24C-4A89-8539-2F4975A41B12}" type="pres">
      <dgm:prSet presAssocID="{C75B517D-4D83-46D4-8B11-86ECEFA28E71}" presName="sibSpaceTwo" presStyleCnt="0"/>
      <dgm:spPr/>
    </dgm:pt>
    <dgm:pt modelId="{5B7C6DE4-7680-435D-AB04-2F5D2FCB0E15}" type="pres">
      <dgm:prSet presAssocID="{B7F409EA-23A0-4D9D-A3FA-C86B9A3BAE37}" presName="vertTwo" presStyleCnt="0"/>
      <dgm:spPr/>
    </dgm:pt>
    <dgm:pt modelId="{08F93917-C322-41B6-9FB5-FC4FAC6FABE7}" type="pres">
      <dgm:prSet presAssocID="{B7F409EA-23A0-4D9D-A3FA-C86B9A3BAE37}" presName="txTwo" presStyleLbl="node2" presStyleIdx="3" presStyleCnt="5">
        <dgm:presLayoutVars>
          <dgm:chPref val="3"/>
        </dgm:presLayoutVars>
      </dgm:prSet>
      <dgm:spPr/>
      <dgm:t>
        <a:bodyPr/>
        <a:lstStyle/>
        <a:p>
          <a:endParaRPr lang="tr-TR"/>
        </a:p>
      </dgm:t>
    </dgm:pt>
    <dgm:pt modelId="{B5BB50AF-8EE9-467E-8548-3FE564468322}" type="pres">
      <dgm:prSet presAssocID="{B7F409EA-23A0-4D9D-A3FA-C86B9A3BAE37}" presName="horzTwo" presStyleCnt="0"/>
      <dgm:spPr/>
    </dgm:pt>
    <dgm:pt modelId="{2FF024B6-8795-4778-9E42-DAC624579D6D}" type="pres">
      <dgm:prSet presAssocID="{4AA91CA9-BCF2-494E-8783-6A005023AA55}" presName="sibSpaceTwo" presStyleCnt="0"/>
      <dgm:spPr/>
    </dgm:pt>
    <dgm:pt modelId="{55B22FB6-58EF-4445-A921-C9D5ACB2349E}" type="pres">
      <dgm:prSet presAssocID="{75952648-07EB-47D1-944B-84FC54D01555}" presName="vertTwo" presStyleCnt="0"/>
      <dgm:spPr/>
    </dgm:pt>
    <dgm:pt modelId="{A242F273-0D42-4837-9012-DCF587E246E5}" type="pres">
      <dgm:prSet presAssocID="{75952648-07EB-47D1-944B-84FC54D01555}" presName="txTwo" presStyleLbl="node2" presStyleIdx="4" presStyleCnt="5">
        <dgm:presLayoutVars>
          <dgm:chPref val="3"/>
        </dgm:presLayoutVars>
      </dgm:prSet>
      <dgm:spPr/>
      <dgm:t>
        <a:bodyPr/>
        <a:lstStyle/>
        <a:p>
          <a:endParaRPr lang="tr-TR"/>
        </a:p>
      </dgm:t>
    </dgm:pt>
    <dgm:pt modelId="{FC8816CF-4782-470C-AC1F-8A93F94FBE62}" type="pres">
      <dgm:prSet presAssocID="{75952648-07EB-47D1-944B-84FC54D01555}" presName="horzTwo" presStyleCnt="0"/>
      <dgm:spPr/>
    </dgm:pt>
  </dgm:ptLst>
  <dgm:cxnLst>
    <dgm:cxn modelId="{537853B4-EEBB-44FD-9E1C-AA6EAA5FA3FE}" srcId="{C545AE2B-EC59-45FD-BF46-7793D8896093}" destId="{0B360EDC-3C3B-480F-9229-57A9D76F69A7}" srcOrd="1" destOrd="0" parTransId="{9971AEB4-0D42-43E9-99FC-27272E5B36B4}" sibTransId="{84ADD301-D832-459D-9AD8-14E0B964A9D5}"/>
    <dgm:cxn modelId="{AF365BD6-BFFD-4C15-9EED-9B83E5BAC5CE}" type="presOf" srcId="{3E1D2AD9-2C8D-444C-9DB8-28E6DBBA486A}" destId="{F60B6327-B63B-416A-8411-4C064C93D2AD}" srcOrd="0" destOrd="0" presId="urn:microsoft.com/office/officeart/2005/8/layout/hierarchy4"/>
    <dgm:cxn modelId="{C911B7F0-E045-45A6-BAB0-A1BAEBDE71EA}" type="presOf" srcId="{75952648-07EB-47D1-944B-84FC54D01555}" destId="{A242F273-0D42-4837-9012-DCF587E246E5}" srcOrd="0" destOrd="0" presId="urn:microsoft.com/office/officeart/2005/8/layout/hierarchy4"/>
    <dgm:cxn modelId="{F7BEEC45-490C-4C84-BB0E-4C807940F5F0}" type="presOf" srcId="{C545AE2B-EC59-45FD-BF46-7793D8896093}" destId="{22E7A227-FE3E-4A02-9BE9-74A1B2777463}" srcOrd="0" destOrd="0" presId="urn:microsoft.com/office/officeart/2005/8/layout/hierarchy4"/>
    <dgm:cxn modelId="{7307E477-E4C7-48D7-AA5A-AAB082E32437}" srcId="{C545AE2B-EC59-45FD-BF46-7793D8896093}" destId="{9EA540E0-53D4-4D67-A98D-4B1A48B8ABC1}" srcOrd="2" destOrd="0" parTransId="{6EC5EB52-C496-4DF4-9F36-142FA099DD63}" sibTransId="{C75B517D-4D83-46D4-8B11-86ECEFA28E71}"/>
    <dgm:cxn modelId="{0575D6EA-F7B3-40B3-9507-06B61FC091E6}" type="presOf" srcId="{9EA540E0-53D4-4D67-A98D-4B1A48B8ABC1}" destId="{74DBCF4F-9EFD-4A7D-B358-431B0D4D1DAA}" srcOrd="0" destOrd="0" presId="urn:microsoft.com/office/officeart/2005/8/layout/hierarchy4"/>
    <dgm:cxn modelId="{0A70C2FF-288E-48F5-AA12-BC440230C05B}" type="presOf" srcId="{0B360EDC-3C3B-480F-9229-57A9D76F69A7}" destId="{AC741274-26FA-4FA4-B276-CD6707D768AF}" srcOrd="0" destOrd="0" presId="urn:microsoft.com/office/officeart/2005/8/layout/hierarchy4"/>
    <dgm:cxn modelId="{DB4F557B-AFAF-4962-A834-34BC884DAA79}" srcId="{C545AE2B-EC59-45FD-BF46-7793D8896093}" destId="{1249AE67-C457-4EEF-BC5C-E1316F783EEB}" srcOrd="0" destOrd="0" parTransId="{9B914005-F04F-424B-86AB-DAB7B21A50AE}" sibTransId="{981C192F-A087-4059-8555-156EA82B18F4}"/>
    <dgm:cxn modelId="{B672E89B-7977-4CE1-9ABD-7921E3E2E195}" srcId="{C545AE2B-EC59-45FD-BF46-7793D8896093}" destId="{75952648-07EB-47D1-944B-84FC54D01555}" srcOrd="4" destOrd="0" parTransId="{275DE675-60DC-4F72-85FA-5578BF868707}" sibTransId="{D2F7818C-16C9-48DD-BC19-949E35A0ADC9}"/>
    <dgm:cxn modelId="{C624BFB1-E74A-47F8-AF6D-EEE6FBEFA82B}" srcId="{3E1D2AD9-2C8D-444C-9DB8-28E6DBBA486A}" destId="{C545AE2B-EC59-45FD-BF46-7793D8896093}" srcOrd="0" destOrd="0" parTransId="{6E2C9B1D-2AE9-4B6A-AD45-25884B1322B9}" sibTransId="{E3AB3282-0A2F-4A41-866D-81772DCF7383}"/>
    <dgm:cxn modelId="{8D5FF6F3-D174-4FD9-9E03-53A6DDEB8D7B}" srcId="{C545AE2B-EC59-45FD-BF46-7793D8896093}" destId="{B7F409EA-23A0-4D9D-A3FA-C86B9A3BAE37}" srcOrd="3" destOrd="0" parTransId="{2F9DDD6C-135C-4CEE-8526-957486200FFE}" sibTransId="{4AA91CA9-BCF2-494E-8783-6A005023AA55}"/>
    <dgm:cxn modelId="{13FC9249-0D29-4EBE-BDB8-3AFCA530A007}" type="presOf" srcId="{B7F409EA-23A0-4D9D-A3FA-C86B9A3BAE37}" destId="{08F93917-C322-41B6-9FB5-FC4FAC6FABE7}" srcOrd="0" destOrd="0" presId="urn:microsoft.com/office/officeart/2005/8/layout/hierarchy4"/>
    <dgm:cxn modelId="{880D1D8D-B7D9-4A03-B720-368E22CF41FD}" type="presOf" srcId="{1249AE67-C457-4EEF-BC5C-E1316F783EEB}" destId="{E395EC82-BD0B-4E41-91FE-1F1B98151A03}" srcOrd="0" destOrd="0" presId="urn:microsoft.com/office/officeart/2005/8/layout/hierarchy4"/>
    <dgm:cxn modelId="{EA26D992-9442-4615-97EB-0D5BA836602E}" type="presParOf" srcId="{F60B6327-B63B-416A-8411-4C064C93D2AD}" destId="{D411EA3D-0E31-4AF8-B26A-D9C6953AFD1C}" srcOrd="0" destOrd="0" presId="urn:microsoft.com/office/officeart/2005/8/layout/hierarchy4"/>
    <dgm:cxn modelId="{F8C3F2D0-0678-4435-9D6F-CCBA90202DF8}" type="presParOf" srcId="{D411EA3D-0E31-4AF8-B26A-D9C6953AFD1C}" destId="{22E7A227-FE3E-4A02-9BE9-74A1B2777463}" srcOrd="0" destOrd="0" presId="urn:microsoft.com/office/officeart/2005/8/layout/hierarchy4"/>
    <dgm:cxn modelId="{E8EB2487-801C-46DE-85CF-496C85C6B44E}" type="presParOf" srcId="{D411EA3D-0E31-4AF8-B26A-D9C6953AFD1C}" destId="{FC3324E2-858D-4B37-9BF9-110EC30959E6}" srcOrd="1" destOrd="0" presId="urn:microsoft.com/office/officeart/2005/8/layout/hierarchy4"/>
    <dgm:cxn modelId="{D06C744F-69A7-471D-99DA-20F7FA881255}" type="presParOf" srcId="{D411EA3D-0E31-4AF8-B26A-D9C6953AFD1C}" destId="{64ABFD77-8D6B-4767-8628-87E4AA96202A}" srcOrd="2" destOrd="0" presId="urn:microsoft.com/office/officeart/2005/8/layout/hierarchy4"/>
    <dgm:cxn modelId="{303543A1-66CC-4DD8-8FBD-25A7884B1D56}" type="presParOf" srcId="{64ABFD77-8D6B-4767-8628-87E4AA96202A}" destId="{0164A57B-7171-4FA3-960D-A7C26DE3705A}" srcOrd="0" destOrd="0" presId="urn:microsoft.com/office/officeart/2005/8/layout/hierarchy4"/>
    <dgm:cxn modelId="{4C8C3888-F96E-4C33-8B8F-2CAA5C5B4D64}" type="presParOf" srcId="{0164A57B-7171-4FA3-960D-A7C26DE3705A}" destId="{E395EC82-BD0B-4E41-91FE-1F1B98151A03}" srcOrd="0" destOrd="0" presId="urn:microsoft.com/office/officeart/2005/8/layout/hierarchy4"/>
    <dgm:cxn modelId="{7F8AD1F4-5FE9-4532-BD01-71733F7EE306}" type="presParOf" srcId="{0164A57B-7171-4FA3-960D-A7C26DE3705A}" destId="{9F868379-3361-4891-98FB-8F70754ADA11}" srcOrd="1" destOrd="0" presId="urn:microsoft.com/office/officeart/2005/8/layout/hierarchy4"/>
    <dgm:cxn modelId="{DE91906C-3824-4C54-BE03-9E392D2D1E54}" type="presParOf" srcId="{64ABFD77-8D6B-4767-8628-87E4AA96202A}" destId="{0CA5A30E-9FD9-4232-AB6A-E1CD37DD1F7C}" srcOrd="1" destOrd="0" presId="urn:microsoft.com/office/officeart/2005/8/layout/hierarchy4"/>
    <dgm:cxn modelId="{8E8CC8BB-8450-48F4-B568-DBF22C31A185}" type="presParOf" srcId="{64ABFD77-8D6B-4767-8628-87E4AA96202A}" destId="{77D61629-6A2D-450F-B580-B711020C5F5B}" srcOrd="2" destOrd="0" presId="urn:microsoft.com/office/officeart/2005/8/layout/hierarchy4"/>
    <dgm:cxn modelId="{866597B2-538C-44EE-ABE0-359691442CDC}" type="presParOf" srcId="{77D61629-6A2D-450F-B580-B711020C5F5B}" destId="{AC741274-26FA-4FA4-B276-CD6707D768AF}" srcOrd="0" destOrd="0" presId="urn:microsoft.com/office/officeart/2005/8/layout/hierarchy4"/>
    <dgm:cxn modelId="{1D58EBCE-E586-46B1-9E0C-EA3A5F891EF4}" type="presParOf" srcId="{77D61629-6A2D-450F-B580-B711020C5F5B}" destId="{1E9ACA3F-45EC-4493-9043-AD65F4B1BA86}" srcOrd="1" destOrd="0" presId="urn:microsoft.com/office/officeart/2005/8/layout/hierarchy4"/>
    <dgm:cxn modelId="{9CD02219-773B-4242-A3B8-826D44897317}" type="presParOf" srcId="{64ABFD77-8D6B-4767-8628-87E4AA96202A}" destId="{A39CD5D7-2009-4644-A7E4-159A80C9844E}" srcOrd="3" destOrd="0" presId="urn:microsoft.com/office/officeart/2005/8/layout/hierarchy4"/>
    <dgm:cxn modelId="{C19E4E27-A9E6-4D22-B6E6-D8463E00D31F}" type="presParOf" srcId="{64ABFD77-8D6B-4767-8628-87E4AA96202A}" destId="{7C0CB83B-CCEB-428E-9E85-BD1F282F6F49}" srcOrd="4" destOrd="0" presId="urn:microsoft.com/office/officeart/2005/8/layout/hierarchy4"/>
    <dgm:cxn modelId="{097A2B28-02DF-4229-94A2-D97B87F150A3}" type="presParOf" srcId="{7C0CB83B-CCEB-428E-9E85-BD1F282F6F49}" destId="{74DBCF4F-9EFD-4A7D-B358-431B0D4D1DAA}" srcOrd="0" destOrd="0" presId="urn:microsoft.com/office/officeart/2005/8/layout/hierarchy4"/>
    <dgm:cxn modelId="{05BD0B99-ACF0-49CA-8C15-1A9F5619485B}" type="presParOf" srcId="{7C0CB83B-CCEB-428E-9E85-BD1F282F6F49}" destId="{453E2479-ED32-4320-9548-753C4207D520}" srcOrd="1" destOrd="0" presId="urn:microsoft.com/office/officeart/2005/8/layout/hierarchy4"/>
    <dgm:cxn modelId="{59A9A4D3-2A2B-472D-9F73-D2D4A4EBFADA}" type="presParOf" srcId="{64ABFD77-8D6B-4767-8628-87E4AA96202A}" destId="{EAFA89D1-A24C-4A89-8539-2F4975A41B12}" srcOrd="5" destOrd="0" presId="urn:microsoft.com/office/officeart/2005/8/layout/hierarchy4"/>
    <dgm:cxn modelId="{21F809C4-CE6F-4080-BD9B-D8F70709B6EB}" type="presParOf" srcId="{64ABFD77-8D6B-4767-8628-87E4AA96202A}" destId="{5B7C6DE4-7680-435D-AB04-2F5D2FCB0E15}" srcOrd="6" destOrd="0" presId="urn:microsoft.com/office/officeart/2005/8/layout/hierarchy4"/>
    <dgm:cxn modelId="{67610757-9643-40EF-BB1E-28D5193C4FA7}" type="presParOf" srcId="{5B7C6DE4-7680-435D-AB04-2F5D2FCB0E15}" destId="{08F93917-C322-41B6-9FB5-FC4FAC6FABE7}" srcOrd="0" destOrd="0" presId="urn:microsoft.com/office/officeart/2005/8/layout/hierarchy4"/>
    <dgm:cxn modelId="{C13602AC-8D0B-4343-B248-3E09E23836AA}" type="presParOf" srcId="{5B7C6DE4-7680-435D-AB04-2F5D2FCB0E15}" destId="{B5BB50AF-8EE9-467E-8548-3FE564468322}" srcOrd="1" destOrd="0" presId="urn:microsoft.com/office/officeart/2005/8/layout/hierarchy4"/>
    <dgm:cxn modelId="{6B490830-7DAF-432A-A0B8-F68330DEB8E4}" type="presParOf" srcId="{64ABFD77-8D6B-4767-8628-87E4AA96202A}" destId="{2FF024B6-8795-4778-9E42-DAC624579D6D}" srcOrd="7" destOrd="0" presId="urn:microsoft.com/office/officeart/2005/8/layout/hierarchy4"/>
    <dgm:cxn modelId="{CA62E4E2-1E41-47D5-AD49-B7C0DE7329F3}" type="presParOf" srcId="{64ABFD77-8D6B-4767-8628-87E4AA96202A}" destId="{55B22FB6-58EF-4445-A921-C9D5ACB2349E}" srcOrd="8" destOrd="0" presId="urn:microsoft.com/office/officeart/2005/8/layout/hierarchy4"/>
    <dgm:cxn modelId="{1F569CFD-EC16-4999-A3B9-5E2384D26022}" type="presParOf" srcId="{55B22FB6-58EF-4445-A921-C9D5ACB2349E}" destId="{A242F273-0D42-4837-9012-DCF587E246E5}" srcOrd="0" destOrd="0" presId="urn:microsoft.com/office/officeart/2005/8/layout/hierarchy4"/>
    <dgm:cxn modelId="{B7985097-3401-4B6D-9369-4AB118C1F6BE}" type="presParOf" srcId="{55B22FB6-58EF-4445-A921-C9D5ACB2349E}" destId="{FC8816CF-4782-470C-AC1F-8A93F94FBE6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A92C4F-F9E5-48C4-90BA-1BB2FE9458C0}"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tr-TR"/>
        </a:p>
      </dgm:t>
    </dgm:pt>
    <dgm:pt modelId="{7FEACAD9-A58C-4C86-A4AC-ADB9B209B158}">
      <dgm:prSet phldrT="[Metin]" custT="1"/>
      <dgm:spPr/>
      <dgm:t>
        <a:bodyPr/>
        <a:lstStyle/>
        <a:p>
          <a:r>
            <a:rPr lang="tr-TR" sz="2000" b="0" dirty="0">
              <a:solidFill>
                <a:srgbClr val="002060"/>
              </a:solidFill>
              <a:latin typeface="Segoe UI" panose="020B0502040204020203" pitchFamily="34" charset="0"/>
              <a:cs typeface="Segoe UI" panose="020B0502040204020203" pitchFamily="34" charset="0"/>
            </a:rPr>
            <a:t>Bağlanma</a:t>
          </a:r>
        </a:p>
      </dgm:t>
    </dgm:pt>
    <dgm:pt modelId="{75D20178-D926-40A9-B7D9-B32B29FA51B8}" type="parTrans" cxnId="{F99A7AAF-E617-4274-BDFA-FD6A89B6A561}">
      <dgm:prSet/>
      <dgm:spPr/>
      <dgm:t>
        <a:bodyPr/>
        <a:lstStyle/>
        <a:p>
          <a:endParaRPr lang="tr-TR" sz="2000">
            <a:latin typeface="Segoe UI" panose="020B0502040204020203" pitchFamily="34" charset="0"/>
            <a:cs typeface="Segoe UI" panose="020B0502040204020203" pitchFamily="34" charset="0"/>
          </a:endParaRPr>
        </a:p>
      </dgm:t>
    </dgm:pt>
    <dgm:pt modelId="{AE7D6463-39B3-4F7B-A0C4-6E2E7E104B3F}" type="sibTrans" cxnId="{F99A7AAF-E617-4274-BDFA-FD6A89B6A561}">
      <dgm:prSet/>
      <dgm:spPr/>
      <dgm:t>
        <a:bodyPr/>
        <a:lstStyle/>
        <a:p>
          <a:endParaRPr lang="tr-TR" sz="2000">
            <a:latin typeface="Segoe UI" panose="020B0502040204020203" pitchFamily="34" charset="0"/>
            <a:cs typeface="Segoe UI" panose="020B0502040204020203" pitchFamily="34" charset="0"/>
          </a:endParaRPr>
        </a:p>
      </dgm:t>
    </dgm:pt>
    <dgm:pt modelId="{63C36F44-D25A-4D24-8E15-AA913E952D64}">
      <dgm:prSet phldrT="[Metin]" custT="1"/>
      <dgm:spPr/>
      <dgm:t>
        <a:bodyPr/>
        <a:lstStyle/>
        <a:p>
          <a:r>
            <a:rPr lang="tr-TR" sz="2000" b="0" dirty="0">
              <a:solidFill>
                <a:srgbClr val="002060"/>
              </a:solidFill>
              <a:latin typeface="Segoe UI" panose="020B0502040204020203" pitchFamily="34" charset="0"/>
              <a:cs typeface="Segoe UI" panose="020B0502040204020203" pitchFamily="34" charset="0"/>
            </a:rPr>
            <a:t>Figürün Sınırlı Ayrımıyla Yönelim ve Sinyaller Dönemi (Doğum- 8/12 Hafta)</a:t>
          </a:r>
        </a:p>
      </dgm:t>
    </dgm:pt>
    <dgm:pt modelId="{0BDD1E7C-A834-48E3-9157-96A4D584239E}" type="parTrans" cxnId="{A8B650A7-664F-4081-B564-4EA5F954196E}">
      <dgm:prSet/>
      <dgm:spPr/>
      <dgm:t>
        <a:bodyPr/>
        <a:lstStyle/>
        <a:p>
          <a:endParaRPr lang="tr-TR" sz="2000">
            <a:latin typeface="Segoe UI" panose="020B0502040204020203" pitchFamily="34" charset="0"/>
            <a:cs typeface="Segoe UI" panose="020B0502040204020203" pitchFamily="34" charset="0"/>
          </a:endParaRPr>
        </a:p>
      </dgm:t>
    </dgm:pt>
    <dgm:pt modelId="{75B7415D-B8B4-4E9A-B3A4-1E991E994B3C}" type="sibTrans" cxnId="{A8B650A7-664F-4081-B564-4EA5F954196E}">
      <dgm:prSet/>
      <dgm:spPr/>
      <dgm:t>
        <a:bodyPr/>
        <a:lstStyle/>
        <a:p>
          <a:endParaRPr lang="tr-TR" sz="2000">
            <a:latin typeface="Segoe UI" panose="020B0502040204020203" pitchFamily="34" charset="0"/>
            <a:cs typeface="Segoe UI" panose="020B0502040204020203" pitchFamily="34" charset="0"/>
          </a:endParaRPr>
        </a:p>
      </dgm:t>
    </dgm:pt>
    <dgm:pt modelId="{593430C9-0033-47E2-95C8-74A981A5120D}">
      <dgm:prSet phldrT="[Metin]" custT="1"/>
      <dgm:spPr>
        <a:solidFill>
          <a:srgbClr val="D17B5C"/>
        </a:solidFill>
      </dgm:spPr>
      <dgm:t>
        <a:bodyPr/>
        <a:lstStyle/>
        <a:p>
          <a:r>
            <a:rPr lang="tr-TR" sz="2000" b="0" dirty="0">
              <a:solidFill>
                <a:srgbClr val="002060"/>
              </a:solidFill>
              <a:latin typeface="Segoe UI" panose="020B0502040204020203" pitchFamily="34" charset="0"/>
              <a:cs typeface="Segoe UI" panose="020B0502040204020203" pitchFamily="34" charset="0"/>
            </a:rPr>
            <a:t>Bir ya da Birden Fazla Ayrı Figüre Yönelme ve Yöneltilen Sinyaller Dönemi (8/12 Hafta-6 Ay)</a:t>
          </a:r>
        </a:p>
      </dgm:t>
    </dgm:pt>
    <dgm:pt modelId="{17704356-B7DC-44EA-AB4C-2D0E9E68F67E}" type="parTrans" cxnId="{C7D7B375-D9C2-41CD-8AF6-690118B12893}">
      <dgm:prSet/>
      <dgm:spPr/>
      <dgm:t>
        <a:bodyPr/>
        <a:lstStyle/>
        <a:p>
          <a:endParaRPr lang="tr-TR" sz="2000">
            <a:latin typeface="Segoe UI" panose="020B0502040204020203" pitchFamily="34" charset="0"/>
            <a:cs typeface="Segoe UI" panose="020B0502040204020203" pitchFamily="34" charset="0"/>
          </a:endParaRPr>
        </a:p>
      </dgm:t>
    </dgm:pt>
    <dgm:pt modelId="{E19317C4-25E5-4F6F-A376-32733D1893F3}" type="sibTrans" cxnId="{C7D7B375-D9C2-41CD-8AF6-690118B12893}">
      <dgm:prSet/>
      <dgm:spPr/>
      <dgm:t>
        <a:bodyPr/>
        <a:lstStyle/>
        <a:p>
          <a:endParaRPr lang="tr-TR" sz="2000">
            <a:latin typeface="Segoe UI" panose="020B0502040204020203" pitchFamily="34" charset="0"/>
            <a:cs typeface="Segoe UI" panose="020B0502040204020203" pitchFamily="34" charset="0"/>
          </a:endParaRPr>
        </a:p>
      </dgm:t>
    </dgm:pt>
    <dgm:pt modelId="{08514282-EB58-49B3-BC01-3D599D7A473F}">
      <dgm:prSet phldrT="[Metin]" custT="1"/>
      <dgm:spPr/>
      <dgm:t>
        <a:bodyPr/>
        <a:lstStyle/>
        <a:p>
          <a:r>
            <a:rPr lang="tr-TR" sz="2000" b="0" dirty="0">
              <a:solidFill>
                <a:srgbClr val="002060"/>
              </a:solidFill>
              <a:latin typeface="Segoe UI" panose="020B0502040204020203" pitchFamily="34" charset="0"/>
              <a:cs typeface="Segoe UI" panose="020B0502040204020203" pitchFamily="34" charset="0"/>
            </a:rPr>
            <a:t>Sinyallerin Yanı Sıra </a:t>
          </a:r>
          <a:r>
            <a:rPr lang="tr-TR" sz="2000" b="0" dirty="0" err="1">
              <a:solidFill>
                <a:srgbClr val="002060"/>
              </a:solidFill>
              <a:latin typeface="Segoe UI" panose="020B0502040204020203" pitchFamily="34" charset="0"/>
              <a:cs typeface="Segoe UI" panose="020B0502040204020203" pitchFamily="34" charset="0"/>
            </a:rPr>
            <a:t>Lokomosyon</a:t>
          </a:r>
          <a:r>
            <a:rPr lang="tr-TR" sz="2000" b="0" dirty="0">
              <a:solidFill>
                <a:srgbClr val="002060"/>
              </a:solidFill>
              <a:latin typeface="Segoe UI" panose="020B0502040204020203" pitchFamily="34" charset="0"/>
              <a:cs typeface="Segoe UI" panose="020B0502040204020203" pitchFamily="34" charset="0"/>
            </a:rPr>
            <a:t> Aracılığıyla Ayrı Bir Figüre Yakınlığın Korunması Dönemi (6 Ay-2 Yaş)</a:t>
          </a:r>
        </a:p>
      </dgm:t>
    </dgm:pt>
    <dgm:pt modelId="{03870332-FC30-465F-9FBF-7655F598F500}" type="parTrans" cxnId="{F7BC9F63-139D-45AE-A158-F25566E1AF36}">
      <dgm:prSet/>
      <dgm:spPr/>
      <dgm:t>
        <a:bodyPr/>
        <a:lstStyle/>
        <a:p>
          <a:endParaRPr lang="tr-TR" sz="2000">
            <a:latin typeface="Segoe UI" panose="020B0502040204020203" pitchFamily="34" charset="0"/>
            <a:cs typeface="Segoe UI" panose="020B0502040204020203" pitchFamily="34" charset="0"/>
          </a:endParaRPr>
        </a:p>
      </dgm:t>
    </dgm:pt>
    <dgm:pt modelId="{AA710185-1589-457E-AC14-8C1818B8A18F}" type="sibTrans" cxnId="{F7BC9F63-139D-45AE-A158-F25566E1AF36}">
      <dgm:prSet/>
      <dgm:spPr/>
      <dgm:t>
        <a:bodyPr/>
        <a:lstStyle/>
        <a:p>
          <a:endParaRPr lang="tr-TR" sz="2000">
            <a:latin typeface="Segoe UI" panose="020B0502040204020203" pitchFamily="34" charset="0"/>
            <a:cs typeface="Segoe UI" panose="020B0502040204020203" pitchFamily="34" charset="0"/>
          </a:endParaRPr>
        </a:p>
      </dgm:t>
    </dgm:pt>
    <dgm:pt modelId="{7CE2618D-22A7-4B09-A81B-40BE6F6951B9}">
      <dgm:prSet phldrT="[Metin]" custT="1"/>
      <dgm:spPr>
        <a:solidFill>
          <a:schemeClr val="accent1">
            <a:lumMod val="60000"/>
            <a:lumOff val="40000"/>
          </a:schemeClr>
        </a:solidFill>
      </dgm:spPr>
      <dgm:t>
        <a:bodyPr/>
        <a:lstStyle/>
        <a:p>
          <a:r>
            <a:rPr lang="tr-TR" sz="2000" b="0" dirty="0">
              <a:solidFill>
                <a:srgbClr val="002060"/>
              </a:solidFill>
              <a:latin typeface="Segoe UI" panose="020B0502040204020203" pitchFamily="34" charset="0"/>
              <a:cs typeface="Segoe UI" panose="020B0502040204020203" pitchFamily="34" charset="0"/>
            </a:rPr>
            <a:t>Hedef </a:t>
          </a:r>
          <a:r>
            <a:rPr lang="tr-TR" sz="2000" b="0" dirty="0" err="1">
              <a:solidFill>
                <a:srgbClr val="002060"/>
              </a:solidFill>
              <a:latin typeface="Segoe UI" panose="020B0502040204020203" pitchFamily="34" charset="0"/>
              <a:cs typeface="Segoe UI" panose="020B0502040204020203" pitchFamily="34" charset="0"/>
            </a:rPr>
            <a:t>Düzeltimli</a:t>
          </a:r>
          <a:r>
            <a:rPr lang="tr-TR" sz="2000" b="0" dirty="0">
              <a:solidFill>
                <a:srgbClr val="002060"/>
              </a:solidFill>
              <a:latin typeface="Segoe UI" panose="020B0502040204020203" pitchFamily="34" charset="0"/>
              <a:cs typeface="Segoe UI" panose="020B0502040204020203" pitchFamily="34" charset="0"/>
            </a:rPr>
            <a:t> Bir Partnerliğin Biçimlenmesi Dönemi (2-4 Yaş)</a:t>
          </a:r>
        </a:p>
      </dgm:t>
    </dgm:pt>
    <dgm:pt modelId="{1D48924A-352A-43E0-AA79-C9EB332CDE01}" type="parTrans" cxnId="{A076BF43-72FC-4EBF-8EB9-5E0CACC5F8D3}">
      <dgm:prSet/>
      <dgm:spPr/>
      <dgm:t>
        <a:bodyPr/>
        <a:lstStyle/>
        <a:p>
          <a:endParaRPr lang="tr-TR" sz="2000">
            <a:latin typeface="Segoe UI" panose="020B0502040204020203" pitchFamily="34" charset="0"/>
            <a:cs typeface="Segoe UI" panose="020B0502040204020203" pitchFamily="34" charset="0"/>
          </a:endParaRPr>
        </a:p>
      </dgm:t>
    </dgm:pt>
    <dgm:pt modelId="{60D2CBF7-40CA-4758-A637-8F2C42FBF064}" type="sibTrans" cxnId="{A076BF43-72FC-4EBF-8EB9-5E0CACC5F8D3}">
      <dgm:prSet/>
      <dgm:spPr/>
      <dgm:t>
        <a:bodyPr/>
        <a:lstStyle/>
        <a:p>
          <a:endParaRPr lang="tr-TR" sz="2000">
            <a:latin typeface="Segoe UI" panose="020B0502040204020203" pitchFamily="34" charset="0"/>
            <a:cs typeface="Segoe UI" panose="020B0502040204020203" pitchFamily="34" charset="0"/>
          </a:endParaRPr>
        </a:p>
      </dgm:t>
    </dgm:pt>
    <dgm:pt modelId="{3F8C70C3-E93D-448E-B64A-3C42D82B6D3F}" type="pres">
      <dgm:prSet presAssocID="{6BA92C4F-F9E5-48C4-90BA-1BB2FE9458C0}" presName="diagram" presStyleCnt="0">
        <dgm:presLayoutVars>
          <dgm:chMax val="1"/>
          <dgm:dir/>
          <dgm:animLvl val="ctr"/>
          <dgm:resizeHandles val="exact"/>
        </dgm:presLayoutVars>
      </dgm:prSet>
      <dgm:spPr/>
      <dgm:t>
        <a:bodyPr/>
        <a:lstStyle/>
        <a:p>
          <a:endParaRPr lang="tr-TR"/>
        </a:p>
      </dgm:t>
    </dgm:pt>
    <dgm:pt modelId="{76E219D1-EF62-4AE6-A64C-D6B184FE90C9}" type="pres">
      <dgm:prSet presAssocID="{6BA92C4F-F9E5-48C4-90BA-1BB2FE9458C0}" presName="matrix" presStyleCnt="0"/>
      <dgm:spPr/>
    </dgm:pt>
    <dgm:pt modelId="{5E9899F6-912F-4198-8019-08DCFFD3879F}" type="pres">
      <dgm:prSet presAssocID="{6BA92C4F-F9E5-48C4-90BA-1BB2FE9458C0}" presName="tile1" presStyleLbl="node1" presStyleIdx="0" presStyleCnt="4" custScaleX="106972" custLinFactNeighborX="3760" custLinFactNeighborY="0"/>
      <dgm:spPr/>
      <dgm:t>
        <a:bodyPr/>
        <a:lstStyle/>
        <a:p>
          <a:endParaRPr lang="tr-TR"/>
        </a:p>
      </dgm:t>
    </dgm:pt>
    <dgm:pt modelId="{A24D9FF4-4BC9-4F0B-88D5-7528C930A273}" type="pres">
      <dgm:prSet presAssocID="{6BA92C4F-F9E5-48C4-90BA-1BB2FE9458C0}" presName="tile1text" presStyleLbl="node1" presStyleIdx="0" presStyleCnt="4">
        <dgm:presLayoutVars>
          <dgm:chMax val="0"/>
          <dgm:chPref val="0"/>
          <dgm:bulletEnabled val="1"/>
        </dgm:presLayoutVars>
      </dgm:prSet>
      <dgm:spPr/>
      <dgm:t>
        <a:bodyPr/>
        <a:lstStyle/>
        <a:p>
          <a:endParaRPr lang="tr-TR"/>
        </a:p>
      </dgm:t>
    </dgm:pt>
    <dgm:pt modelId="{AC4C6295-13A1-437E-B50C-8D1DBC44C8D2}" type="pres">
      <dgm:prSet presAssocID="{6BA92C4F-F9E5-48C4-90BA-1BB2FE9458C0}" presName="tile2" presStyleLbl="node1" presStyleIdx="1" presStyleCnt="4"/>
      <dgm:spPr/>
      <dgm:t>
        <a:bodyPr/>
        <a:lstStyle/>
        <a:p>
          <a:endParaRPr lang="tr-TR"/>
        </a:p>
      </dgm:t>
    </dgm:pt>
    <dgm:pt modelId="{9E113896-A209-48AF-810B-FBF8F3FE0175}" type="pres">
      <dgm:prSet presAssocID="{6BA92C4F-F9E5-48C4-90BA-1BB2FE9458C0}" presName="tile2text" presStyleLbl="node1" presStyleIdx="1" presStyleCnt="4">
        <dgm:presLayoutVars>
          <dgm:chMax val="0"/>
          <dgm:chPref val="0"/>
          <dgm:bulletEnabled val="1"/>
        </dgm:presLayoutVars>
      </dgm:prSet>
      <dgm:spPr/>
      <dgm:t>
        <a:bodyPr/>
        <a:lstStyle/>
        <a:p>
          <a:endParaRPr lang="tr-TR"/>
        </a:p>
      </dgm:t>
    </dgm:pt>
    <dgm:pt modelId="{E406A863-0959-4737-9B0A-AFED5168E336}" type="pres">
      <dgm:prSet presAssocID="{6BA92C4F-F9E5-48C4-90BA-1BB2FE9458C0}" presName="tile3" presStyleLbl="node1" presStyleIdx="2" presStyleCnt="4"/>
      <dgm:spPr/>
      <dgm:t>
        <a:bodyPr/>
        <a:lstStyle/>
        <a:p>
          <a:endParaRPr lang="tr-TR"/>
        </a:p>
      </dgm:t>
    </dgm:pt>
    <dgm:pt modelId="{59F8DF64-BCEC-4CCD-A096-6737456488BF}" type="pres">
      <dgm:prSet presAssocID="{6BA92C4F-F9E5-48C4-90BA-1BB2FE9458C0}" presName="tile3text" presStyleLbl="node1" presStyleIdx="2" presStyleCnt="4">
        <dgm:presLayoutVars>
          <dgm:chMax val="0"/>
          <dgm:chPref val="0"/>
          <dgm:bulletEnabled val="1"/>
        </dgm:presLayoutVars>
      </dgm:prSet>
      <dgm:spPr/>
      <dgm:t>
        <a:bodyPr/>
        <a:lstStyle/>
        <a:p>
          <a:endParaRPr lang="tr-TR"/>
        </a:p>
      </dgm:t>
    </dgm:pt>
    <dgm:pt modelId="{7B4C77D4-BE5E-4DE0-9AA9-1D2E74B05E4D}" type="pres">
      <dgm:prSet presAssocID="{6BA92C4F-F9E5-48C4-90BA-1BB2FE9458C0}" presName="tile4" presStyleLbl="node1" presStyleIdx="3" presStyleCnt="4"/>
      <dgm:spPr/>
      <dgm:t>
        <a:bodyPr/>
        <a:lstStyle/>
        <a:p>
          <a:endParaRPr lang="tr-TR"/>
        </a:p>
      </dgm:t>
    </dgm:pt>
    <dgm:pt modelId="{80A4234F-F485-4710-BF8B-B38E6D189EA8}" type="pres">
      <dgm:prSet presAssocID="{6BA92C4F-F9E5-48C4-90BA-1BB2FE9458C0}" presName="tile4text" presStyleLbl="node1" presStyleIdx="3" presStyleCnt="4">
        <dgm:presLayoutVars>
          <dgm:chMax val="0"/>
          <dgm:chPref val="0"/>
          <dgm:bulletEnabled val="1"/>
        </dgm:presLayoutVars>
      </dgm:prSet>
      <dgm:spPr/>
      <dgm:t>
        <a:bodyPr/>
        <a:lstStyle/>
        <a:p>
          <a:endParaRPr lang="tr-TR"/>
        </a:p>
      </dgm:t>
    </dgm:pt>
    <dgm:pt modelId="{1DBD6849-B135-4BE6-B8D1-43B04F9F624C}" type="pres">
      <dgm:prSet presAssocID="{6BA92C4F-F9E5-48C4-90BA-1BB2FE9458C0}" presName="centerTile" presStyleLbl="fgShp" presStyleIdx="0" presStyleCnt="1">
        <dgm:presLayoutVars>
          <dgm:chMax val="0"/>
          <dgm:chPref val="0"/>
        </dgm:presLayoutVars>
      </dgm:prSet>
      <dgm:spPr/>
      <dgm:t>
        <a:bodyPr/>
        <a:lstStyle/>
        <a:p>
          <a:endParaRPr lang="tr-TR"/>
        </a:p>
      </dgm:t>
    </dgm:pt>
  </dgm:ptLst>
  <dgm:cxnLst>
    <dgm:cxn modelId="{751434F2-F2B4-4114-B508-6FD5EAE31A0A}" type="presOf" srcId="{08514282-EB58-49B3-BC01-3D599D7A473F}" destId="{59F8DF64-BCEC-4CCD-A096-6737456488BF}" srcOrd="1" destOrd="0" presId="urn:microsoft.com/office/officeart/2005/8/layout/matrix1"/>
    <dgm:cxn modelId="{F99A7AAF-E617-4274-BDFA-FD6A89B6A561}" srcId="{6BA92C4F-F9E5-48C4-90BA-1BB2FE9458C0}" destId="{7FEACAD9-A58C-4C86-A4AC-ADB9B209B158}" srcOrd="0" destOrd="0" parTransId="{75D20178-D926-40A9-B7D9-B32B29FA51B8}" sibTransId="{AE7D6463-39B3-4F7B-A0C4-6E2E7E104B3F}"/>
    <dgm:cxn modelId="{98173AEC-7896-437D-ACA1-C732A11A9C54}" type="presOf" srcId="{7FEACAD9-A58C-4C86-A4AC-ADB9B209B158}" destId="{1DBD6849-B135-4BE6-B8D1-43B04F9F624C}" srcOrd="0" destOrd="0" presId="urn:microsoft.com/office/officeart/2005/8/layout/matrix1"/>
    <dgm:cxn modelId="{C7D7B375-D9C2-41CD-8AF6-690118B12893}" srcId="{7FEACAD9-A58C-4C86-A4AC-ADB9B209B158}" destId="{593430C9-0033-47E2-95C8-74A981A5120D}" srcOrd="1" destOrd="0" parTransId="{17704356-B7DC-44EA-AB4C-2D0E9E68F67E}" sibTransId="{E19317C4-25E5-4F6F-A376-32733D1893F3}"/>
    <dgm:cxn modelId="{22031F8A-2F7A-4272-B078-5E9703AA16DB}" type="presOf" srcId="{7CE2618D-22A7-4B09-A81B-40BE6F6951B9}" destId="{80A4234F-F485-4710-BF8B-B38E6D189EA8}" srcOrd="1" destOrd="0" presId="urn:microsoft.com/office/officeart/2005/8/layout/matrix1"/>
    <dgm:cxn modelId="{0DBE3841-0807-4188-99C4-3428DFF1E470}" type="presOf" srcId="{7CE2618D-22A7-4B09-A81B-40BE6F6951B9}" destId="{7B4C77D4-BE5E-4DE0-9AA9-1D2E74B05E4D}" srcOrd="0" destOrd="0" presId="urn:microsoft.com/office/officeart/2005/8/layout/matrix1"/>
    <dgm:cxn modelId="{97EE4D89-F81C-4F8B-BFFB-69F000B1CA52}" type="presOf" srcId="{63C36F44-D25A-4D24-8E15-AA913E952D64}" destId="{5E9899F6-912F-4198-8019-08DCFFD3879F}" srcOrd="0" destOrd="0" presId="urn:microsoft.com/office/officeart/2005/8/layout/matrix1"/>
    <dgm:cxn modelId="{A076BF43-72FC-4EBF-8EB9-5E0CACC5F8D3}" srcId="{7FEACAD9-A58C-4C86-A4AC-ADB9B209B158}" destId="{7CE2618D-22A7-4B09-A81B-40BE6F6951B9}" srcOrd="3" destOrd="0" parTransId="{1D48924A-352A-43E0-AA79-C9EB332CDE01}" sibTransId="{60D2CBF7-40CA-4758-A637-8F2C42FBF064}"/>
    <dgm:cxn modelId="{E3D100ED-6C3B-483B-A694-1DF925A7B992}" type="presOf" srcId="{08514282-EB58-49B3-BC01-3D599D7A473F}" destId="{E406A863-0959-4737-9B0A-AFED5168E336}" srcOrd="0" destOrd="0" presId="urn:microsoft.com/office/officeart/2005/8/layout/matrix1"/>
    <dgm:cxn modelId="{7A19F5D8-B4BE-475B-89EE-93123AB5A0BB}" type="presOf" srcId="{63C36F44-D25A-4D24-8E15-AA913E952D64}" destId="{A24D9FF4-4BC9-4F0B-88D5-7528C930A273}" srcOrd="1" destOrd="0" presId="urn:microsoft.com/office/officeart/2005/8/layout/matrix1"/>
    <dgm:cxn modelId="{AF635BD3-3B93-46F8-9344-2560F4298914}" type="presOf" srcId="{6BA92C4F-F9E5-48C4-90BA-1BB2FE9458C0}" destId="{3F8C70C3-E93D-448E-B64A-3C42D82B6D3F}" srcOrd="0" destOrd="0" presId="urn:microsoft.com/office/officeart/2005/8/layout/matrix1"/>
    <dgm:cxn modelId="{F7BC9F63-139D-45AE-A158-F25566E1AF36}" srcId="{7FEACAD9-A58C-4C86-A4AC-ADB9B209B158}" destId="{08514282-EB58-49B3-BC01-3D599D7A473F}" srcOrd="2" destOrd="0" parTransId="{03870332-FC30-465F-9FBF-7655F598F500}" sibTransId="{AA710185-1589-457E-AC14-8C1818B8A18F}"/>
    <dgm:cxn modelId="{171B1764-F4C4-473E-9B8A-682F2C50E294}" type="presOf" srcId="{593430C9-0033-47E2-95C8-74A981A5120D}" destId="{9E113896-A209-48AF-810B-FBF8F3FE0175}" srcOrd="1" destOrd="0" presId="urn:microsoft.com/office/officeart/2005/8/layout/matrix1"/>
    <dgm:cxn modelId="{A8B650A7-664F-4081-B564-4EA5F954196E}" srcId="{7FEACAD9-A58C-4C86-A4AC-ADB9B209B158}" destId="{63C36F44-D25A-4D24-8E15-AA913E952D64}" srcOrd="0" destOrd="0" parTransId="{0BDD1E7C-A834-48E3-9157-96A4D584239E}" sibTransId="{75B7415D-B8B4-4E9A-B3A4-1E991E994B3C}"/>
    <dgm:cxn modelId="{4B0AF91F-AB99-4DDD-B11F-DAA42C16780D}" type="presOf" srcId="{593430C9-0033-47E2-95C8-74A981A5120D}" destId="{AC4C6295-13A1-437E-B50C-8D1DBC44C8D2}" srcOrd="0" destOrd="0" presId="urn:microsoft.com/office/officeart/2005/8/layout/matrix1"/>
    <dgm:cxn modelId="{FD8C0903-3912-4F66-B299-D14F56BD2E10}" type="presParOf" srcId="{3F8C70C3-E93D-448E-B64A-3C42D82B6D3F}" destId="{76E219D1-EF62-4AE6-A64C-D6B184FE90C9}" srcOrd="0" destOrd="0" presId="urn:microsoft.com/office/officeart/2005/8/layout/matrix1"/>
    <dgm:cxn modelId="{6918F000-E0FC-4E76-A992-F42826DCE1D8}" type="presParOf" srcId="{76E219D1-EF62-4AE6-A64C-D6B184FE90C9}" destId="{5E9899F6-912F-4198-8019-08DCFFD3879F}" srcOrd="0" destOrd="0" presId="urn:microsoft.com/office/officeart/2005/8/layout/matrix1"/>
    <dgm:cxn modelId="{AC30B0FC-372D-453C-A581-37207C011035}" type="presParOf" srcId="{76E219D1-EF62-4AE6-A64C-D6B184FE90C9}" destId="{A24D9FF4-4BC9-4F0B-88D5-7528C930A273}" srcOrd="1" destOrd="0" presId="urn:microsoft.com/office/officeart/2005/8/layout/matrix1"/>
    <dgm:cxn modelId="{65000E93-A918-4C2A-86D4-787C245AE19A}" type="presParOf" srcId="{76E219D1-EF62-4AE6-A64C-D6B184FE90C9}" destId="{AC4C6295-13A1-437E-B50C-8D1DBC44C8D2}" srcOrd="2" destOrd="0" presId="urn:microsoft.com/office/officeart/2005/8/layout/matrix1"/>
    <dgm:cxn modelId="{A2703C7E-9260-45E0-9563-84070A28F351}" type="presParOf" srcId="{76E219D1-EF62-4AE6-A64C-D6B184FE90C9}" destId="{9E113896-A209-48AF-810B-FBF8F3FE0175}" srcOrd="3" destOrd="0" presId="urn:microsoft.com/office/officeart/2005/8/layout/matrix1"/>
    <dgm:cxn modelId="{82DF8227-62E0-4D2E-93E0-1BC97A716B06}" type="presParOf" srcId="{76E219D1-EF62-4AE6-A64C-D6B184FE90C9}" destId="{E406A863-0959-4737-9B0A-AFED5168E336}" srcOrd="4" destOrd="0" presId="urn:microsoft.com/office/officeart/2005/8/layout/matrix1"/>
    <dgm:cxn modelId="{D8AD934C-2D09-457F-97FC-8B3E40FB13B4}" type="presParOf" srcId="{76E219D1-EF62-4AE6-A64C-D6B184FE90C9}" destId="{59F8DF64-BCEC-4CCD-A096-6737456488BF}" srcOrd="5" destOrd="0" presId="urn:microsoft.com/office/officeart/2005/8/layout/matrix1"/>
    <dgm:cxn modelId="{2A04BC11-CAC9-4398-B41C-7FA17B09398C}" type="presParOf" srcId="{76E219D1-EF62-4AE6-A64C-D6B184FE90C9}" destId="{7B4C77D4-BE5E-4DE0-9AA9-1D2E74B05E4D}" srcOrd="6" destOrd="0" presId="urn:microsoft.com/office/officeart/2005/8/layout/matrix1"/>
    <dgm:cxn modelId="{DB319790-F7EC-40B7-A401-5252D505EB83}" type="presParOf" srcId="{76E219D1-EF62-4AE6-A64C-D6B184FE90C9}" destId="{80A4234F-F485-4710-BF8B-B38E6D189EA8}" srcOrd="7" destOrd="0" presId="urn:microsoft.com/office/officeart/2005/8/layout/matrix1"/>
    <dgm:cxn modelId="{F0FDF88F-A669-4B26-BB1C-BAC2B8675141}" type="presParOf" srcId="{3F8C70C3-E93D-448E-B64A-3C42D82B6D3F}" destId="{1DBD6849-B135-4BE6-B8D1-43B04F9F624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A2489C-1536-46C1-B389-6D54E36E0BC3}"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lang="tr-TR"/>
        </a:p>
      </dgm:t>
    </dgm:pt>
    <dgm:pt modelId="{C4FD2191-CA8E-451A-A53B-C94793253BC2}">
      <dgm:prSet phldrT="[Metin]"/>
      <dgm:spPr/>
      <dgm:t>
        <a:bodyPr/>
        <a:lstStyle/>
        <a:p>
          <a:r>
            <a:rPr lang="tr-TR" b="1" dirty="0" smtClean="0">
              <a:solidFill>
                <a:schemeClr val="tx1"/>
              </a:solidFill>
              <a:latin typeface="Segoe UI" panose="020B0502040204020203" pitchFamily="34" charset="0"/>
              <a:cs typeface="Segoe UI" panose="020B0502040204020203" pitchFamily="34" charset="0"/>
            </a:rPr>
            <a:t>Güvenli Bağlanma</a:t>
          </a:r>
          <a:endParaRPr lang="tr-TR" dirty="0">
            <a:solidFill>
              <a:schemeClr val="tx1"/>
            </a:solidFill>
            <a:latin typeface="Segoe UI" panose="020B0502040204020203" pitchFamily="34" charset="0"/>
            <a:cs typeface="Segoe UI" panose="020B0502040204020203" pitchFamily="34" charset="0"/>
          </a:endParaRPr>
        </a:p>
      </dgm:t>
    </dgm:pt>
    <dgm:pt modelId="{883AD8EA-FA26-40D7-AE05-2766AE121C6A}" type="parTrans" cxnId="{FA44DB88-60DD-491B-924D-9008E6132D19}">
      <dgm:prSet/>
      <dgm:spPr/>
      <dgm:t>
        <a:bodyPr/>
        <a:lstStyle/>
        <a:p>
          <a:endParaRPr lang="tr-TR"/>
        </a:p>
      </dgm:t>
    </dgm:pt>
    <dgm:pt modelId="{D573D40F-85C1-42F7-BDDC-931F638870BD}" type="sibTrans" cxnId="{FA44DB88-60DD-491B-924D-9008E6132D19}">
      <dgm:prSet/>
      <dgm:spPr/>
      <dgm:t>
        <a:bodyPr/>
        <a:lstStyle/>
        <a:p>
          <a:endParaRPr lang="tr-TR"/>
        </a:p>
      </dgm:t>
    </dgm:pt>
    <dgm:pt modelId="{252460D8-E78A-4A1C-AA09-CBEC683C554D}">
      <dgm:prSet phldrT="[Metin]"/>
      <dgm:spPr/>
      <dgm:t>
        <a:bodyPr/>
        <a:lstStyle/>
        <a:p>
          <a:r>
            <a:rPr lang="tr-TR" b="1" dirty="0" smtClean="0">
              <a:solidFill>
                <a:schemeClr val="tx1"/>
              </a:solidFill>
              <a:latin typeface="Segoe UI" panose="020B0502040204020203" pitchFamily="34" charset="0"/>
              <a:cs typeface="Segoe UI" panose="020B0502040204020203" pitchFamily="34" charset="0"/>
            </a:rPr>
            <a:t>Güvensiz Bağlanma</a:t>
          </a:r>
          <a:endParaRPr lang="tr-TR" dirty="0">
            <a:solidFill>
              <a:schemeClr val="tx1"/>
            </a:solidFill>
            <a:latin typeface="Segoe UI" panose="020B0502040204020203" pitchFamily="34" charset="0"/>
            <a:cs typeface="Segoe UI" panose="020B0502040204020203" pitchFamily="34" charset="0"/>
          </a:endParaRPr>
        </a:p>
      </dgm:t>
    </dgm:pt>
    <dgm:pt modelId="{65BBBFE1-7E86-450F-A14B-6BD0F1177511}" type="parTrans" cxnId="{F221D701-4C20-47CF-94B2-AEC2C5CCD494}">
      <dgm:prSet/>
      <dgm:spPr/>
      <dgm:t>
        <a:bodyPr/>
        <a:lstStyle/>
        <a:p>
          <a:endParaRPr lang="tr-TR"/>
        </a:p>
      </dgm:t>
    </dgm:pt>
    <dgm:pt modelId="{430B6D44-5962-4229-B974-FEBEED5D0864}" type="sibTrans" cxnId="{F221D701-4C20-47CF-94B2-AEC2C5CCD494}">
      <dgm:prSet/>
      <dgm:spPr/>
      <dgm:t>
        <a:bodyPr/>
        <a:lstStyle/>
        <a:p>
          <a:endParaRPr lang="tr-TR"/>
        </a:p>
      </dgm:t>
    </dgm:pt>
    <dgm:pt modelId="{A25E7C93-CFA4-41D4-8479-58996857EFAF}" type="pres">
      <dgm:prSet presAssocID="{02A2489C-1536-46C1-B389-6D54E36E0BC3}" presName="linear" presStyleCnt="0">
        <dgm:presLayoutVars>
          <dgm:dir/>
          <dgm:animLvl val="lvl"/>
          <dgm:resizeHandles val="exact"/>
        </dgm:presLayoutVars>
      </dgm:prSet>
      <dgm:spPr/>
      <dgm:t>
        <a:bodyPr/>
        <a:lstStyle/>
        <a:p>
          <a:endParaRPr lang="tr-TR"/>
        </a:p>
      </dgm:t>
    </dgm:pt>
    <dgm:pt modelId="{0898BEF0-D288-49C8-ABBF-538E6F0B3660}" type="pres">
      <dgm:prSet presAssocID="{C4FD2191-CA8E-451A-A53B-C94793253BC2}" presName="parentLin" presStyleCnt="0"/>
      <dgm:spPr/>
    </dgm:pt>
    <dgm:pt modelId="{AB15C83A-5431-4C22-9BE6-21A787837B2A}" type="pres">
      <dgm:prSet presAssocID="{C4FD2191-CA8E-451A-A53B-C94793253BC2}" presName="parentLeftMargin" presStyleLbl="node1" presStyleIdx="0" presStyleCnt="2"/>
      <dgm:spPr/>
      <dgm:t>
        <a:bodyPr/>
        <a:lstStyle/>
        <a:p>
          <a:endParaRPr lang="tr-TR"/>
        </a:p>
      </dgm:t>
    </dgm:pt>
    <dgm:pt modelId="{8AB59F85-8E90-4AA6-82C7-099AF07B7305}" type="pres">
      <dgm:prSet presAssocID="{C4FD2191-CA8E-451A-A53B-C94793253BC2}" presName="parentText" presStyleLbl="node1" presStyleIdx="0" presStyleCnt="2">
        <dgm:presLayoutVars>
          <dgm:chMax val="0"/>
          <dgm:bulletEnabled val="1"/>
        </dgm:presLayoutVars>
      </dgm:prSet>
      <dgm:spPr/>
      <dgm:t>
        <a:bodyPr/>
        <a:lstStyle/>
        <a:p>
          <a:endParaRPr lang="tr-TR"/>
        </a:p>
      </dgm:t>
    </dgm:pt>
    <dgm:pt modelId="{BDACDA9A-3FD0-4073-9FF2-ED3EE873998D}" type="pres">
      <dgm:prSet presAssocID="{C4FD2191-CA8E-451A-A53B-C94793253BC2}" presName="negativeSpace" presStyleCnt="0"/>
      <dgm:spPr/>
    </dgm:pt>
    <dgm:pt modelId="{A0692E22-6C0C-4FE0-A24F-4A582A029B3A}" type="pres">
      <dgm:prSet presAssocID="{C4FD2191-CA8E-451A-A53B-C94793253BC2}" presName="childText" presStyleLbl="conFgAcc1" presStyleIdx="0" presStyleCnt="2" custLinFactY="-300000" custLinFactNeighborX="59114" custLinFactNeighborY="-374830">
        <dgm:presLayoutVars>
          <dgm:bulletEnabled val="1"/>
        </dgm:presLayoutVars>
      </dgm:prSet>
      <dgm:spPr/>
    </dgm:pt>
    <dgm:pt modelId="{E3A33700-8470-40AD-9817-876A849A8F5F}" type="pres">
      <dgm:prSet presAssocID="{D573D40F-85C1-42F7-BDDC-931F638870BD}" presName="spaceBetweenRectangles" presStyleCnt="0"/>
      <dgm:spPr/>
    </dgm:pt>
    <dgm:pt modelId="{72984DC0-21BD-4FEA-A1E2-C69A1E0D9928}" type="pres">
      <dgm:prSet presAssocID="{252460D8-E78A-4A1C-AA09-CBEC683C554D}" presName="parentLin" presStyleCnt="0"/>
      <dgm:spPr/>
    </dgm:pt>
    <dgm:pt modelId="{4610DD0F-85BC-4EDB-B8CF-F404DD27869D}" type="pres">
      <dgm:prSet presAssocID="{252460D8-E78A-4A1C-AA09-CBEC683C554D}" presName="parentLeftMargin" presStyleLbl="node1" presStyleIdx="0" presStyleCnt="2"/>
      <dgm:spPr/>
      <dgm:t>
        <a:bodyPr/>
        <a:lstStyle/>
        <a:p>
          <a:endParaRPr lang="tr-TR"/>
        </a:p>
      </dgm:t>
    </dgm:pt>
    <dgm:pt modelId="{4F95C0CE-45B4-435E-AC9E-5EDAB48A27ED}" type="pres">
      <dgm:prSet presAssocID="{252460D8-E78A-4A1C-AA09-CBEC683C554D}" presName="parentText" presStyleLbl="node1" presStyleIdx="1" presStyleCnt="2">
        <dgm:presLayoutVars>
          <dgm:chMax val="0"/>
          <dgm:bulletEnabled val="1"/>
        </dgm:presLayoutVars>
      </dgm:prSet>
      <dgm:spPr/>
      <dgm:t>
        <a:bodyPr/>
        <a:lstStyle/>
        <a:p>
          <a:endParaRPr lang="tr-TR"/>
        </a:p>
      </dgm:t>
    </dgm:pt>
    <dgm:pt modelId="{7AAD3B09-0FA0-49A1-8648-1BE531149DE9}" type="pres">
      <dgm:prSet presAssocID="{252460D8-E78A-4A1C-AA09-CBEC683C554D}" presName="negativeSpace" presStyleCnt="0"/>
      <dgm:spPr/>
    </dgm:pt>
    <dgm:pt modelId="{6B954263-CE30-4B72-9B92-E130612D8646}" type="pres">
      <dgm:prSet presAssocID="{252460D8-E78A-4A1C-AA09-CBEC683C554D}" presName="childText" presStyleLbl="conFgAcc1" presStyleIdx="1" presStyleCnt="2">
        <dgm:presLayoutVars>
          <dgm:bulletEnabled val="1"/>
        </dgm:presLayoutVars>
      </dgm:prSet>
      <dgm:spPr/>
    </dgm:pt>
  </dgm:ptLst>
  <dgm:cxnLst>
    <dgm:cxn modelId="{D6B89AA9-8032-4163-B64D-3B02FDFD17B4}" type="presOf" srcId="{252460D8-E78A-4A1C-AA09-CBEC683C554D}" destId="{4610DD0F-85BC-4EDB-B8CF-F404DD27869D}" srcOrd="0" destOrd="0" presId="urn:microsoft.com/office/officeart/2005/8/layout/list1"/>
    <dgm:cxn modelId="{F221D701-4C20-47CF-94B2-AEC2C5CCD494}" srcId="{02A2489C-1536-46C1-B389-6D54E36E0BC3}" destId="{252460D8-E78A-4A1C-AA09-CBEC683C554D}" srcOrd="1" destOrd="0" parTransId="{65BBBFE1-7E86-450F-A14B-6BD0F1177511}" sibTransId="{430B6D44-5962-4229-B974-FEBEED5D0864}"/>
    <dgm:cxn modelId="{5A1270A3-B4FE-4057-9158-092C21531FFE}" type="presOf" srcId="{02A2489C-1536-46C1-B389-6D54E36E0BC3}" destId="{A25E7C93-CFA4-41D4-8479-58996857EFAF}" srcOrd="0" destOrd="0" presId="urn:microsoft.com/office/officeart/2005/8/layout/list1"/>
    <dgm:cxn modelId="{AAC84EE1-E882-4039-93F9-051D35941EA8}" type="presOf" srcId="{C4FD2191-CA8E-451A-A53B-C94793253BC2}" destId="{8AB59F85-8E90-4AA6-82C7-099AF07B7305}" srcOrd="1" destOrd="0" presId="urn:microsoft.com/office/officeart/2005/8/layout/list1"/>
    <dgm:cxn modelId="{FA44DB88-60DD-491B-924D-9008E6132D19}" srcId="{02A2489C-1536-46C1-B389-6D54E36E0BC3}" destId="{C4FD2191-CA8E-451A-A53B-C94793253BC2}" srcOrd="0" destOrd="0" parTransId="{883AD8EA-FA26-40D7-AE05-2766AE121C6A}" sibTransId="{D573D40F-85C1-42F7-BDDC-931F638870BD}"/>
    <dgm:cxn modelId="{2E69CBD9-9692-4D1F-91ED-71150F603F3F}" type="presOf" srcId="{252460D8-E78A-4A1C-AA09-CBEC683C554D}" destId="{4F95C0CE-45B4-435E-AC9E-5EDAB48A27ED}" srcOrd="1" destOrd="0" presId="urn:microsoft.com/office/officeart/2005/8/layout/list1"/>
    <dgm:cxn modelId="{2A492010-CB97-4C83-9A09-029C435B84C1}" type="presOf" srcId="{C4FD2191-CA8E-451A-A53B-C94793253BC2}" destId="{AB15C83A-5431-4C22-9BE6-21A787837B2A}" srcOrd="0" destOrd="0" presId="urn:microsoft.com/office/officeart/2005/8/layout/list1"/>
    <dgm:cxn modelId="{9092BE14-4C5D-44A7-813F-5F011F829950}" type="presParOf" srcId="{A25E7C93-CFA4-41D4-8479-58996857EFAF}" destId="{0898BEF0-D288-49C8-ABBF-538E6F0B3660}" srcOrd="0" destOrd="0" presId="urn:microsoft.com/office/officeart/2005/8/layout/list1"/>
    <dgm:cxn modelId="{E6FEF710-E73B-4FA0-A15C-80D609C3700B}" type="presParOf" srcId="{0898BEF0-D288-49C8-ABBF-538E6F0B3660}" destId="{AB15C83A-5431-4C22-9BE6-21A787837B2A}" srcOrd="0" destOrd="0" presId="urn:microsoft.com/office/officeart/2005/8/layout/list1"/>
    <dgm:cxn modelId="{6FDA0D05-844A-45FE-BBDD-676CE878AFB0}" type="presParOf" srcId="{0898BEF0-D288-49C8-ABBF-538E6F0B3660}" destId="{8AB59F85-8E90-4AA6-82C7-099AF07B7305}" srcOrd="1" destOrd="0" presId="urn:microsoft.com/office/officeart/2005/8/layout/list1"/>
    <dgm:cxn modelId="{198B9071-4A1E-4F33-A7A9-3307F1869534}" type="presParOf" srcId="{A25E7C93-CFA4-41D4-8479-58996857EFAF}" destId="{BDACDA9A-3FD0-4073-9FF2-ED3EE873998D}" srcOrd="1" destOrd="0" presId="urn:microsoft.com/office/officeart/2005/8/layout/list1"/>
    <dgm:cxn modelId="{253ACDCD-71BF-41EF-8D0E-F7CF158E1AFF}" type="presParOf" srcId="{A25E7C93-CFA4-41D4-8479-58996857EFAF}" destId="{A0692E22-6C0C-4FE0-A24F-4A582A029B3A}" srcOrd="2" destOrd="0" presId="urn:microsoft.com/office/officeart/2005/8/layout/list1"/>
    <dgm:cxn modelId="{5FD0B7B2-D93A-40CC-97B4-7C81495014C7}" type="presParOf" srcId="{A25E7C93-CFA4-41D4-8479-58996857EFAF}" destId="{E3A33700-8470-40AD-9817-876A849A8F5F}" srcOrd="3" destOrd="0" presId="urn:microsoft.com/office/officeart/2005/8/layout/list1"/>
    <dgm:cxn modelId="{7E93246C-B3F6-4074-89C8-78E13ABB7988}" type="presParOf" srcId="{A25E7C93-CFA4-41D4-8479-58996857EFAF}" destId="{72984DC0-21BD-4FEA-A1E2-C69A1E0D9928}" srcOrd="4" destOrd="0" presId="urn:microsoft.com/office/officeart/2005/8/layout/list1"/>
    <dgm:cxn modelId="{82CC8700-65C7-423A-AA8A-CF808ED9AA61}" type="presParOf" srcId="{72984DC0-21BD-4FEA-A1E2-C69A1E0D9928}" destId="{4610DD0F-85BC-4EDB-B8CF-F404DD27869D}" srcOrd="0" destOrd="0" presId="urn:microsoft.com/office/officeart/2005/8/layout/list1"/>
    <dgm:cxn modelId="{FAE3CE43-C4D6-4525-B355-694C28708185}" type="presParOf" srcId="{72984DC0-21BD-4FEA-A1E2-C69A1E0D9928}" destId="{4F95C0CE-45B4-435E-AC9E-5EDAB48A27ED}" srcOrd="1" destOrd="0" presId="urn:microsoft.com/office/officeart/2005/8/layout/list1"/>
    <dgm:cxn modelId="{55E101E8-2650-44BD-81F0-5C771FCFA543}" type="presParOf" srcId="{A25E7C93-CFA4-41D4-8479-58996857EFAF}" destId="{7AAD3B09-0FA0-49A1-8648-1BE531149DE9}" srcOrd="5" destOrd="0" presId="urn:microsoft.com/office/officeart/2005/8/layout/list1"/>
    <dgm:cxn modelId="{D2B0BF3A-1A99-4429-9843-EA4BBD7F86CC}" type="presParOf" srcId="{A25E7C93-CFA4-41D4-8479-58996857EFAF}" destId="{6B954263-CE30-4B72-9B92-E130612D8646}"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733591-BDA8-4741-83CD-0AC32CADC6A6}" type="doc">
      <dgm:prSet loTypeId="urn:microsoft.com/office/officeart/2005/8/layout/arrow6" loCatId="process" qsTypeId="urn:microsoft.com/office/officeart/2005/8/quickstyle/simple1" qsCatId="simple" csTypeId="urn:microsoft.com/office/officeart/2005/8/colors/colorful4" csCatId="colorful" phldr="1"/>
      <dgm:spPr/>
      <dgm:t>
        <a:bodyPr/>
        <a:lstStyle/>
        <a:p>
          <a:endParaRPr lang="tr-TR"/>
        </a:p>
      </dgm:t>
    </dgm:pt>
    <dgm:pt modelId="{33AE3D63-4A03-4D14-8485-BE0378D17F98}">
      <dgm:prSet phldrT="[Metin]"/>
      <dgm:spPr/>
      <dgm:t>
        <a:bodyPr/>
        <a:lstStyle/>
        <a:p>
          <a:r>
            <a:rPr lang="tr-TR" dirty="0">
              <a:solidFill>
                <a:schemeClr val="tx1"/>
              </a:solidFill>
              <a:latin typeface="Segoe UI" panose="020B0502040204020203" pitchFamily="34" charset="0"/>
              <a:cs typeface="Segoe UI" panose="020B0502040204020203" pitchFamily="34" charset="0"/>
            </a:rPr>
            <a:t>Formel Değerlendirme</a:t>
          </a:r>
        </a:p>
      </dgm:t>
    </dgm:pt>
    <dgm:pt modelId="{AFD43E57-A7DB-4689-963C-45C17257683F}" type="parTrans" cxnId="{2597B64E-DC48-4AD9-81B7-197E98674897}">
      <dgm:prSet/>
      <dgm:spPr/>
      <dgm:t>
        <a:bodyPr/>
        <a:lstStyle/>
        <a:p>
          <a:endParaRPr lang="tr-TR">
            <a:latin typeface="Segoe UI" panose="020B0502040204020203" pitchFamily="34" charset="0"/>
            <a:cs typeface="Segoe UI" panose="020B0502040204020203" pitchFamily="34" charset="0"/>
          </a:endParaRPr>
        </a:p>
      </dgm:t>
    </dgm:pt>
    <dgm:pt modelId="{7870A745-5345-4605-83C4-67AAC1C090C7}" type="sibTrans" cxnId="{2597B64E-DC48-4AD9-81B7-197E98674897}">
      <dgm:prSet/>
      <dgm:spPr/>
      <dgm:t>
        <a:bodyPr/>
        <a:lstStyle/>
        <a:p>
          <a:endParaRPr lang="tr-TR">
            <a:latin typeface="Segoe UI" panose="020B0502040204020203" pitchFamily="34" charset="0"/>
            <a:cs typeface="Segoe UI" panose="020B0502040204020203" pitchFamily="34" charset="0"/>
          </a:endParaRPr>
        </a:p>
      </dgm:t>
    </dgm:pt>
    <dgm:pt modelId="{A0ABC607-B36A-4B66-B07B-273D9B406055}">
      <dgm:prSet phldrT="[Metin]"/>
      <dgm:spPr/>
      <dgm:t>
        <a:bodyPr/>
        <a:lstStyle/>
        <a:p>
          <a:r>
            <a:rPr lang="tr-TR" dirty="0">
              <a:solidFill>
                <a:schemeClr val="tx1"/>
              </a:solidFill>
              <a:latin typeface="Segoe UI" panose="020B0502040204020203" pitchFamily="34" charset="0"/>
              <a:cs typeface="Segoe UI" panose="020B0502040204020203" pitchFamily="34" charset="0"/>
            </a:rPr>
            <a:t>Enform</a:t>
          </a:r>
          <a:r>
            <a:rPr lang="en-US" dirty="0">
              <a:solidFill>
                <a:schemeClr val="tx1"/>
              </a:solidFill>
              <a:latin typeface="Segoe UI" panose="020B0502040204020203" pitchFamily="34" charset="0"/>
              <a:cs typeface="Segoe UI" panose="020B0502040204020203" pitchFamily="34" charset="0"/>
            </a:rPr>
            <a:t>e</a:t>
          </a:r>
          <a:r>
            <a:rPr lang="tr-TR" dirty="0">
              <a:solidFill>
                <a:schemeClr val="tx1"/>
              </a:solidFill>
              <a:latin typeface="Segoe UI" panose="020B0502040204020203" pitchFamily="34" charset="0"/>
              <a:cs typeface="Segoe UI" panose="020B0502040204020203" pitchFamily="34" charset="0"/>
            </a:rPr>
            <a:t>l Değerlendirme</a:t>
          </a:r>
        </a:p>
      </dgm:t>
    </dgm:pt>
    <dgm:pt modelId="{0F3BC997-11D1-42BA-B64C-02D73F85F92A}" type="parTrans" cxnId="{AF8BF611-B8F9-4A84-8A95-62D6EA4C06B6}">
      <dgm:prSet/>
      <dgm:spPr/>
      <dgm:t>
        <a:bodyPr/>
        <a:lstStyle/>
        <a:p>
          <a:endParaRPr lang="tr-TR">
            <a:latin typeface="Segoe UI" panose="020B0502040204020203" pitchFamily="34" charset="0"/>
            <a:cs typeface="Segoe UI" panose="020B0502040204020203" pitchFamily="34" charset="0"/>
          </a:endParaRPr>
        </a:p>
      </dgm:t>
    </dgm:pt>
    <dgm:pt modelId="{7F1745AC-5032-4335-98BA-178A70E2B700}" type="sibTrans" cxnId="{AF8BF611-B8F9-4A84-8A95-62D6EA4C06B6}">
      <dgm:prSet/>
      <dgm:spPr/>
      <dgm:t>
        <a:bodyPr/>
        <a:lstStyle/>
        <a:p>
          <a:endParaRPr lang="tr-TR">
            <a:latin typeface="Segoe UI" panose="020B0502040204020203" pitchFamily="34" charset="0"/>
            <a:cs typeface="Segoe UI" panose="020B0502040204020203" pitchFamily="34" charset="0"/>
          </a:endParaRPr>
        </a:p>
      </dgm:t>
    </dgm:pt>
    <dgm:pt modelId="{42325EB1-EF6F-47A9-B1D5-2782A32A2902}" type="pres">
      <dgm:prSet presAssocID="{B0733591-BDA8-4741-83CD-0AC32CADC6A6}" presName="compositeShape" presStyleCnt="0">
        <dgm:presLayoutVars>
          <dgm:chMax val="2"/>
          <dgm:dir/>
          <dgm:resizeHandles val="exact"/>
        </dgm:presLayoutVars>
      </dgm:prSet>
      <dgm:spPr/>
      <dgm:t>
        <a:bodyPr/>
        <a:lstStyle/>
        <a:p>
          <a:endParaRPr lang="tr-TR"/>
        </a:p>
      </dgm:t>
    </dgm:pt>
    <dgm:pt modelId="{BF17AFEF-5237-4E7B-9285-849F2A88A941}" type="pres">
      <dgm:prSet presAssocID="{B0733591-BDA8-4741-83CD-0AC32CADC6A6}" presName="ribbon" presStyleLbl="node1" presStyleIdx="0" presStyleCnt="1" custScaleX="133100"/>
      <dgm:spPr/>
    </dgm:pt>
    <dgm:pt modelId="{60068D5E-B084-4A61-AEDE-E4402B5149F7}" type="pres">
      <dgm:prSet presAssocID="{B0733591-BDA8-4741-83CD-0AC32CADC6A6}" presName="leftArrowText" presStyleLbl="node1" presStyleIdx="0" presStyleCnt="1" custLinFactNeighborX="-7620" custLinFactNeighborY="-641">
        <dgm:presLayoutVars>
          <dgm:chMax val="0"/>
          <dgm:bulletEnabled val="1"/>
        </dgm:presLayoutVars>
      </dgm:prSet>
      <dgm:spPr/>
      <dgm:t>
        <a:bodyPr/>
        <a:lstStyle/>
        <a:p>
          <a:endParaRPr lang="tr-TR"/>
        </a:p>
      </dgm:t>
    </dgm:pt>
    <dgm:pt modelId="{CD797D60-0423-4682-85FB-84F7F9933415}" type="pres">
      <dgm:prSet presAssocID="{B0733591-BDA8-4741-83CD-0AC32CADC6A6}" presName="rightArrowText" presStyleLbl="node1" presStyleIdx="0" presStyleCnt="1" custLinFactNeighborX="12574" custLinFactNeighborY="339">
        <dgm:presLayoutVars>
          <dgm:chMax val="0"/>
          <dgm:bulletEnabled val="1"/>
        </dgm:presLayoutVars>
      </dgm:prSet>
      <dgm:spPr/>
      <dgm:t>
        <a:bodyPr/>
        <a:lstStyle/>
        <a:p>
          <a:endParaRPr lang="tr-TR"/>
        </a:p>
      </dgm:t>
    </dgm:pt>
  </dgm:ptLst>
  <dgm:cxnLst>
    <dgm:cxn modelId="{1625EF30-70BC-4D99-B49E-4CCC326BCB5A}" type="presOf" srcId="{33AE3D63-4A03-4D14-8485-BE0378D17F98}" destId="{60068D5E-B084-4A61-AEDE-E4402B5149F7}" srcOrd="0" destOrd="0" presId="urn:microsoft.com/office/officeart/2005/8/layout/arrow6"/>
    <dgm:cxn modelId="{78E51B5D-48FC-4369-B807-043AD9EF91EC}" type="presOf" srcId="{A0ABC607-B36A-4B66-B07B-273D9B406055}" destId="{CD797D60-0423-4682-85FB-84F7F9933415}" srcOrd="0" destOrd="0" presId="urn:microsoft.com/office/officeart/2005/8/layout/arrow6"/>
    <dgm:cxn modelId="{2597B64E-DC48-4AD9-81B7-197E98674897}" srcId="{B0733591-BDA8-4741-83CD-0AC32CADC6A6}" destId="{33AE3D63-4A03-4D14-8485-BE0378D17F98}" srcOrd="0" destOrd="0" parTransId="{AFD43E57-A7DB-4689-963C-45C17257683F}" sibTransId="{7870A745-5345-4605-83C4-67AAC1C090C7}"/>
    <dgm:cxn modelId="{AF8BF611-B8F9-4A84-8A95-62D6EA4C06B6}" srcId="{B0733591-BDA8-4741-83CD-0AC32CADC6A6}" destId="{A0ABC607-B36A-4B66-B07B-273D9B406055}" srcOrd="1" destOrd="0" parTransId="{0F3BC997-11D1-42BA-B64C-02D73F85F92A}" sibTransId="{7F1745AC-5032-4335-98BA-178A70E2B700}"/>
    <dgm:cxn modelId="{ECA423A2-44C2-465B-A549-F5F207F75893}" type="presOf" srcId="{B0733591-BDA8-4741-83CD-0AC32CADC6A6}" destId="{42325EB1-EF6F-47A9-B1D5-2782A32A2902}" srcOrd="0" destOrd="0" presId="urn:microsoft.com/office/officeart/2005/8/layout/arrow6"/>
    <dgm:cxn modelId="{0657FF45-D93B-40FB-A592-6574DE3DC146}" type="presParOf" srcId="{42325EB1-EF6F-47A9-B1D5-2782A32A2902}" destId="{BF17AFEF-5237-4E7B-9285-849F2A88A941}" srcOrd="0" destOrd="0" presId="urn:microsoft.com/office/officeart/2005/8/layout/arrow6"/>
    <dgm:cxn modelId="{3E893A47-3F02-4D14-ACE8-3BD3C04A6F06}" type="presParOf" srcId="{42325EB1-EF6F-47A9-B1D5-2782A32A2902}" destId="{60068D5E-B084-4A61-AEDE-E4402B5149F7}" srcOrd="1" destOrd="0" presId="urn:microsoft.com/office/officeart/2005/8/layout/arrow6"/>
    <dgm:cxn modelId="{2BF3B5E7-442D-4933-9347-F6D06BCADB5C}" type="presParOf" srcId="{42325EB1-EF6F-47A9-B1D5-2782A32A2902}" destId="{CD797D60-0423-4682-85FB-84F7F9933415}"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8BCC9C7-023C-4DBD-A15E-C2595E3853F3}" type="doc">
      <dgm:prSet loTypeId="urn:microsoft.com/office/officeart/2005/8/layout/chevron1" loCatId="process" qsTypeId="urn:microsoft.com/office/officeart/2005/8/quickstyle/simple1" qsCatId="simple" csTypeId="urn:microsoft.com/office/officeart/2005/8/colors/colorful1" csCatId="colorful" phldr="1"/>
      <dgm:spPr/>
    </dgm:pt>
    <dgm:pt modelId="{575A9E8D-8154-4087-836E-2898722F1BFB}">
      <dgm:prSet phldrT="[Metin]"/>
      <dgm:spPr>
        <a:solidFill>
          <a:schemeClr val="accent6">
            <a:lumMod val="75000"/>
          </a:schemeClr>
        </a:solidFill>
      </dgm:spPr>
      <dgm:t>
        <a:bodyPr/>
        <a:lstStyle/>
        <a:p>
          <a:r>
            <a:rPr lang="tr-TR" dirty="0">
              <a:latin typeface="Segoe UI" panose="020B0502040204020203" pitchFamily="34" charset="0"/>
              <a:cs typeface="Segoe UI" panose="020B0502040204020203" pitchFamily="34" charset="0"/>
            </a:rPr>
            <a:t>Denver II Gelişimsel Tarama Testi</a:t>
          </a:r>
        </a:p>
      </dgm:t>
    </dgm:pt>
    <dgm:pt modelId="{288C3874-DB45-4BCB-A4CF-C974E3DED8CF}" type="parTrans" cxnId="{74C727CC-10C5-41ED-B8CA-870EAFA9F044}">
      <dgm:prSet/>
      <dgm:spPr/>
      <dgm:t>
        <a:bodyPr/>
        <a:lstStyle/>
        <a:p>
          <a:endParaRPr lang="tr-TR">
            <a:latin typeface="Segoe UI" panose="020B0502040204020203" pitchFamily="34" charset="0"/>
            <a:cs typeface="Segoe UI" panose="020B0502040204020203" pitchFamily="34" charset="0"/>
          </a:endParaRPr>
        </a:p>
      </dgm:t>
    </dgm:pt>
    <dgm:pt modelId="{B9D243E3-CB1D-45AF-9AF0-82BDB54614C7}" type="sibTrans" cxnId="{74C727CC-10C5-41ED-B8CA-870EAFA9F044}">
      <dgm:prSet/>
      <dgm:spPr/>
      <dgm:t>
        <a:bodyPr/>
        <a:lstStyle/>
        <a:p>
          <a:endParaRPr lang="tr-TR">
            <a:latin typeface="Segoe UI" panose="020B0502040204020203" pitchFamily="34" charset="0"/>
            <a:cs typeface="Segoe UI" panose="020B0502040204020203" pitchFamily="34" charset="0"/>
          </a:endParaRPr>
        </a:p>
      </dgm:t>
    </dgm:pt>
    <dgm:pt modelId="{8B4CA85D-F55F-4035-9B5E-DD218C61D360}">
      <dgm:prSet phldrT="[Metin]"/>
      <dgm:spPr>
        <a:solidFill>
          <a:schemeClr val="accent6">
            <a:lumMod val="60000"/>
            <a:lumOff val="40000"/>
          </a:schemeClr>
        </a:solidFill>
      </dgm:spPr>
      <dgm:t>
        <a:bodyPr/>
        <a:lstStyle/>
        <a:p>
          <a:r>
            <a:rPr lang="tr-TR" dirty="0" smtClean="0">
              <a:latin typeface="Segoe UI" panose="020B0502040204020203" pitchFamily="34" charset="0"/>
              <a:cs typeface="Segoe UI" panose="020B0502040204020203" pitchFamily="34" charset="0"/>
            </a:rPr>
            <a:t>Ankara Gelişim Envanteri</a:t>
          </a:r>
          <a:endParaRPr lang="tr-TR" dirty="0">
            <a:latin typeface="Segoe UI" panose="020B0502040204020203" pitchFamily="34" charset="0"/>
            <a:cs typeface="Segoe UI" panose="020B0502040204020203" pitchFamily="34" charset="0"/>
          </a:endParaRPr>
        </a:p>
      </dgm:t>
    </dgm:pt>
    <dgm:pt modelId="{42BE3FDB-68C6-4A0A-BE02-DF89271D7D98}" type="parTrans" cxnId="{BB91C9F4-2747-4210-8AD6-B9402C9285F0}">
      <dgm:prSet/>
      <dgm:spPr/>
      <dgm:t>
        <a:bodyPr/>
        <a:lstStyle/>
        <a:p>
          <a:endParaRPr lang="tr-TR">
            <a:latin typeface="Segoe UI" panose="020B0502040204020203" pitchFamily="34" charset="0"/>
            <a:cs typeface="Segoe UI" panose="020B0502040204020203" pitchFamily="34" charset="0"/>
          </a:endParaRPr>
        </a:p>
      </dgm:t>
    </dgm:pt>
    <dgm:pt modelId="{7551A726-4396-447D-8159-DD51835409FD}" type="sibTrans" cxnId="{BB91C9F4-2747-4210-8AD6-B9402C9285F0}">
      <dgm:prSet/>
      <dgm:spPr/>
      <dgm:t>
        <a:bodyPr/>
        <a:lstStyle/>
        <a:p>
          <a:endParaRPr lang="tr-TR">
            <a:latin typeface="Segoe UI" panose="020B0502040204020203" pitchFamily="34" charset="0"/>
            <a:cs typeface="Segoe UI" panose="020B0502040204020203" pitchFamily="34" charset="0"/>
          </a:endParaRPr>
        </a:p>
      </dgm:t>
    </dgm:pt>
    <dgm:pt modelId="{1A9D40CC-AA0E-4D27-B981-EAD0EED20036}">
      <dgm:prSet/>
      <dgm:spPr>
        <a:solidFill>
          <a:schemeClr val="accent6">
            <a:lumMod val="40000"/>
            <a:lumOff val="60000"/>
          </a:schemeClr>
        </a:solidFill>
      </dgm:spPr>
      <dgm:t>
        <a:bodyPr/>
        <a:lstStyle/>
        <a:p>
          <a:r>
            <a:rPr lang="tr-TR" dirty="0">
              <a:latin typeface="Segoe UI" panose="020B0502040204020203" pitchFamily="34" charset="0"/>
              <a:cs typeface="Segoe UI" panose="020B0502040204020203" pitchFamily="34" charset="0"/>
            </a:rPr>
            <a:t>Gazi Erken Çocukluk Gelişim Değerlendirme Aracı (GEÇDA)</a:t>
          </a:r>
        </a:p>
      </dgm:t>
    </dgm:pt>
    <dgm:pt modelId="{90AEF68A-8CE2-4E16-B2F2-15E747FA5506}" type="parTrans" cxnId="{43063068-530D-46BD-944A-62FE197AE537}">
      <dgm:prSet/>
      <dgm:spPr/>
      <dgm:t>
        <a:bodyPr/>
        <a:lstStyle/>
        <a:p>
          <a:endParaRPr lang="tr-TR">
            <a:latin typeface="Segoe UI" panose="020B0502040204020203" pitchFamily="34" charset="0"/>
            <a:cs typeface="Segoe UI" panose="020B0502040204020203" pitchFamily="34" charset="0"/>
          </a:endParaRPr>
        </a:p>
      </dgm:t>
    </dgm:pt>
    <dgm:pt modelId="{1DB175B7-B6F3-43CF-83A3-E4B19E96494F}" type="sibTrans" cxnId="{43063068-530D-46BD-944A-62FE197AE537}">
      <dgm:prSet/>
      <dgm:spPr/>
      <dgm:t>
        <a:bodyPr/>
        <a:lstStyle/>
        <a:p>
          <a:endParaRPr lang="tr-TR">
            <a:latin typeface="Segoe UI" panose="020B0502040204020203" pitchFamily="34" charset="0"/>
            <a:cs typeface="Segoe UI" panose="020B0502040204020203" pitchFamily="34" charset="0"/>
          </a:endParaRPr>
        </a:p>
      </dgm:t>
    </dgm:pt>
    <dgm:pt modelId="{027A7AFD-F245-44B6-81DC-42CEE06F0D4E}">
      <dgm:prSet phldrT="[Metin]"/>
      <dgm:spPr>
        <a:solidFill>
          <a:schemeClr val="accent6">
            <a:lumMod val="60000"/>
            <a:lumOff val="40000"/>
          </a:schemeClr>
        </a:solidFill>
      </dgm:spPr>
      <dgm:t>
        <a:bodyPr/>
        <a:lstStyle/>
        <a:p>
          <a:r>
            <a:rPr lang="tr-TR" smtClean="0">
              <a:latin typeface="Segoe UI" panose="020B0502040204020203" pitchFamily="34" charset="0"/>
              <a:cs typeface="Segoe UI" panose="020B0502040204020203" pitchFamily="34" charset="0"/>
            </a:rPr>
            <a:t>Bayley </a:t>
          </a:r>
          <a:r>
            <a:rPr lang="tr-TR" dirty="0">
              <a:latin typeface="Segoe UI" panose="020B0502040204020203" pitchFamily="34" charset="0"/>
              <a:cs typeface="Segoe UI" panose="020B0502040204020203" pitchFamily="34" charset="0"/>
            </a:rPr>
            <a:t>Bebek Gelişim Envanteri</a:t>
          </a:r>
        </a:p>
      </dgm:t>
    </dgm:pt>
    <dgm:pt modelId="{5D74B646-9D70-4DB0-8325-A850B3004E32}" type="parTrans" cxnId="{2867648B-D57B-41F5-BD15-9042B4C7F58B}">
      <dgm:prSet/>
      <dgm:spPr/>
    </dgm:pt>
    <dgm:pt modelId="{2EC91662-0068-4ED0-8640-CBA5CA71E973}" type="sibTrans" cxnId="{2867648B-D57B-41F5-BD15-9042B4C7F58B}">
      <dgm:prSet/>
      <dgm:spPr/>
    </dgm:pt>
    <dgm:pt modelId="{A12B2201-9CC4-4858-91D3-78F89BE94AEA}" type="pres">
      <dgm:prSet presAssocID="{08BCC9C7-023C-4DBD-A15E-C2595E3853F3}" presName="Name0" presStyleCnt="0">
        <dgm:presLayoutVars>
          <dgm:dir/>
          <dgm:animLvl val="lvl"/>
          <dgm:resizeHandles val="exact"/>
        </dgm:presLayoutVars>
      </dgm:prSet>
      <dgm:spPr/>
    </dgm:pt>
    <dgm:pt modelId="{2F060E28-6133-49A3-8E7A-69005F62F43A}" type="pres">
      <dgm:prSet presAssocID="{575A9E8D-8154-4087-836E-2898722F1BFB}" presName="parTxOnly" presStyleLbl="node1" presStyleIdx="0" presStyleCnt="4">
        <dgm:presLayoutVars>
          <dgm:chMax val="0"/>
          <dgm:chPref val="0"/>
          <dgm:bulletEnabled val="1"/>
        </dgm:presLayoutVars>
      </dgm:prSet>
      <dgm:spPr/>
      <dgm:t>
        <a:bodyPr/>
        <a:lstStyle/>
        <a:p>
          <a:endParaRPr lang="tr-TR"/>
        </a:p>
      </dgm:t>
    </dgm:pt>
    <dgm:pt modelId="{149969BE-B6DB-4563-B805-01A08EBAABC4}" type="pres">
      <dgm:prSet presAssocID="{B9D243E3-CB1D-45AF-9AF0-82BDB54614C7}" presName="parTxOnlySpace" presStyleCnt="0"/>
      <dgm:spPr/>
    </dgm:pt>
    <dgm:pt modelId="{A6141C46-1B92-4CBF-A54A-09C2C5572A77}" type="pres">
      <dgm:prSet presAssocID="{8B4CA85D-F55F-4035-9B5E-DD218C61D360}" presName="parTxOnly" presStyleLbl="node1" presStyleIdx="1" presStyleCnt="4">
        <dgm:presLayoutVars>
          <dgm:chMax val="0"/>
          <dgm:chPref val="0"/>
          <dgm:bulletEnabled val="1"/>
        </dgm:presLayoutVars>
      </dgm:prSet>
      <dgm:spPr/>
      <dgm:t>
        <a:bodyPr/>
        <a:lstStyle/>
        <a:p>
          <a:endParaRPr lang="tr-TR"/>
        </a:p>
      </dgm:t>
    </dgm:pt>
    <dgm:pt modelId="{0E9DE466-E79C-411E-B138-4A803121BECC}" type="pres">
      <dgm:prSet presAssocID="{7551A726-4396-447D-8159-DD51835409FD}" presName="parTxOnlySpace" presStyleCnt="0"/>
      <dgm:spPr/>
    </dgm:pt>
    <dgm:pt modelId="{2F43FAD5-5DBD-4D8C-9CF5-F9D084B3B092}" type="pres">
      <dgm:prSet presAssocID="{027A7AFD-F245-44B6-81DC-42CEE06F0D4E}" presName="parTxOnly" presStyleLbl="node1" presStyleIdx="2" presStyleCnt="4">
        <dgm:presLayoutVars>
          <dgm:chMax val="0"/>
          <dgm:chPref val="0"/>
          <dgm:bulletEnabled val="1"/>
        </dgm:presLayoutVars>
      </dgm:prSet>
      <dgm:spPr/>
      <dgm:t>
        <a:bodyPr/>
        <a:lstStyle/>
        <a:p>
          <a:endParaRPr lang="tr-TR"/>
        </a:p>
      </dgm:t>
    </dgm:pt>
    <dgm:pt modelId="{8729757B-2EE3-471D-B1FC-A697325E44B8}" type="pres">
      <dgm:prSet presAssocID="{2EC91662-0068-4ED0-8640-CBA5CA71E973}" presName="parTxOnlySpace" presStyleCnt="0"/>
      <dgm:spPr/>
    </dgm:pt>
    <dgm:pt modelId="{570060B9-89F6-48F6-9CDB-D84DE3F355A2}" type="pres">
      <dgm:prSet presAssocID="{1A9D40CC-AA0E-4D27-B981-EAD0EED20036}" presName="parTxOnly" presStyleLbl="node1" presStyleIdx="3" presStyleCnt="4">
        <dgm:presLayoutVars>
          <dgm:chMax val="0"/>
          <dgm:chPref val="0"/>
          <dgm:bulletEnabled val="1"/>
        </dgm:presLayoutVars>
      </dgm:prSet>
      <dgm:spPr/>
      <dgm:t>
        <a:bodyPr/>
        <a:lstStyle/>
        <a:p>
          <a:endParaRPr lang="tr-TR"/>
        </a:p>
      </dgm:t>
    </dgm:pt>
  </dgm:ptLst>
  <dgm:cxnLst>
    <dgm:cxn modelId="{BB91C9F4-2747-4210-8AD6-B9402C9285F0}" srcId="{08BCC9C7-023C-4DBD-A15E-C2595E3853F3}" destId="{8B4CA85D-F55F-4035-9B5E-DD218C61D360}" srcOrd="1" destOrd="0" parTransId="{42BE3FDB-68C6-4A0A-BE02-DF89271D7D98}" sibTransId="{7551A726-4396-447D-8159-DD51835409FD}"/>
    <dgm:cxn modelId="{664A26FF-6F02-47D1-ADBF-C5DD62D319C8}" type="presOf" srcId="{1A9D40CC-AA0E-4D27-B981-EAD0EED20036}" destId="{570060B9-89F6-48F6-9CDB-D84DE3F355A2}" srcOrd="0" destOrd="0" presId="urn:microsoft.com/office/officeart/2005/8/layout/chevron1"/>
    <dgm:cxn modelId="{FC80198E-7AD8-4E9F-ABAB-4929AEBDAC15}" type="presOf" srcId="{8B4CA85D-F55F-4035-9B5E-DD218C61D360}" destId="{A6141C46-1B92-4CBF-A54A-09C2C5572A77}" srcOrd="0" destOrd="0" presId="urn:microsoft.com/office/officeart/2005/8/layout/chevron1"/>
    <dgm:cxn modelId="{E9D5CA06-C5C2-43C3-A349-7A819F136B57}" type="presOf" srcId="{08BCC9C7-023C-4DBD-A15E-C2595E3853F3}" destId="{A12B2201-9CC4-4858-91D3-78F89BE94AEA}" srcOrd="0" destOrd="0" presId="urn:microsoft.com/office/officeart/2005/8/layout/chevron1"/>
    <dgm:cxn modelId="{43063068-530D-46BD-944A-62FE197AE537}" srcId="{08BCC9C7-023C-4DBD-A15E-C2595E3853F3}" destId="{1A9D40CC-AA0E-4D27-B981-EAD0EED20036}" srcOrd="3" destOrd="0" parTransId="{90AEF68A-8CE2-4E16-B2F2-15E747FA5506}" sibTransId="{1DB175B7-B6F3-43CF-83A3-E4B19E96494F}"/>
    <dgm:cxn modelId="{49607544-8BE8-4177-AB81-1D2E40FC4B9B}" type="presOf" srcId="{575A9E8D-8154-4087-836E-2898722F1BFB}" destId="{2F060E28-6133-49A3-8E7A-69005F62F43A}" srcOrd="0" destOrd="0" presId="urn:microsoft.com/office/officeart/2005/8/layout/chevron1"/>
    <dgm:cxn modelId="{E7642B0B-09AB-47DE-BAD5-E50F784CC849}" type="presOf" srcId="{027A7AFD-F245-44B6-81DC-42CEE06F0D4E}" destId="{2F43FAD5-5DBD-4D8C-9CF5-F9D084B3B092}" srcOrd="0" destOrd="0" presId="urn:microsoft.com/office/officeart/2005/8/layout/chevron1"/>
    <dgm:cxn modelId="{2867648B-D57B-41F5-BD15-9042B4C7F58B}" srcId="{08BCC9C7-023C-4DBD-A15E-C2595E3853F3}" destId="{027A7AFD-F245-44B6-81DC-42CEE06F0D4E}" srcOrd="2" destOrd="0" parTransId="{5D74B646-9D70-4DB0-8325-A850B3004E32}" sibTransId="{2EC91662-0068-4ED0-8640-CBA5CA71E973}"/>
    <dgm:cxn modelId="{74C727CC-10C5-41ED-B8CA-870EAFA9F044}" srcId="{08BCC9C7-023C-4DBD-A15E-C2595E3853F3}" destId="{575A9E8D-8154-4087-836E-2898722F1BFB}" srcOrd="0" destOrd="0" parTransId="{288C3874-DB45-4BCB-A4CF-C974E3DED8CF}" sibTransId="{B9D243E3-CB1D-45AF-9AF0-82BDB54614C7}"/>
    <dgm:cxn modelId="{ED2D1C0C-1750-4583-897D-BF1DBE4813B0}" type="presParOf" srcId="{A12B2201-9CC4-4858-91D3-78F89BE94AEA}" destId="{2F060E28-6133-49A3-8E7A-69005F62F43A}" srcOrd="0" destOrd="0" presId="urn:microsoft.com/office/officeart/2005/8/layout/chevron1"/>
    <dgm:cxn modelId="{ED26D202-A513-46C8-87E7-FDB9F7CE13C6}" type="presParOf" srcId="{A12B2201-9CC4-4858-91D3-78F89BE94AEA}" destId="{149969BE-B6DB-4563-B805-01A08EBAABC4}" srcOrd="1" destOrd="0" presId="urn:microsoft.com/office/officeart/2005/8/layout/chevron1"/>
    <dgm:cxn modelId="{45CFA32E-F6AA-4B02-B869-53C017065680}" type="presParOf" srcId="{A12B2201-9CC4-4858-91D3-78F89BE94AEA}" destId="{A6141C46-1B92-4CBF-A54A-09C2C5572A77}" srcOrd="2" destOrd="0" presId="urn:microsoft.com/office/officeart/2005/8/layout/chevron1"/>
    <dgm:cxn modelId="{EDBB4E53-5C13-4FD7-9410-2753B6F531A6}" type="presParOf" srcId="{A12B2201-9CC4-4858-91D3-78F89BE94AEA}" destId="{0E9DE466-E79C-411E-B138-4A803121BECC}" srcOrd="3" destOrd="0" presId="urn:microsoft.com/office/officeart/2005/8/layout/chevron1"/>
    <dgm:cxn modelId="{F507A838-621E-4AD8-AB4E-E6318B0B3387}" type="presParOf" srcId="{A12B2201-9CC4-4858-91D3-78F89BE94AEA}" destId="{2F43FAD5-5DBD-4D8C-9CF5-F9D084B3B092}" srcOrd="4" destOrd="0" presId="urn:microsoft.com/office/officeart/2005/8/layout/chevron1"/>
    <dgm:cxn modelId="{C9F174E8-CDFB-451E-9CCB-091F5987E44C}" type="presParOf" srcId="{A12B2201-9CC4-4858-91D3-78F89BE94AEA}" destId="{8729757B-2EE3-471D-B1FC-A697325E44B8}" srcOrd="5" destOrd="0" presId="urn:microsoft.com/office/officeart/2005/8/layout/chevron1"/>
    <dgm:cxn modelId="{91C9DB61-6454-4ECF-A1E1-596CBB58CC00}" type="presParOf" srcId="{A12B2201-9CC4-4858-91D3-78F89BE94AEA}" destId="{570060B9-89F6-48F6-9CDB-D84DE3F355A2}"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EEAA46-B621-4F47-9706-6B0BCC1E860B}"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tr-TR"/>
        </a:p>
      </dgm:t>
    </dgm:pt>
    <dgm:pt modelId="{2992CFF6-0980-4CCE-BE48-87C7912D2F60}">
      <dgm:prSet custT="1"/>
      <dgm:spPr/>
      <dgm:t>
        <a:bodyPr/>
        <a:lstStyle/>
        <a:p>
          <a:r>
            <a:rPr lang="tr-TR" sz="2600" dirty="0">
              <a:latin typeface="Segoe UI" panose="020B0502040204020203" pitchFamily="34" charset="0"/>
              <a:cs typeface="Segoe UI" panose="020B0502040204020203" pitchFamily="34" charset="0"/>
            </a:rPr>
            <a:t>Gözlemler  </a:t>
          </a:r>
        </a:p>
      </dgm:t>
    </dgm:pt>
    <dgm:pt modelId="{31954346-7C61-4C44-9092-AC0CCD23BB39}" type="parTrans" cxnId="{914A859C-F8F8-4D3F-B0AA-A14564F57D59}">
      <dgm:prSet/>
      <dgm:spPr/>
      <dgm:t>
        <a:bodyPr/>
        <a:lstStyle/>
        <a:p>
          <a:endParaRPr lang="tr-TR" sz="2600">
            <a:latin typeface="Segoe UI" panose="020B0502040204020203" pitchFamily="34" charset="0"/>
            <a:cs typeface="Segoe UI" panose="020B0502040204020203" pitchFamily="34" charset="0"/>
          </a:endParaRPr>
        </a:p>
      </dgm:t>
    </dgm:pt>
    <dgm:pt modelId="{86FBD388-2B66-4EB0-821E-E39FBDA075E1}" type="sibTrans" cxnId="{914A859C-F8F8-4D3F-B0AA-A14564F57D59}">
      <dgm:prSet/>
      <dgm:spPr/>
      <dgm:t>
        <a:bodyPr/>
        <a:lstStyle/>
        <a:p>
          <a:endParaRPr lang="tr-TR" sz="2600">
            <a:latin typeface="Segoe UI" panose="020B0502040204020203" pitchFamily="34" charset="0"/>
            <a:cs typeface="Segoe UI" panose="020B0502040204020203" pitchFamily="34" charset="0"/>
          </a:endParaRPr>
        </a:p>
      </dgm:t>
    </dgm:pt>
    <dgm:pt modelId="{9669FA0C-4F44-4010-907D-C2E7FDE3BACF}">
      <dgm:prSet custT="1"/>
      <dgm:spPr/>
      <dgm:t>
        <a:bodyPr/>
        <a:lstStyle/>
        <a:p>
          <a:r>
            <a:rPr lang="tr-TR" sz="2600" dirty="0">
              <a:latin typeface="Segoe UI" panose="020B0502040204020203" pitchFamily="34" charset="0"/>
              <a:cs typeface="Segoe UI" panose="020B0502040204020203" pitchFamily="34" charset="0"/>
            </a:rPr>
            <a:t>Görüşmeler </a:t>
          </a:r>
        </a:p>
      </dgm:t>
    </dgm:pt>
    <dgm:pt modelId="{8670E417-13BF-49F5-8986-4A8536EC2FEB}" type="parTrans" cxnId="{D065A47A-E5B3-45F0-B367-FB15CADFDAF2}">
      <dgm:prSet/>
      <dgm:spPr/>
      <dgm:t>
        <a:bodyPr/>
        <a:lstStyle/>
        <a:p>
          <a:endParaRPr lang="tr-TR" sz="2600">
            <a:latin typeface="Segoe UI" panose="020B0502040204020203" pitchFamily="34" charset="0"/>
            <a:cs typeface="Segoe UI" panose="020B0502040204020203" pitchFamily="34" charset="0"/>
          </a:endParaRPr>
        </a:p>
      </dgm:t>
    </dgm:pt>
    <dgm:pt modelId="{D2AFFA40-01C1-46DE-AD32-85D8B8122271}" type="sibTrans" cxnId="{D065A47A-E5B3-45F0-B367-FB15CADFDAF2}">
      <dgm:prSet/>
      <dgm:spPr/>
      <dgm:t>
        <a:bodyPr/>
        <a:lstStyle/>
        <a:p>
          <a:endParaRPr lang="tr-TR" sz="2600">
            <a:latin typeface="Segoe UI" panose="020B0502040204020203" pitchFamily="34" charset="0"/>
            <a:cs typeface="Segoe UI" panose="020B0502040204020203" pitchFamily="34" charset="0"/>
          </a:endParaRPr>
        </a:p>
      </dgm:t>
    </dgm:pt>
    <dgm:pt modelId="{CF744A77-FC2A-4C83-96AE-91E0904B72D0}">
      <dgm:prSet custT="1"/>
      <dgm:spPr/>
      <dgm:t>
        <a:bodyPr/>
        <a:lstStyle/>
        <a:p>
          <a:r>
            <a:rPr lang="tr-TR" sz="2600" dirty="0">
              <a:latin typeface="Segoe UI" panose="020B0502040204020203" pitchFamily="34" charset="0"/>
              <a:cs typeface="Segoe UI" panose="020B0502040204020203" pitchFamily="34" charset="0"/>
            </a:rPr>
            <a:t>Anketler</a:t>
          </a:r>
        </a:p>
      </dgm:t>
    </dgm:pt>
    <dgm:pt modelId="{56E7E68E-7812-4AC8-AC1E-D6713CBF5B61}" type="parTrans" cxnId="{0312F301-88B7-4600-AA6A-D6EE466E477E}">
      <dgm:prSet/>
      <dgm:spPr/>
      <dgm:t>
        <a:bodyPr/>
        <a:lstStyle/>
        <a:p>
          <a:endParaRPr lang="tr-TR" sz="2600">
            <a:latin typeface="Segoe UI" panose="020B0502040204020203" pitchFamily="34" charset="0"/>
            <a:cs typeface="Segoe UI" panose="020B0502040204020203" pitchFamily="34" charset="0"/>
          </a:endParaRPr>
        </a:p>
      </dgm:t>
    </dgm:pt>
    <dgm:pt modelId="{FF9D4669-509F-49FA-BA25-44D28FB078AA}" type="sibTrans" cxnId="{0312F301-88B7-4600-AA6A-D6EE466E477E}">
      <dgm:prSet/>
      <dgm:spPr/>
      <dgm:t>
        <a:bodyPr/>
        <a:lstStyle/>
        <a:p>
          <a:endParaRPr lang="tr-TR" sz="2600">
            <a:latin typeface="Segoe UI" panose="020B0502040204020203" pitchFamily="34" charset="0"/>
            <a:cs typeface="Segoe UI" panose="020B0502040204020203" pitchFamily="34" charset="0"/>
          </a:endParaRPr>
        </a:p>
      </dgm:t>
    </dgm:pt>
    <dgm:pt modelId="{C5549331-7CF4-4900-8C07-B07C5A739509}">
      <dgm:prSet custT="1"/>
      <dgm:spPr/>
      <dgm:t>
        <a:bodyPr/>
        <a:lstStyle/>
        <a:p>
          <a:r>
            <a:rPr lang="tr-TR" sz="2600" dirty="0">
              <a:latin typeface="Segoe UI" panose="020B0502040204020203" pitchFamily="34" charset="0"/>
              <a:cs typeface="Segoe UI" panose="020B0502040204020203" pitchFamily="34" charset="0"/>
            </a:rPr>
            <a:t>Gelişim Dosyaları</a:t>
          </a:r>
        </a:p>
      </dgm:t>
    </dgm:pt>
    <dgm:pt modelId="{0022C258-4B7A-4871-9780-543F44CD97C2}" type="parTrans" cxnId="{AB300DB4-AB86-4A66-A0C6-02728F5F8880}">
      <dgm:prSet/>
      <dgm:spPr/>
      <dgm:t>
        <a:bodyPr/>
        <a:lstStyle/>
        <a:p>
          <a:endParaRPr lang="tr-TR" sz="2600">
            <a:latin typeface="Segoe UI" panose="020B0502040204020203" pitchFamily="34" charset="0"/>
            <a:cs typeface="Segoe UI" panose="020B0502040204020203" pitchFamily="34" charset="0"/>
          </a:endParaRPr>
        </a:p>
      </dgm:t>
    </dgm:pt>
    <dgm:pt modelId="{C03BD8C5-C60E-4736-AC25-C542D736765F}" type="sibTrans" cxnId="{AB300DB4-AB86-4A66-A0C6-02728F5F8880}">
      <dgm:prSet/>
      <dgm:spPr/>
      <dgm:t>
        <a:bodyPr/>
        <a:lstStyle/>
        <a:p>
          <a:endParaRPr lang="tr-TR" sz="2600">
            <a:latin typeface="Segoe UI" panose="020B0502040204020203" pitchFamily="34" charset="0"/>
            <a:cs typeface="Segoe UI" panose="020B0502040204020203" pitchFamily="34" charset="0"/>
          </a:endParaRPr>
        </a:p>
      </dgm:t>
    </dgm:pt>
    <dgm:pt modelId="{FDCF978E-2AB5-4155-8A33-2436D353EEAF}" type="pres">
      <dgm:prSet presAssocID="{7AEEAA46-B621-4F47-9706-6B0BCC1E860B}" presName="Name0" presStyleCnt="0">
        <dgm:presLayoutVars>
          <dgm:chMax val="5"/>
          <dgm:chPref val="5"/>
          <dgm:dir/>
          <dgm:animLvl val="lvl"/>
        </dgm:presLayoutVars>
      </dgm:prSet>
      <dgm:spPr/>
      <dgm:t>
        <a:bodyPr/>
        <a:lstStyle/>
        <a:p>
          <a:endParaRPr lang="tr-TR"/>
        </a:p>
      </dgm:t>
    </dgm:pt>
    <dgm:pt modelId="{B039FA91-370C-44BC-BB08-A18F1BCFD5F9}" type="pres">
      <dgm:prSet presAssocID="{2992CFF6-0980-4CCE-BE48-87C7912D2F60}" presName="parentText1" presStyleLbl="node1" presStyleIdx="0" presStyleCnt="4">
        <dgm:presLayoutVars>
          <dgm:chMax/>
          <dgm:chPref val="3"/>
          <dgm:bulletEnabled val="1"/>
        </dgm:presLayoutVars>
      </dgm:prSet>
      <dgm:spPr/>
      <dgm:t>
        <a:bodyPr/>
        <a:lstStyle/>
        <a:p>
          <a:endParaRPr lang="tr-TR"/>
        </a:p>
      </dgm:t>
    </dgm:pt>
    <dgm:pt modelId="{C3414A99-9CE2-49FD-B306-88A8B9F5B7FC}" type="pres">
      <dgm:prSet presAssocID="{9669FA0C-4F44-4010-907D-C2E7FDE3BACF}" presName="parentText2" presStyleLbl="node1" presStyleIdx="1" presStyleCnt="4">
        <dgm:presLayoutVars>
          <dgm:chMax/>
          <dgm:chPref val="3"/>
          <dgm:bulletEnabled val="1"/>
        </dgm:presLayoutVars>
      </dgm:prSet>
      <dgm:spPr/>
      <dgm:t>
        <a:bodyPr/>
        <a:lstStyle/>
        <a:p>
          <a:endParaRPr lang="tr-TR"/>
        </a:p>
      </dgm:t>
    </dgm:pt>
    <dgm:pt modelId="{9BEA4B08-BFB9-419D-910C-CAEED1F0D4BE}" type="pres">
      <dgm:prSet presAssocID="{CF744A77-FC2A-4C83-96AE-91E0904B72D0}" presName="parentText3" presStyleLbl="node1" presStyleIdx="2" presStyleCnt="4">
        <dgm:presLayoutVars>
          <dgm:chMax/>
          <dgm:chPref val="3"/>
          <dgm:bulletEnabled val="1"/>
        </dgm:presLayoutVars>
      </dgm:prSet>
      <dgm:spPr/>
      <dgm:t>
        <a:bodyPr/>
        <a:lstStyle/>
        <a:p>
          <a:endParaRPr lang="tr-TR"/>
        </a:p>
      </dgm:t>
    </dgm:pt>
    <dgm:pt modelId="{B8B8B8B5-1572-4381-899D-F51B27B7BAFB}" type="pres">
      <dgm:prSet presAssocID="{C5549331-7CF4-4900-8C07-B07C5A739509}" presName="parentText4" presStyleLbl="node1" presStyleIdx="3" presStyleCnt="4">
        <dgm:presLayoutVars>
          <dgm:chMax/>
          <dgm:chPref val="3"/>
          <dgm:bulletEnabled val="1"/>
        </dgm:presLayoutVars>
      </dgm:prSet>
      <dgm:spPr/>
      <dgm:t>
        <a:bodyPr/>
        <a:lstStyle/>
        <a:p>
          <a:endParaRPr lang="tr-TR"/>
        </a:p>
      </dgm:t>
    </dgm:pt>
  </dgm:ptLst>
  <dgm:cxnLst>
    <dgm:cxn modelId="{914A859C-F8F8-4D3F-B0AA-A14564F57D59}" srcId="{7AEEAA46-B621-4F47-9706-6B0BCC1E860B}" destId="{2992CFF6-0980-4CCE-BE48-87C7912D2F60}" srcOrd="0" destOrd="0" parTransId="{31954346-7C61-4C44-9092-AC0CCD23BB39}" sibTransId="{86FBD388-2B66-4EB0-821E-E39FBDA075E1}"/>
    <dgm:cxn modelId="{AB300DB4-AB86-4A66-A0C6-02728F5F8880}" srcId="{7AEEAA46-B621-4F47-9706-6B0BCC1E860B}" destId="{C5549331-7CF4-4900-8C07-B07C5A739509}" srcOrd="3" destOrd="0" parTransId="{0022C258-4B7A-4871-9780-543F44CD97C2}" sibTransId="{C03BD8C5-C60E-4736-AC25-C542D736765F}"/>
    <dgm:cxn modelId="{CA1CA0A1-1B62-4DCF-86BD-ADAF2C9AB90C}" type="presOf" srcId="{2992CFF6-0980-4CCE-BE48-87C7912D2F60}" destId="{B039FA91-370C-44BC-BB08-A18F1BCFD5F9}" srcOrd="0" destOrd="0" presId="urn:microsoft.com/office/officeart/2009/3/layout/IncreasingArrowsProcess"/>
    <dgm:cxn modelId="{C8859E94-EE7B-461B-90A0-A995C96245DB}" type="presOf" srcId="{CF744A77-FC2A-4C83-96AE-91E0904B72D0}" destId="{9BEA4B08-BFB9-419D-910C-CAEED1F0D4BE}" srcOrd="0" destOrd="0" presId="urn:microsoft.com/office/officeart/2009/3/layout/IncreasingArrowsProcess"/>
    <dgm:cxn modelId="{D065A47A-E5B3-45F0-B367-FB15CADFDAF2}" srcId="{7AEEAA46-B621-4F47-9706-6B0BCC1E860B}" destId="{9669FA0C-4F44-4010-907D-C2E7FDE3BACF}" srcOrd="1" destOrd="0" parTransId="{8670E417-13BF-49F5-8986-4A8536EC2FEB}" sibTransId="{D2AFFA40-01C1-46DE-AD32-85D8B8122271}"/>
    <dgm:cxn modelId="{6D8DAA5E-BD1E-4955-B2C2-A56A93183866}" type="presOf" srcId="{C5549331-7CF4-4900-8C07-B07C5A739509}" destId="{B8B8B8B5-1572-4381-899D-F51B27B7BAFB}" srcOrd="0" destOrd="0" presId="urn:microsoft.com/office/officeart/2009/3/layout/IncreasingArrowsProcess"/>
    <dgm:cxn modelId="{0312F301-88B7-4600-AA6A-D6EE466E477E}" srcId="{7AEEAA46-B621-4F47-9706-6B0BCC1E860B}" destId="{CF744A77-FC2A-4C83-96AE-91E0904B72D0}" srcOrd="2" destOrd="0" parTransId="{56E7E68E-7812-4AC8-AC1E-D6713CBF5B61}" sibTransId="{FF9D4669-509F-49FA-BA25-44D28FB078AA}"/>
    <dgm:cxn modelId="{078A7CD4-C263-4660-9535-EC57F5EB8B98}" type="presOf" srcId="{9669FA0C-4F44-4010-907D-C2E7FDE3BACF}" destId="{C3414A99-9CE2-49FD-B306-88A8B9F5B7FC}" srcOrd="0" destOrd="0" presId="urn:microsoft.com/office/officeart/2009/3/layout/IncreasingArrowsProcess"/>
    <dgm:cxn modelId="{D841968C-CB4A-4B9E-958E-27C3DFEBF748}" type="presOf" srcId="{7AEEAA46-B621-4F47-9706-6B0BCC1E860B}" destId="{FDCF978E-2AB5-4155-8A33-2436D353EEAF}" srcOrd="0" destOrd="0" presId="urn:microsoft.com/office/officeart/2009/3/layout/IncreasingArrowsProcess"/>
    <dgm:cxn modelId="{A99449EC-253D-4BD6-B2D7-7C8481220E4D}" type="presParOf" srcId="{FDCF978E-2AB5-4155-8A33-2436D353EEAF}" destId="{B039FA91-370C-44BC-BB08-A18F1BCFD5F9}" srcOrd="0" destOrd="0" presId="urn:microsoft.com/office/officeart/2009/3/layout/IncreasingArrowsProcess"/>
    <dgm:cxn modelId="{896A3100-22A8-4BAF-B56E-BE10BCFC96AC}" type="presParOf" srcId="{FDCF978E-2AB5-4155-8A33-2436D353EEAF}" destId="{C3414A99-9CE2-49FD-B306-88A8B9F5B7FC}" srcOrd="1" destOrd="0" presId="urn:microsoft.com/office/officeart/2009/3/layout/IncreasingArrowsProcess"/>
    <dgm:cxn modelId="{C5D24B85-62FD-42AB-BE59-7F4B62FC84A3}" type="presParOf" srcId="{FDCF978E-2AB5-4155-8A33-2436D353EEAF}" destId="{9BEA4B08-BFB9-419D-910C-CAEED1F0D4BE}" srcOrd="2" destOrd="0" presId="urn:microsoft.com/office/officeart/2009/3/layout/IncreasingArrowsProcess"/>
    <dgm:cxn modelId="{E43412B4-6EDA-4D2D-A27C-DC55AE1AA17C}" type="presParOf" srcId="{FDCF978E-2AB5-4155-8A33-2436D353EEAF}" destId="{B8B8B8B5-1572-4381-899D-F51B27B7BAFB}"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A95E1C-6718-45A8-85E4-AC44A164A35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4A9BB791-1778-4ACF-8B7E-78BABBC5C5D5}">
      <dgm:prSet phldrT="[Metin]" custT="1"/>
      <dgm:spPr/>
      <dgm:t>
        <a:bodyPr/>
        <a:lstStyle/>
        <a:p>
          <a:r>
            <a:rPr lang="tr-TR" sz="1200" b="1" dirty="0" smtClean="0"/>
            <a:t>Yapılandırılmamış (Katılımlı) Gözlemler </a:t>
          </a:r>
          <a:endParaRPr lang="tr-TR" sz="1200" dirty="0"/>
        </a:p>
      </dgm:t>
    </dgm:pt>
    <dgm:pt modelId="{733884E3-A09B-4695-939E-0C9C834A622B}" type="parTrans" cxnId="{81B3E83D-7184-44F4-9283-887D28DA437F}">
      <dgm:prSet/>
      <dgm:spPr/>
      <dgm:t>
        <a:bodyPr/>
        <a:lstStyle/>
        <a:p>
          <a:endParaRPr lang="tr-TR"/>
        </a:p>
      </dgm:t>
    </dgm:pt>
    <dgm:pt modelId="{74B99789-4903-4201-8817-CB937ED27F94}" type="sibTrans" cxnId="{81B3E83D-7184-44F4-9283-887D28DA437F}">
      <dgm:prSet/>
      <dgm:spPr/>
      <dgm:t>
        <a:bodyPr/>
        <a:lstStyle/>
        <a:p>
          <a:endParaRPr lang="tr-TR"/>
        </a:p>
      </dgm:t>
    </dgm:pt>
    <dgm:pt modelId="{847272F9-787B-4270-8F89-CB04F36275A5}">
      <dgm:prSet phldrT="[Metin]" custT="1"/>
      <dgm:spPr/>
      <dgm:t>
        <a:bodyPr/>
        <a:lstStyle/>
        <a:p>
          <a:r>
            <a:rPr lang="tr-TR" sz="1200" dirty="0" smtClean="0"/>
            <a:t>-</a:t>
          </a:r>
          <a:endParaRPr lang="tr-TR" sz="1200" dirty="0"/>
        </a:p>
      </dgm:t>
    </dgm:pt>
    <dgm:pt modelId="{8028AB7C-6BDA-4BA5-83B0-F786E162D5CF}" type="parTrans" cxnId="{4D088893-1348-47C5-95D4-D0B6DE6702CF}">
      <dgm:prSet/>
      <dgm:spPr/>
      <dgm:t>
        <a:bodyPr/>
        <a:lstStyle/>
        <a:p>
          <a:endParaRPr lang="tr-TR"/>
        </a:p>
      </dgm:t>
    </dgm:pt>
    <dgm:pt modelId="{DE5CFC93-C894-47E7-AF8F-471231542789}" type="sibTrans" cxnId="{4D088893-1348-47C5-95D4-D0B6DE6702CF}">
      <dgm:prSet/>
      <dgm:spPr/>
      <dgm:t>
        <a:bodyPr/>
        <a:lstStyle/>
        <a:p>
          <a:endParaRPr lang="tr-TR"/>
        </a:p>
      </dgm:t>
    </dgm:pt>
    <dgm:pt modelId="{A8994EB6-78AF-400E-8A46-A9362191FD18}">
      <dgm:prSet phldrT="[Metin]" custT="1"/>
      <dgm:spPr/>
      <dgm:t>
        <a:bodyPr/>
        <a:lstStyle/>
        <a:p>
          <a:r>
            <a:rPr lang="tr-TR" sz="1200" u="sng" dirty="0" smtClean="0"/>
            <a:t> Anlatı Tarzı Gözlemler</a:t>
          </a:r>
          <a:endParaRPr lang="tr-TR" sz="1200" dirty="0"/>
        </a:p>
      </dgm:t>
    </dgm:pt>
    <dgm:pt modelId="{30C3804B-DE31-4F60-9D14-22166B4C4095}" type="parTrans" cxnId="{28812582-4C58-48D5-B2A7-4796D80AC5F3}">
      <dgm:prSet/>
      <dgm:spPr/>
      <dgm:t>
        <a:bodyPr/>
        <a:lstStyle/>
        <a:p>
          <a:endParaRPr lang="tr-TR"/>
        </a:p>
      </dgm:t>
    </dgm:pt>
    <dgm:pt modelId="{1E390211-D2AE-4EBE-A7CE-47609E378A4B}" type="sibTrans" cxnId="{28812582-4C58-48D5-B2A7-4796D80AC5F3}">
      <dgm:prSet/>
      <dgm:spPr/>
      <dgm:t>
        <a:bodyPr/>
        <a:lstStyle/>
        <a:p>
          <a:endParaRPr lang="tr-TR"/>
        </a:p>
      </dgm:t>
    </dgm:pt>
    <dgm:pt modelId="{4E6D686F-98A1-4804-A62B-A6C90569202F}">
      <dgm:prSet phldrT="[Metin]" custT="1"/>
      <dgm:spPr/>
      <dgm:t>
        <a:bodyPr/>
        <a:lstStyle/>
        <a:p>
          <a:r>
            <a:rPr lang="tr-TR" sz="1200" u="sng" dirty="0" err="1" smtClean="0"/>
            <a:t>Anektodal</a:t>
          </a:r>
          <a:r>
            <a:rPr lang="tr-TR" sz="1200" u="sng" dirty="0" smtClean="0"/>
            <a:t> Kayıtlar </a:t>
          </a:r>
          <a:endParaRPr lang="tr-TR" sz="1200" dirty="0"/>
        </a:p>
      </dgm:t>
    </dgm:pt>
    <dgm:pt modelId="{8EEFC3F7-8C5F-4453-9CA3-F15E2ADB1011}" type="parTrans" cxnId="{D734F8E1-6301-4979-A617-ECDF9DFC3AC4}">
      <dgm:prSet/>
      <dgm:spPr/>
      <dgm:t>
        <a:bodyPr/>
        <a:lstStyle/>
        <a:p>
          <a:endParaRPr lang="tr-TR"/>
        </a:p>
      </dgm:t>
    </dgm:pt>
    <dgm:pt modelId="{F9D3191A-EEE8-4EBD-8B76-F78001450E2E}" type="sibTrans" cxnId="{D734F8E1-6301-4979-A617-ECDF9DFC3AC4}">
      <dgm:prSet/>
      <dgm:spPr/>
      <dgm:t>
        <a:bodyPr/>
        <a:lstStyle/>
        <a:p>
          <a:endParaRPr lang="tr-TR"/>
        </a:p>
      </dgm:t>
    </dgm:pt>
    <dgm:pt modelId="{710DD939-A3C3-4A16-BF80-9DEE10F92039}">
      <dgm:prSet phldrT="[Metin]" custT="1"/>
      <dgm:spPr/>
      <dgm:t>
        <a:bodyPr/>
        <a:lstStyle/>
        <a:p>
          <a:r>
            <a:rPr lang="tr-TR" sz="1200" u="sng" dirty="0" smtClean="0"/>
            <a:t>Örnek Kayıtlar </a:t>
          </a:r>
          <a:endParaRPr lang="tr-TR" sz="1200" dirty="0"/>
        </a:p>
      </dgm:t>
    </dgm:pt>
    <dgm:pt modelId="{66316122-CBBB-476A-A33C-0CB92B67D6DE}" type="parTrans" cxnId="{15D5FE10-F410-4766-8E89-9FB9C6F85553}">
      <dgm:prSet/>
      <dgm:spPr/>
      <dgm:t>
        <a:bodyPr/>
        <a:lstStyle/>
        <a:p>
          <a:endParaRPr lang="tr-TR"/>
        </a:p>
      </dgm:t>
    </dgm:pt>
    <dgm:pt modelId="{C28A209E-6A1C-49E4-B0F0-A99F9297618B}" type="sibTrans" cxnId="{15D5FE10-F410-4766-8E89-9FB9C6F85553}">
      <dgm:prSet/>
      <dgm:spPr/>
      <dgm:t>
        <a:bodyPr/>
        <a:lstStyle/>
        <a:p>
          <a:endParaRPr lang="tr-TR"/>
        </a:p>
      </dgm:t>
    </dgm:pt>
    <dgm:pt modelId="{DDD4E59E-2AEA-4E36-83BD-E54A788F6DC9}">
      <dgm:prSet phldrT="[Metin]" custT="1"/>
      <dgm:spPr/>
      <dgm:t>
        <a:bodyPr/>
        <a:lstStyle/>
        <a:p>
          <a:r>
            <a:rPr lang="tr-TR" sz="1200" u="sng" dirty="0" smtClean="0"/>
            <a:t>Oran Skalaları </a:t>
          </a:r>
          <a:endParaRPr lang="tr-TR" sz="1200" dirty="0"/>
        </a:p>
      </dgm:t>
    </dgm:pt>
    <dgm:pt modelId="{396F6AFC-BBC0-4A79-9AAA-FFAB14EA263C}" type="parTrans" cxnId="{0D3C33C4-5242-4956-9EC1-CB981CE2978E}">
      <dgm:prSet/>
      <dgm:spPr/>
      <dgm:t>
        <a:bodyPr/>
        <a:lstStyle/>
        <a:p>
          <a:endParaRPr lang="tr-TR"/>
        </a:p>
      </dgm:t>
    </dgm:pt>
    <dgm:pt modelId="{4604B90D-3EA9-411F-A56E-00FA6D6C99E6}" type="sibTrans" cxnId="{0D3C33C4-5242-4956-9EC1-CB981CE2978E}">
      <dgm:prSet/>
      <dgm:spPr/>
      <dgm:t>
        <a:bodyPr/>
        <a:lstStyle/>
        <a:p>
          <a:endParaRPr lang="tr-TR"/>
        </a:p>
      </dgm:t>
    </dgm:pt>
    <dgm:pt modelId="{F8E52723-960F-44CF-AF14-6B6A6B38E824}">
      <dgm:prSet phldrT="[Metin]" custT="1"/>
      <dgm:spPr/>
      <dgm:t>
        <a:bodyPr/>
        <a:lstStyle/>
        <a:p>
          <a:r>
            <a:rPr lang="tr-TR" sz="1200" u="sng" smtClean="0"/>
            <a:t>Kontrol Listeleri</a:t>
          </a:r>
          <a:endParaRPr lang="tr-TR" sz="1200" dirty="0"/>
        </a:p>
      </dgm:t>
    </dgm:pt>
    <dgm:pt modelId="{0EBE7DB3-F41F-4A5D-A065-CBDA75244944}" type="parTrans" cxnId="{8C710BE6-3BF2-4EAC-AEDD-3EE1175A5C5A}">
      <dgm:prSet/>
      <dgm:spPr/>
      <dgm:t>
        <a:bodyPr/>
        <a:lstStyle/>
        <a:p>
          <a:endParaRPr lang="tr-TR"/>
        </a:p>
      </dgm:t>
    </dgm:pt>
    <dgm:pt modelId="{AB090D0F-CA79-4361-8225-8AC494F77696}" type="sibTrans" cxnId="{8C710BE6-3BF2-4EAC-AEDD-3EE1175A5C5A}">
      <dgm:prSet/>
      <dgm:spPr/>
      <dgm:t>
        <a:bodyPr/>
        <a:lstStyle/>
        <a:p>
          <a:endParaRPr lang="tr-TR"/>
        </a:p>
      </dgm:t>
    </dgm:pt>
    <dgm:pt modelId="{135500B0-DC72-4D28-8680-5F886B94CFE4}">
      <dgm:prSet phldrT="[Metin]" custT="1"/>
      <dgm:spPr/>
      <dgm:t>
        <a:bodyPr/>
        <a:lstStyle/>
        <a:p>
          <a:r>
            <a:rPr lang="tr-TR" sz="1200" u="sng" dirty="0" smtClean="0"/>
            <a:t>Şematik Kayıtlar </a:t>
          </a:r>
          <a:endParaRPr lang="tr-TR" sz="1200" dirty="0"/>
        </a:p>
      </dgm:t>
    </dgm:pt>
    <dgm:pt modelId="{5E0D1CFD-C6A1-49E5-92CC-65B17F55C1E0}" type="parTrans" cxnId="{56C4B592-A7A7-4C2F-87A2-6BC3A0213D49}">
      <dgm:prSet/>
      <dgm:spPr/>
      <dgm:t>
        <a:bodyPr/>
        <a:lstStyle/>
        <a:p>
          <a:endParaRPr lang="tr-TR"/>
        </a:p>
      </dgm:t>
    </dgm:pt>
    <dgm:pt modelId="{ECBEE635-845E-4E10-A445-393B39E6ED4E}" type="sibTrans" cxnId="{56C4B592-A7A7-4C2F-87A2-6BC3A0213D49}">
      <dgm:prSet/>
      <dgm:spPr/>
      <dgm:t>
        <a:bodyPr/>
        <a:lstStyle/>
        <a:p>
          <a:endParaRPr lang="tr-TR"/>
        </a:p>
      </dgm:t>
    </dgm:pt>
    <dgm:pt modelId="{EF2D5DD7-8331-4C58-B399-D2BF02D18EE6}">
      <dgm:prSet phldrT="[Metin]" custT="1"/>
      <dgm:spPr/>
      <dgm:t>
        <a:bodyPr/>
        <a:lstStyle/>
        <a:p>
          <a:r>
            <a:rPr lang="tr-TR" sz="1200" u="sng" dirty="0" smtClean="0"/>
            <a:t>Örnekleme </a:t>
          </a:r>
          <a:endParaRPr lang="tr-TR" sz="1200" dirty="0"/>
        </a:p>
      </dgm:t>
    </dgm:pt>
    <dgm:pt modelId="{9407FBDA-89AB-4673-B12E-620DCF23F7F7}" type="parTrans" cxnId="{1AC73182-CB3F-4FB4-B2DA-94613A5D30F0}">
      <dgm:prSet/>
      <dgm:spPr/>
      <dgm:t>
        <a:bodyPr/>
        <a:lstStyle/>
        <a:p>
          <a:endParaRPr lang="tr-TR"/>
        </a:p>
      </dgm:t>
    </dgm:pt>
    <dgm:pt modelId="{3698899B-CEF9-4B28-A819-C56316BAA935}" type="sibTrans" cxnId="{1AC73182-CB3F-4FB4-B2DA-94613A5D30F0}">
      <dgm:prSet/>
      <dgm:spPr/>
      <dgm:t>
        <a:bodyPr/>
        <a:lstStyle/>
        <a:p>
          <a:endParaRPr lang="tr-TR"/>
        </a:p>
      </dgm:t>
    </dgm:pt>
    <dgm:pt modelId="{39BC13B0-843B-4185-BAB0-81D35A1CDBC2}">
      <dgm:prSet phldrT="[Metin]" custT="1"/>
      <dgm:spPr/>
      <dgm:t>
        <a:bodyPr/>
        <a:lstStyle/>
        <a:p>
          <a:r>
            <a:rPr lang="tr-TR" sz="1200" u="sng" dirty="0" smtClean="0"/>
            <a:t>Süre Kayıtları</a:t>
          </a:r>
          <a:endParaRPr lang="tr-TR" sz="1200" dirty="0"/>
        </a:p>
      </dgm:t>
    </dgm:pt>
    <dgm:pt modelId="{C399E7AE-5E33-4590-87E3-6B2230C9F9D2}" type="parTrans" cxnId="{AEE201C1-80F3-4046-9958-232242423C99}">
      <dgm:prSet/>
      <dgm:spPr/>
      <dgm:t>
        <a:bodyPr/>
        <a:lstStyle/>
        <a:p>
          <a:endParaRPr lang="tr-TR"/>
        </a:p>
      </dgm:t>
    </dgm:pt>
    <dgm:pt modelId="{9A68F5BB-20A6-471A-A9D4-4DB9D744C2CA}" type="sibTrans" cxnId="{AEE201C1-80F3-4046-9958-232242423C99}">
      <dgm:prSet/>
      <dgm:spPr/>
      <dgm:t>
        <a:bodyPr/>
        <a:lstStyle/>
        <a:p>
          <a:endParaRPr lang="tr-TR"/>
        </a:p>
      </dgm:t>
    </dgm:pt>
    <dgm:pt modelId="{D2CA1AC8-B1E7-45E2-A961-811450B8B236}">
      <dgm:prSet phldrT="[Metin]" custT="1"/>
      <dgm:spPr/>
      <dgm:t>
        <a:bodyPr/>
        <a:lstStyle/>
        <a:p>
          <a:r>
            <a:rPr lang="tr-TR" sz="1200" b="1" dirty="0" smtClean="0"/>
            <a:t>Yapılandırılmamış (Katılımlı) Gözlemler </a:t>
          </a:r>
          <a:endParaRPr lang="tr-TR" sz="1200" dirty="0"/>
        </a:p>
      </dgm:t>
    </dgm:pt>
    <dgm:pt modelId="{22128181-278C-44A4-BBB5-16AD63FEA9E9}" type="sibTrans" cxnId="{5751A009-C719-452F-87F2-0FB68FCDBCFB}">
      <dgm:prSet/>
      <dgm:spPr/>
      <dgm:t>
        <a:bodyPr/>
        <a:lstStyle/>
        <a:p>
          <a:endParaRPr lang="tr-TR"/>
        </a:p>
      </dgm:t>
    </dgm:pt>
    <dgm:pt modelId="{A0EB3DA2-5A62-4271-B35D-4511017C9349}" type="parTrans" cxnId="{5751A009-C719-452F-87F2-0FB68FCDBCFB}">
      <dgm:prSet/>
      <dgm:spPr/>
      <dgm:t>
        <a:bodyPr/>
        <a:lstStyle/>
        <a:p>
          <a:endParaRPr lang="tr-TR"/>
        </a:p>
      </dgm:t>
    </dgm:pt>
    <dgm:pt modelId="{791E92F6-E7F8-48EB-8AB1-350D103F4F0E}" type="pres">
      <dgm:prSet presAssocID="{C4A95E1C-6718-45A8-85E4-AC44A164A35C}" presName="diagram" presStyleCnt="0">
        <dgm:presLayoutVars>
          <dgm:chPref val="1"/>
          <dgm:dir/>
          <dgm:animOne val="branch"/>
          <dgm:animLvl val="lvl"/>
          <dgm:resizeHandles/>
        </dgm:presLayoutVars>
      </dgm:prSet>
      <dgm:spPr/>
      <dgm:t>
        <a:bodyPr/>
        <a:lstStyle/>
        <a:p>
          <a:endParaRPr lang="tr-TR"/>
        </a:p>
      </dgm:t>
    </dgm:pt>
    <dgm:pt modelId="{84E0BD03-A1AF-49C3-9B0D-E32DBFB9A769}" type="pres">
      <dgm:prSet presAssocID="{4A9BB791-1778-4ACF-8B7E-78BABBC5C5D5}" presName="root" presStyleCnt="0"/>
      <dgm:spPr/>
    </dgm:pt>
    <dgm:pt modelId="{AE63B5AA-AFC8-4A9F-989D-3B254FCE42E7}" type="pres">
      <dgm:prSet presAssocID="{4A9BB791-1778-4ACF-8B7E-78BABBC5C5D5}" presName="rootComposite" presStyleCnt="0"/>
      <dgm:spPr/>
    </dgm:pt>
    <dgm:pt modelId="{D41BCC5E-6AD3-4596-95DD-DB76D537F8D7}" type="pres">
      <dgm:prSet presAssocID="{4A9BB791-1778-4ACF-8B7E-78BABBC5C5D5}" presName="rootText" presStyleLbl="node1" presStyleIdx="0" presStyleCnt="2" custScaleX="284586"/>
      <dgm:spPr/>
      <dgm:t>
        <a:bodyPr/>
        <a:lstStyle/>
        <a:p>
          <a:endParaRPr lang="tr-TR"/>
        </a:p>
      </dgm:t>
    </dgm:pt>
    <dgm:pt modelId="{A50862C3-5DD6-4FA0-98D1-225451F091B2}" type="pres">
      <dgm:prSet presAssocID="{4A9BB791-1778-4ACF-8B7E-78BABBC5C5D5}" presName="rootConnector" presStyleLbl="node1" presStyleIdx="0" presStyleCnt="2"/>
      <dgm:spPr/>
      <dgm:t>
        <a:bodyPr/>
        <a:lstStyle/>
        <a:p>
          <a:endParaRPr lang="tr-TR"/>
        </a:p>
      </dgm:t>
    </dgm:pt>
    <dgm:pt modelId="{FD5F2B4F-20B3-46CE-8346-7C353A8BE7D0}" type="pres">
      <dgm:prSet presAssocID="{4A9BB791-1778-4ACF-8B7E-78BABBC5C5D5}" presName="childShape" presStyleCnt="0"/>
      <dgm:spPr/>
    </dgm:pt>
    <dgm:pt modelId="{AD7255D2-39DE-470D-9785-722A13EDE6BB}" type="pres">
      <dgm:prSet presAssocID="{8028AB7C-6BDA-4BA5-83B0-F786E162D5CF}" presName="Name13" presStyleLbl="parChTrans1D2" presStyleIdx="0" presStyleCnt="9"/>
      <dgm:spPr/>
      <dgm:t>
        <a:bodyPr/>
        <a:lstStyle/>
        <a:p>
          <a:endParaRPr lang="tr-TR"/>
        </a:p>
      </dgm:t>
    </dgm:pt>
    <dgm:pt modelId="{29F9EE9B-B2AD-4EFD-B793-1115A09AA4AC}" type="pres">
      <dgm:prSet presAssocID="{847272F9-787B-4270-8F89-CB04F36275A5}" presName="childText" presStyleLbl="bgAcc1" presStyleIdx="0" presStyleCnt="9" custScaleX="284586">
        <dgm:presLayoutVars>
          <dgm:bulletEnabled val="1"/>
        </dgm:presLayoutVars>
      </dgm:prSet>
      <dgm:spPr/>
      <dgm:t>
        <a:bodyPr/>
        <a:lstStyle/>
        <a:p>
          <a:endParaRPr lang="tr-TR"/>
        </a:p>
      </dgm:t>
    </dgm:pt>
    <dgm:pt modelId="{749C481E-615B-4107-B479-B99AFDEBE78A}" type="pres">
      <dgm:prSet presAssocID="{D2CA1AC8-B1E7-45E2-A961-811450B8B236}" presName="root" presStyleCnt="0"/>
      <dgm:spPr/>
    </dgm:pt>
    <dgm:pt modelId="{613C68C4-32AC-472E-9B3D-21EE7517E80B}" type="pres">
      <dgm:prSet presAssocID="{D2CA1AC8-B1E7-45E2-A961-811450B8B236}" presName="rootComposite" presStyleCnt="0"/>
      <dgm:spPr/>
    </dgm:pt>
    <dgm:pt modelId="{CDE5B9F5-6E6E-4C32-9CE7-67057057DD4A}" type="pres">
      <dgm:prSet presAssocID="{D2CA1AC8-B1E7-45E2-A961-811450B8B236}" presName="rootText" presStyleLbl="node1" presStyleIdx="1" presStyleCnt="2" custScaleX="284586"/>
      <dgm:spPr/>
      <dgm:t>
        <a:bodyPr/>
        <a:lstStyle/>
        <a:p>
          <a:endParaRPr lang="tr-TR"/>
        </a:p>
      </dgm:t>
    </dgm:pt>
    <dgm:pt modelId="{73DD6AE2-C248-4F8B-A4B1-AB3C91FDA8E5}" type="pres">
      <dgm:prSet presAssocID="{D2CA1AC8-B1E7-45E2-A961-811450B8B236}" presName="rootConnector" presStyleLbl="node1" presStyleIdx="1" presStyleCnt="2"/>
      <dgm:spPr/>
      <dgm:t>
        <a:bodyPr/>
        <a:lstStyle/>
        <a:p>
          <a:endParaRPr lang="tr-TR"/>
        </a:p>
      </dgm:t>
    </dgm:pt>
    <dgm:pt modelId="{787021C0-B25A-49F8-AF8E-F79351CEE081}" type="pres">
      <dgm:prSet presAssocID="{D2CA1AC8-B1E7-45E2-A961-811450B8B236}" presName="childShape" presStyleCnt="0"/>
      <dgm:spPr/>
    </dgm:pt>
    <dgm:pt modelId="{7F6D6CEF-2F83-49AE-9977-DFB8D91CB59B}" type="pres">
      <dgm:prSet presAssocID="{30C3804B-DE31-4F60-9D14-22166B4C4095}" presName="Name13" presStyleLbl="parChTrans1D2" presStyleIdx="1" presStyleCnt="9"/>
      <dgm:spPr/>
      <dgm:t>
        <a:bodyPr/>
        <a:lstStyle/>
        <a:p>
          <a:endParaRPr lang="tr-TR"/>
        </a:p>
      </dgm:t>
    </dgm:pt>
    <dgm:pt modelId="{7CD37797-574A-42BA-8A7E-3ECF92BF38FA}" type="pres">
      <dgm:prSet presAssocID="{A8994EB6-78AF-400E-8A46-A9362191FD18}" presName="childText" presStyleLbl="bgAcc1" presStyleIdx="1" presStyleCnt="9" custScaleX="284586">
        <dgm:presLayoutVars>
          <dgm:bulletEnabled val="1"/>
        </dgm:presLayoutVars>
      </dgm:prSet>
      <dgm:spPr/>
      <dgm:t>
        <a:bodyPr/>
        <a:lstStyle/>
        <a:p>
          <a:endParaRPr lang="tr-TR"/>
        </a:p>
      </dgm:t>
    </dgm:pt>
    <dgm:pt modelId="{A7771C0B-28E6-491E-8C98-F56E8AC7359E}" type="pres">
      <dgm:prSet presAssocID="{8EEFC3F7-8C5F-4453-9CA3-F15E2ADB1011}" presName="Name13" presStyleLbl="parChTrans1D2" presStyleIdx="2" presStyleCnt="9"/>
      <dgm:spPr/>
      <dgm:t>
        <a:bodyPr/>
        <a:lstStyle/>
        <a:p>
          <a:endParaRPr lang="tr-TR"/>
        </a:p>
      </dgm:t>
    </dgm:pt>
    <dgm:pt modelId="{B752AD46-EE42-4033-8A06-84D7408287DB}" type="pres">
      <dgm:prSet presAssocID="{4E6D686F-98A1-4804-A62B-A6C90569202F}" presName="childText" presStyleLbl="bgAcc1" presStyleIdx="2" presStyleCnt="9" custScaleX="284586">
        <dgm:presLayoutVars>
          <dgm:bulletEnabled val="1"/>
        </dgm:presLayoutVars>
      </dgm:prSet>
      <dgm:spPr/>
      <dgm:t>
        <a:bodyPr/>
        <a:lstStyle/>
        <a:p>
          <a:endParaRPr lang="tr-TR"/>
        </a:p>
      </dgm:t>
    </dgm:pt>
    <dgm:pt modelId="{D523209B-DCC4-4B63-802B-A55A168E81C4}" type="pres">
      <dgm:prSet presAssocID="{66316122-CBBB-476A-A33C-0CB92B67D6DE}" presName="Name13" presStyleLbl="parChTrans1D2" presStyleIdx="3" presStyleCnt="9"/>
      <dgm:spPr/>
      <dgm:t>
        <a:bodyPr/>
        <a:lstStyle/>
        <a:p>
          <a:endParaRPr lang="tr-TR"/>
        </a:p>
      </dgm:t>
    </dgm:pt>
    <dgm:pt modelId="{04C6A387-3E4A-421C-BB1F-6A14EE8A12C2}" type="pres">
      <dgm:prSet presAssocID="{710DD939-A3C3-4A16-BF80-9DEE10F92039}" presName="childText" presStyleLbl="bgAcc1" presStyleIdx="3" presStyleCnt="9" custScaleX="284586">
        <dgm:presLayoutVars>
          <dgm:bulletEnabled val="1"/>
        </dgm:presLayoutVars>
      </dgm:prSet>
      <dgm:spPr/>
      <dgm:t>
        <a:bodyPr/>
        <a:lstStyle/>
        <a:p>
          <a:endParaRPr lang="tr-TR"/>
        </a:p>
      </dgm:t>
    </dgm:pt>
    <dgm:pt modelId="{AA2EC858-8F10-424D-9F95-1C87CA1A06E3}" type="pres">
      <dgm:prSet presAssocID="{396F6AFC-BBC0-4A79-9AAA-FFAB14EA263C}" presName="Name13" presStyleLbl="parChTrans1D2" presStyleIdx="4" presStyleCnt="9"/>
      <dgm:spPr/>
      <dgm:t>
        <a:bodyPr/>
        <a:lstStyle/>
        <a:p>
          <a:endParaRPr lang="tr-TR"/>
        </a:p>
      </dgm:t>
    </dgm:pt>
    <dgm:pt modelId="{1ECE0FCD-DB5E-4CEC-8A13-E50DA036069A}" type="pres">
      <dgm:prSet presAssocID="{DDD4E59E-2AEA-4E36-83BD-E54A788F6DC9}" presName="childText" presStyleLbl="bgAcc1" presStyleIdx="4" presStyleCnt="9" custScaleX="284586">
        <dgm:presLayoutVars>
          <dgm:bulletEnabled val="1"/>
        </dgm:presLayoutVars>
      </dgm:prSet>
      <dgm:spPr/>
      <dgm:t>
        <a:bodyPr/>
        <a:lstStyle/>
        <a:p>
          <a:endParaRPr lang="tr-TR"/>
        </a:p>
      </dgm:t>
    </dgm:pt>
    <dgm:pt modelId="{37284A14-F6DC-42FD-8745-BBCCC87FECCF}" type="pres">
      <dgm:prSet presAssocID="{0EBE7DB3-F41F-4A5D-A065-CBDA75244944}" presName="Name13" presStyleLbl="parChTrans1D2" presStyleIdx="5" presStyleCnt="9"/>
      <dgm:spPr/>
      <dgm:t>
        <a:bodyPr/>
        <a:lstStyle/>
        <a:p>
          <a:endParaRPr lang="tr-TR"/>
        </a:p>
      </dgm:t>
    </dgm:pt>
    <dgm:pt modelId="{B35CDFB6-D9CD-4B3C-92A9-4E28C8BC214A}" type="pres">
      <dgm:prSet presAssocID="{F8E52723-960F-44CF-AF14-6B6A6B38E824}" presName="childText" presStyleLbl="bgAcc1" presStyleIdx="5" presStyleCnt="9" custScaleX="284586">
        <dgm:presLayoutVars>
          <dgm:bulletEnabled val="1"/>
        </dgm:presLayoutVars>
      </dgm:prSet>
      <dgm:spPr/>
      <dgm:t>
        <a:bodyPr/>
        <a:lstStyle/>
        <a:p>
          <a:endParaRPr lang="tr-TR"/>
        </a:p>
      </dgm:t>
    </dgm:pt>
    <dgm:pt modelId="{AE4D8F7C-0EC7-438E-A1CE-57C733F32951}" type="pres">
      <dgm:prSet presAssocID="{5E0D1CFD-C6A1-49E5-92CC-65B17F55C1E0}" presName="Name13" presStyleLbl="parChTrans1D2" presStyleIdx="6" presStyleCnt="9"/>
      <dgm:spPr/>
      <dgm:t>
        <a:bodyPr/>
        <a:lstStyle/>
        <a:p>
          <a:endParaRPr lang="tr-TR"/>
        </a:p>
      </dgm:t>
    </dgm:pt>
    <dgm:pt modelId="{67586E40-9790-4177-B7B1-FE06268AE8E7}" type="pres">
      <dgm:prSet presAssocID="{135500B0-DC72-4D28-8680-5F886B94CFE4}" presName="childText" presStyleLbl="bgAcc1" presStyleIdx="6" presStyleCnt="9" custScaleX="284586">
        <dgm:presLayoutVars>
          <dgm:bulletEnabled val="1"/>
        </dgm:presLayoutVars>
      </dgm:prSet>
      <dgm:spPr/>
      <dgm:t>
        <a:bodyPr/>
        <a:lstStyle/>
        <a:p>
          <a:endParaRPr lang="tr-TR"/>
        </a:p>
      </dgm:t>
    </dgm:pt>
    <dgm:pt modelId="{11951129-465F-43E8-A175-41F9CADDABB2}" type="pres">
      <dgm:prSet presAssocID="{9407FBDA-89AB-4673-B12E-620DCF23F7F7}" presName="Name13" presStyleLbl="parChTrans1D2" presStyleIdx="7" presStyleCnt="9"/>
      <dgm:spPr/>
      <dgm:t>
        <a:bodyPr/>
        <a:lstStyle/>
        <a:p>
          <a:endParaRPr lang="tr-TR"/>
        </a:p>
      </dgm:t>
    </dgm:pt>
    <dgm:pt modelId="{7F4CA11F-90A8-425F-97A9-FB0BCABE3F56}" type="pres">
      <dgm:prSet presAssocID="{EF2D5DD7-8331-4C58-B399-D2BF02D18EE6}" presName="childText" presStyleLbl="bgAcc1" presStyleIdx="7" presStyleCnt="9" custScaleX="284586">
        <dgm:presLayoutVars>
          <dgm:bulletEnabled val="1"/>
        </dgm:presLayoutVars>
      </dgm:prSet>
      <dgm:spPr/>
      <dgm:t>
        <a:bodyPr/>
        <a:lstStyle/>
        <a:p>
          <a:endParaRPr lang="tr-TR"/>
        </a:p>
      </dgm:t>
    </dgm:pt>
    <dgm:pt modelId="{B84A2AFF-7CB6-40E0-81B0-D8EBB346F357}" type="pres">
      <dgm:prSet presAssocID="{C399E7AE-5E33-4590-87E3-6B2230C9F9D2}" presName="Name13" presStyleLbl="parChTrans1D2" presStyleIdx="8" presStyleCnt="9"/>
      <dgm:spPr/>
      <dgm:t>
        <a:bodyPr/>
        <a:lstStyle/>
        <a:p>
          <a:endParaRPr lang="tr-TR"/>
        </a:p>
      </dgm:t>
    </dgm:pt>
    <dgm:pt modelId="{C6127E5C-1AEB-4F93-9B2B-C2B12C32C186}" type="pres">
      <dgm:prSet presAssocID="{39BC13B0-843B-4185-BAB0-81D35A1CDBC2}" presName="childText" presStyleLbl="bgAcc1" presStyleIdx="8" presStyleCnt="9" custScaleX="284586">
        <dgm:presLayoutVars>
          <dgm:bulletEnabled val="1"/>
        </dgm:presLayoutVars>
      </dgm:prSet>
      <dgm:spPr/>
      <dgm:t>
        <a:bodyPr/>
        <a:lstStyle/>
        <a:p>
          <a:endParaRPr lang="tr-TR"/>
        </a:p>
      </dgm:t>
    </dgm:pt>
  </dgm:ptLst>
  <dgm:cxnLst>
    <dgm:cxn modelId="{AEE201C1-80F3-4046-9958-232242423C99}" srcId="{D2CA1AC8-B1E7-45E2-A961-811450B8B236}" destId="{39BC13B0-843B-4185-BAB0-81D35A1CDBC2}" srcOrd="7" destOrd="0" parTransId="{C399E7AE-5E33-4590-87E3-6B2230C9F9D2}" sibTransId="{9A68F5BB-20A6-471A-A9D4-4DB9D744C2CA}"/>
    <dgm:cxn modelId="{8C710BE6-3BF2-4EAC-AEDD-3EE1175A5C5A}" srcId="{D2CA1AC8-B1E7-45E2-A961-811450B8B236}" destId="{F8E52723-960F-44CF-AF14-6B6A6B38E824}" srcOrd="4" destOrd="0" parTransId="{0EBE7DB3-F41F-4A5D-A065-CBDA75244944}" sibTransId="{AB090D0F-CA79-4361-8225-8AC494F77696}"/>
    <dgm:cxn modelId="{5FC0421F-FD93-43CE-9C8F-B44DA2149886}" type="presOf" srcId="{847272F9-787B-4270-8F89-CB04F36275A5}" destId="{29F9EE9B-B2AD-4EFD-B793-1115A09AA4AC}" srcOrd="0" destOrd="0" presId="urn:microsoft.com/office/officeart/2005/8/layout/hierarchy3"/>
    <dgm:cxn modelId="{1AC73182-CB3F-4FB4-B2DA-94613A5D30F0}" srcId="{D2CA1AC8-B1E7-45E2-A961-811450B8B236}" destId="{EF2D5DD7-8331-4C58-B399-D2BF02D18EE6}" srcOrd="6" destOrd="0" parTransId="{9407FBDA-89AB-4673-B12E-620DCF23F7F7}" sibTransId="{3698899B-CEF9-4B28-A819-C56316BAA935}"/>
    <dgm:cxn modelId="{D734F8E1-6301-4979-A617-ECDF9DFC3AC4}" srcId="{D2CA1AC8-B1E7-45E2-A961-811450B8B236}" destId="{4E6D686F-98A1-4804-A62B-A6C90569202F}" srcOrd="1" destOrd="0" parTransId="{8EEFC3F7-8C5F-4453-9CA3-F15E2ADB1011}" sibTransId="{F9D3191A-EEE8-4EBD-8B76-F78001450E2E}"/>
    <dgm:cxn modelId="{56C4B592-A7A7-4C2F-87A2-6BC3A0213D49}" srcId="{D2CA1AC8-B1E7-45E2-A961-811450B8B236}" destId="{135500B0-DC72-4D28-8680-5F886B94CFE4}" srcOrd="5" destOrd="0" parTransId="{5E0D1CFD-C6A1-49E5-92CC-65B17F55C1E0}" sibTransId="{ECBEE635-845E-4E10-A445-393B39E6ED4E}"/>
    <dgm:cxn modelId="{15D5FE10-F410-4766-8E89-9FB9C6F85553}" srcId="{D2CA1AC8-B1E7-45E2-A961-811450B8B236}" destId="{710DD939-A3C3-4A16-BF80-9DEE10F92039}" srcOrd="2" destOrd="0" parTransId="{66316122-CBBB-476A-A33C-0CB92B67D6DE}" sibTransId="{C28A209E-6A1C-49E4-B0F0-A99F9297618B}"/>
    <dgm:cxn modelId="{775495A0-C2CF-432B-9789-68A738AE9A00}" type="presOf" srcId="{C399E7AE-5E33-4590-87E3-6B2230C9F9D2}" destId="{B84A2AFF-7CB6-40E0-81B0-D8EBB346F357}" srcOrd="0" destOrd="0" presId="urn:microsoft.com/office/officeart/2005/8/layout/hierarchy3"/>
    <dgm:cxn modelId="{81B3E83D-7184-44F4-9283-887D28DA437F}" srcId="{C4A95E1C-6718-45A8-85E4-AC44A164A35C}" destId="{4A9BB791-1778-4ACF-8B7E-78BABBC5C5D5}" srcOrd="0" destOrd="0" parTransId="{733884E3-A09B-4695-939E-0C9C834A622B}" sibTransId="{74B99789-4903-4201-8817-CB937ED27F94}"/>
    <dgm:cxn modelId="{5B8AC0CC-4BF1-4EF2-B0F9-42EC61F3FA5C}" type="presOf" srcId="{710DD939-A3C3-4A16-BF80-9DEE10F92039}" destId="{04C6A387-3E4A-421C-BB1F-6A14EE8A12C2}" srcOrd="0" destOrd="0" presId="urn:microsoft.com/office/officeart/2005/8/layout/hierarchy3"/>
    <dgm:cxn modelId="{F412A17E-F15A-4756-8253-EFC264EDB995}" type="presOf" srcId="{8EEFC3F7-8C5F-4453-9CA3-F15E2ADB1011}" destId="{A7771C0B-28E6-491E-8C98-F56E8AC7359E}" srcOrd="0" destOrd="0" presId="urn:microsoft.com/office/officeart/2005/8/layout/hierarchy3"/>
    <dgm:cxn modelId="{28812582-4C58-48D5-B2A7-4796D80AC5F3}" srcId="{D2CA1AC8-B1E7-45E2-A961-811450B8B236}" destId="{A8994EB6-78AF-400E-8A46-A9362191FD18}" srcOrd="0" destOrd="0" parTransId="{30C3804B-DE31-4F60-9D14-22166B4C4095}" sibTransId="{1E390211-D2AE-4EBE-A7CE-47609E378A4B}"/>
    <dgm:cxn modelId="{A2208F94-3BE6-4F7D-BEE9-BCC127E65819}" type="presOf" srcId="{39BC13B0-843B-4185-BAB0-81D35A1CDBC2}" destId="{C6127E5C-1AEB-4F93-9B2B-C2B12C32C186}" srcOrd="0" destOrd="0" presId="urn:microsoft.com/office/officeart/2005/8/layout/hierarchy3"/>
    <dgm:cxn modelId="{AFD64C64-4153-4C36-80C9-1EC662C91A95}" type="presOf" srcId="{A8994EB6-78AF-400E-8A46-A9362191FD18}" destId="{7CD37797-574A-42BA-8A7E-3ECF92BF38FA}" srcOrd="0" destOrd="0" presId="urn:microsoft.com/office/officeart/2005/8/layout/hierarchy3"/>
    <dgm:cxn modelId="{17D04624-99D2-49BE-B6E1-B546206CDAEF}" type="presOf" srcId="{4A9BB791-1778-4ACF-8B7E-78BABBC5C5D5}" destId="{A50862C3-5DD6-4FA0-98D1-225451F091B2}" srcOrd="1" destOrd="0" presId="urn:microsoft.com/office/officeart/2005/8/layout/hierarchy3"/>
    <dgm:cxn modelId="{7F763883-6500-4F51-9CE6-7049AF4D1684}" type="presOf" srcId="{9407FBDA-89AB-4673-B12E-620DCF23F7F7}" destId="{11951129-465F-43E8-A175-41F9CADDABB2}" srcOrd="0" destOrd="0" presId="urn:microsoft.com/office/officeart/2005/8/layout/hierarchy3"/>
    <dgm:cxn modelId="{5751A009-C719-452F-87F2-0FB68FCDBCFB}" srcId="{C4A95E1C-6718-45A8-85E4-AC44A164A35C}" destId="{D2CA1AC8-B1E7-45E2-A961-811450B8B236}" srcOrd="1" destOrd="0" parTransId="{A0EB3DA2-5A62-4271-B35D-4511017C9349}" sibTransId="{22128181-278C-44A4-BBB5-16AD63FEA9E9}"/>
    <dgm:cxn modelId="{757CBD11-C374-4F21-8510-9DC83DCF1AA2}" type="presOf" srcId="{8028AB7C-6BDA-4BA5-83B0-F786E162D5CF}" destId="{AD7255D2-39DE-470D-9785-722A13EDE6BB}" srcOrd="0" destOrd="0" presId="urn:microsoft.com/office/officeart/2005/8/layout/hierarchy3"/>
    <dgm:cxn modelId="{C3573407-ED4C-4307-855B-D76B92F25119}" type="presOf" srcId="{C4A95E1C-6718-45A8-85E4-AC44A164A35C}" destId="{791E92F6-E7F8-48EB-8AB1-350D103F4F0E}" srcOrd="0" destOrd="0" presId="urn:microsoft.com/office/officeart/2005/8/layout/hierarchy3"/>
    <dgm:cxn modelId="{DAB1CB05-547B-4D58-A283-F9DD9A726833}" type="presOf" srcId="{30C3804B-DE31-4F60-9D14-22166B4C4095}" destId="{7F6D6CEF-2F83-49AE-9977-DFB8D91CB59B}" srcOrd="0" destOrd="0" presId="urn:microsoft.com/office/officeart/2005/8/layout/hierarchy3"/>
    <dgm:cxn modelId="{8DCD1093-8162-4E19-9E90-8BABBBB75268}" type="presOf" srcId="{D2CA1AC8-B1E7-45E2-A961-811450B8B236}" destId="{73DD6AE2-C248-4F8B-A4B1-AB3C91FDA8E5}" srcOrd="1" destOrd="0" presId="urn:microsoft.com/office/officeart/2005/8/layout/hierarchy3"/>
    <dgm:cxn modelId="{BABC2CDC-5C5B-4158-8C9E-45B13EAB61FA}" type="presOf" srcId="{135500B0-DC72-4D28-8680-5F886B94CFE4}" destId="{67586E40-9790-4177-B7B1-FE06268AE8E7}" srcOrd="0" destOrd="0" presId="urn:microsoft.com/office/officeart/2005/8/layout/hierarchy3"/>
    <dgm:cxn modelId="{4D088893-1348-47C5-95D4-D0B6DE6702CF}" srcId="{4A9BB791-1778-4ACF-8B7E-78BABBC5C5D5}" destId="{847272F9-787B-4270-8F89-CB04F36275A5}" srcOrd="0" destOrd="0" parTransId="{8028AB7C-6BDA-4BA5-83B0-F786E162D5CF}" sibTransId="{DE5CFC93-C894-47E7-AF8F-471231542789}"/>
    <dgm:cxn modelId="{175BD04D-3B81-4DDC-80B6-A280FCC9B18B}" type="presOf" srcId="{5E0D1CFD-C6A1-49E5-92CC-65B17F55C1E0}" destId="{AE4D8F7C-0EC7-438E-A1CE-57C733F32951}" srcOrd="0" destOrd="0" presId="urn:microsoft.com/office/officeart/2005/8/layout/hierarchy3"/>
    <dgm:cxn modelId="{4CFA2104-394B-4ABD-A0FC-D16EEB40F94B}" type="presOf" srcId="{4A9BB791-1778-4ACF-8B7E-78BABBC5C5D5}" destId="{D41BCC5E-6AD3-4596-95DD-DB76D537F8D7}" srcOrd="0" destOrd="0" presId="urn:microsoft.com/office/officeart/2005/8/layout/hierarchy3"/>
    <dgm:cxn modelId="{FB882332-D0B4-414E-921F-7A9ACD057B48}" type="presOf" srcId="{4E6D686F-98A1-4804-A62B-A6C90569202F}" destId="{B752AD46-EE42-4033-8A06-84D7408287DB}" srcOrd="0" destOrd="0" presId="urn:microsoft.com/office/officeart/2005/8/layout/hierarchy3"/>
    <dgm:cxn modelId="{649DA9DB-3707-4ABB-AF22-6821060FCA82}" type="presOf" srcId="{F8E52723-960F-44CF-AF14-6B6A6B38E824}" destId="{B35CDFB6-D9CD-4B3C-92A9-4E28C8BC214A}" srcOrd="0" destOrd="0" presId="urn:microsoft.com/office/officeart/2005/8/layout/hierarchy3"/>
    <dgm:cxn modelId="{4BFCED5D-186F-4B5E-9116-D55A4A2292E0}" type="presOf" srcId="{0EBE7DB3-F41F-4A5D-A065-CBDA75244944}" destId="{37284A14-F6DC-42FD-8745-BBCCC87FECCF}" srcOrd="0" destOrd="0" presId="urn:microsoft.com/office/officeart/2005/8/layout/hierarchy3"/>
    <dgm:cxn modelId="{0D3C33C4-5242-4956-9EC1-CB981CE2978E}" srcId="{D2CA1AC8-B1E7-45E2-A961-811450B8B236}" destId="{DDD4E59E-2AEA-4E36-83BD-E54A788F6DC9}" srcOrd="3" destOrd="0" parTransId="{396F6AFC-BBC0-4A79-9AAA-FFAB14EA263C}" sibTransId="{4604B90D-3EA9-411F-A56E-00FA6D6C99E6}"/>
    <dgm:cxn modelId="{34C39114-C5C5-4B10-B4BC-16DAF7F95AC4}" type="presOf" srcId="{66316122-CBBB-476A-A33C-0CB92B67D6DE}" destId="{D523209B-DCC4-4B63-802B-A55A168E81C4}" srcOrd="0" destOrd="0" presId="urn:microsoft.com/office/officeart/2005/8/layout/hierarchy3"/>
    <dgm:cxn modelId="{ACBBA8BE-7311-4C38-A018-DD7C32224A27}" type="presOf" srcId="{EF2D5DD7-8331-4C58-B399-D2BF02D18EE6}" destId="{7F4CA11F-90A8-425F-97A9-FB0BCABE3F56}" srcOrd="0" destOrd="0" presId="urn:microsoft.com/office/officeart/2005/8/layout/hierarchy3"/>
    <dgm:cxn modelId="{A70E501B-7851-46BC-A917-17FD47367FCC}" type="presOf" srcId="{DDD4E59E-2AEA-4E36-83BD-E54A788F6DC9}" destId="{1ECE0FCD-DB5E-4CEC-8A13-E50DA036069A}" srcOrd="0" destOrd="0" presId="urn:microsoft.com/office/officeart/2005/8/layout/hierarchy3"/>
    <dgm:cxn modelId="{E0AD5A93-9D95-40F3-A22B-465922EAFB7A}" type="presOf" srcId="{D2CA1AC8-B1E7-45E2-A961-811450B8B236}" destId="{CDE5B9F5-6E6E-4C32-9CE7-67057057DD4A}" srcOrd="0" destOrd="0" presId="urn:microsoft.com/office/officeart/2005/8/layout/hierarchy3"/>
    <dgm:cxn modelId="{8C00FBB8-624C-4C6F-982F-60ADB9195FA9}" type="presOf" srcId="{396F6AFC-BBC0-4A79-9AAA-FFAB14EA263C}" destId="{AA2EC858-8F10-424D-9F95-1C87CA1A06E3}" srcOrd="0" destOrd="0" presId="urn:microsoft.com/office/officeart/2005/8/layout/hierarchy3"/>
    <dgm:cxn modelId="{F0F62621-2E45-4971-AF00-0D6C9D70B185}" type="presParOf" srcId="{791E92F6-E7F8-48EB-8AB1-350D103F4F0E}" destId="{84E0BD03-A1AF-49C3-9B0D-E32DBFB9A769}" srcOrd="0" destOrd="0" presId="urn:microsoft.com/office/officeart/2005/8/layout/hierarchy3"/>
    <dgm:cxn modelId="{DCFBB94E-E8E0-4365-A8BB-6805F9DD9EAE}" type="presParOf" srcId="{84E0BD03-A1AF-49C3-9B0D-E32DBFB9A769}" destId="{AE63B5AA-AFC8-4A9F-989D-3B254FCE42E7}" srcOrd="0" destOrd="0" presId="urn:microsoft.com/office/officeart/2005/8/layout/hierarchy3"/>
    <dgm:cxn modelId="{85C2A13F-6763-478A-A612-B6C0A9B0DF0A}" type="presParOf" srcId="{AE63B5AA-AFC8-4A9F-989D-3B254FCE42E7}" destId="{D41BCC5E-6AD3-4596-95DD-DB76D537F8D7}" srcOrd="0" destOrd="0" presId="urn:microsoft.com/office/officeart/2005/8/layout/hierarchy3"/>
    <dgm:cxn modelId="{D513AC69-C0F2-4214-98BD-346864E4674D}" type="presParOf" srcId="{AE63B5AA-AFC8-4A9F-989D-3B254FCE42E7}" destId="{A50862C3-5DD6-4FA0-98D1-225451F091B2}" srcOrd="1" destOrd="0" presId="urn:microsoft.com/office/officeart/2005/8/layout/hierarchy3"/>
    <dgm:cxn modelId="{E21EC12A-E524-46C3-A26D-130215D6D118}" type="presParOf" srcId="{84E0BD03-A1AF-49C3-9B0D-E32DBFB9A769}" destId="{FD5F2B4F-20B3-46CE-8346-7C353A8BE7D0}" srcOrd="1" destOrd="0" presId="urn:microsoft.com/office/officeart/2005/8/layout/hierarchy3"/>
    <dgm:cxn modelId="{4051FF90-020F-4260-92E2-83A97AD00CFE}" type="presParOf" srcId="{FD5F2B4F-20B3-46CE-8346-7C353A8BE7D0}" destId="{AD7255D2-39DE-470D-9785-722A13EDE6BB}" srcOrd="0" destOrd="0" presId="urn:microsoft.com/office/officeart/2005/8/layout/hierarchy3"/>
    <dgm:cxn modelId="{B6FEED16-EF4B-46EB-A843-DA76EAD43877}" type="presParOf" srcId="{FD5F2B4F-20B3-46CE-8346-7C353A8BE7D0}" destId="{29F9EE9B-B2AD-4EFD-B793-1115A09AA4AC}" srcOrd="1" destOrd="0" presId="urn:microsoft.com/office/officeart/2005/8/layout/hierarchy3"/>
    <dgm:cxn modelId="{49A6ACCA-F4EC-450D-A256-002715BF12BC}" type="presParOf" srcId="{791E92F6-E7F8-48EB-8AB1-350D103F4F0E}" destId="{749C481E-615B-4107-B479-B99AFDEBE78A}" srcOrd="1" destOrd="0" presId="urn:microsoft.com/office/officeart/2005/8/layout/hierarchy3"/>
    <dgm:cxn modelId="{F65AC5E7-C9DF-4ACB-8F37-24CDA3D27A91}" type="presParOf" srcId="{749C481E-615B-4107-B479-B99AFDEBE78A}" destId="{613C68C4-32AC-472E-9B3D-21EE7517E80B}" srcOrd="0" destOrd="0" presId="urn:microsoft.com/office/officeart/2005/8/layout/hierarchy3"/>
    <dgm:cxn modelId="{9749C5B4-D1C2-4BDE-8CCD-F135799067F5}" type="presParOf" srcId="{613C68C4-32AC-472E-9B3D-21EE7517E80B}" destId="{CDE5B9F5-6E6E-4C32-9CE7-67057057DD4A}" srcOrd="0" destOrd="0" presId="urn:microsoft.com/office/officeart/2005/8/layout/hierarchy3"/>
    <dgm:cxn modelId="{18C4D63F-2E71-4944-ADF0-E5384BAE1F47}" type="presParOf" srcId="{613C68C4-32AC-472E-9B3D-21EE7517E80B}" destId="{73DD6AE2-C248-4F8B-A4B1-AB3C91FDA8E5}" srcOrd="1" destOrd="0" presId="urn:microsoft.com/office/officeart/2005/8/layout/hierarchy3"/>
    <dgm:cxn modelId="{039094F6-5C07-4EDF-A182-8FC18C83E3BF}" type="presParOf" srcId="{749C481E-615B-4107-B479-B99AFDEBE78A}" destId="{787021C0-B25A-49F8-AF8E-F79351CEE081}" srcOrd="1" destOrd="0" presId="urn:microsoft.com/office/officeart/2005/8/layout/hierarchy3"/>
    <dgm:cxn modelId="{2D9D951B-85D6-4492-B1A0-2D32F1B353CB}" type="presParOf" srcId="{787021C0-B25A-49F8-AF8E-F79351CEE081}" destId="{7F6D6CEF-2F83-49AE-9977-DFB8D91CB59B}" srcOrd="0" destOrd="0" presId="urn:microsoft.com/office/officeart/2005/8/layout/hierarchy3"/>
    <dgm:cxn modelId="{AF98DC48-5A8A-44C5-B12C-CA8D853F1BB8}" type="presParOf" srcId="{787021C0-B25A-49F8-AF8E-F79351CEE081}" destId="{7CD37797-574A-42BA-8A7E-3ECF92BF38FA}" srcOrd="1" destOrd="0" presId="urn:microsoft.com/office/officeart/2005/8/layout/hierarchy3"/>
    <dgm:cxn modelId="{770CA945-8E53-4409-9C59-E5EA841A39B5}" type="presParOf" srcId="{787021C0-B25A-49F8-AF8E-F79351CEE081}" destId="{A7771C0B-28E6-491E-8C98-F56E8AC7359E}" srcOrd="2" destOrd="0" presId="urn:microsoft.com/office/officeart/2005/8/layout/hierarchy3"/>
    <dgm:cxn modelId="{49EDF382-A154-4F66-82E9-54A1EDD5697E}" type="presParOf" srcId="{787021C0-B25A-49F8-AF8E-F79351CEE081}" destId="{B752AD46-EE42-4033-8A06-84D7408287DB}" srcOrd="3" destOrd="0" presId="urn:microsoft.com/office/officeart/2005/8/layout/hierarchy3"/>
    <dgm:cxn modelId="{E37E854C-95D4-497E-9C88-E7BE4012BDF2}" type="presParOf" srcId="{787021C0-B25A-49F8-AF8E-F79351CEE081}" destId="{D523209B-DCC4-4B63-802B-A55A168E81C4}" srcOrd="4" destOrd="0" presId="urn:microsoft.com/office/officeart/2005/8/layout/hierarchy3"/>
    <dgm:cxn modelId="{EDA8D017-202A-4622-B59A-8A6F6FFDAE7F}" type="presParOf" srcId="{787021C0-B25A-49F8-AF8E-F79351CEE081}" destId="{04C6A387-3E4A-421C-BB1F-6A14EE8A12C2}" srcOrd="5" destOrd="0" presId="urn:microsoft.com/office/officeart/2005/8/layout/hierarchy3"/>
    <dgm:cxn modelId="{4546CD1A-AE12-4F84-853D-CC91330F5E78}" type="presParOf" srcId="{787021C0-B25A-49F8-AF8E-F79351CEE081}" destId="{AA2EC858-8F10-424D-9F95-1C87CA1A06E3}" srcOrd="6" destOrd="0" presId="urn:microsoft.com/office/officeart/2005/8/layout/hierarchy3"/>
    <dgm:cxn modelId="{9938F989-0F53-490E-913A-1E6617498980}" type="presParOf" srcId="{787021C0-B25A-49F8-AF8E-F79351CEE081}" destId="{1ECE0FCD-DB5E-4CEC-8A13-E50DA036069A}" srcOrd="7" destOrd="0" presId="urn:microsoft.com/office/officeart/2005/8/layout/hierarchy3"/>
    <dgm:cxn modelId="{8425C9D2-77A3-4177-BB51-F8F2FD0F5C18}" type="presParOf" srcId="{787021C0-B25A-49F8-AF8E-F79351CEE081}" destId="{37284A14-F6DC-42FD-8745-BBCCC87FECCF}" srcOrd="8" destOrd="0" presId="urn:microsoft.com/office/officeart/2005/8/layout/hierarchy3"/>
    <dgm:cxn modelId="{6590AE48-FA11-441C-B20A-8219C892E492}" type="presParOf" srcId="{787021C0-B25A-49F8-AF8E-F79351CEE081}" destId="{B35CDFB6-D9CD-4B3C-92A9-4E28C8BC214A}" srcOrd="9" destOrd="0" presId="urn:microsoft.com/office/officeart/2005/8/layout/hierarchy3"/>
    <dgm:cxn modelId="{B0DA293A-B108-482E-9D9D-0A1AFD7DD076}" type="presParOf" srcId="{787021C0-B25A-49F8-AF8E-F79351CEE081}" destId="{AE4D8F7C-0EC7-438E-A1CE-57C733F32951}" srcOrd="10" destOrd="0" presId="urn:microsoft.com/office/officeart/2005/8/layout/hierarchy3"/>
    <dgm:cxn modelId="{DA124900-9DA7-4E90-A28C-CE0A85A4D9EF}" type="presParOf" srcId="{787021C0-B25A-49F8-AF8E-F79351CEE081}" destId="{67586E40-9790-4177-B7B1-FE06268AE8E7}" srcOrd="11" destOrd="0" presId="urn:microsoft.com/office/officeart/2005/8/layout/hierarchy3"/>
    <dgm:cxn modelId="{0765163B-796D-409E-A122-216CAEBC857D}" type="presParOf" srcId="{787021C0-B25A-49F8-AF8E-F79351CEE081}" destId="{11951129-465F-43E8-A175-41F9CADDABB2}" srcOrd="12" destOrd="0" presId="urn:microsoft.com/office/officeart/2005/8/layout/hierarchy3"/>
    <dgm:cxn modelId="{C13BFB09-877B-4AAC-9AD9-2782D8CFCD7C}" type="presParOf" srcId="{787021C0-B25A-49F8-AF8E-F79351CEE081}" destId="{7F4CA11F-90A8-425F-97A9-FB0BCABE3F56}" srcOrd="13" destOrd="0" presId="urn:microsoft.com/office/officeart/2005/8/layout/hierarchy3"/>
    <dgm:cxn modelId="{3D9B701F-7CA1-470D-9006-482A4E3CBA8A}" type="presParOf" srcId="{787021C0-B25A-49F8-AF8E-F79351CEE081}" destId="{B84A2AFF-7CB6-40E0-81B0-D8EBB346F357}" srcOrd="14" destOrd="0" presId="urn:microsoft.com/office/officeart/2005/8/layout/hierarchy3"/>
    <dgm:cxn modelId="{FEC6AA8A-6C5A-4C13-A976-E01DE56FEDF2}" type="presParOf" srcId="{787021C0-B25A-49F8-AF8E-F79351CEE081}" destId="{C6127E5C-1AEB-4F93-9B2B-C2B12C32C186}"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1CC31AD-62CD-4E78-9377-C78E83F32036}"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tr-TR"/>
        </a:p>
      </dgm:t>
    </dgm:pt>
    <dgm:pt modelId="{91890BDF-F524-44CC-AB52-8F3F496D63B8}">
      <dgm:prSet phldrT="[Metin]" custT="1"/>
      <dgm:spPr/>
      <dgm:t>
        <a:bodyPr/>
        <a:lstStyle/>
        <a:p>
          <a:r>
            <a:rPr lang="tr-TR" sz="2400" dirty="0">
              <a:latin typeface="Segoe UI" panose="020B0502040204020203" pitchFamily="34" charset="0"/>
              <a:cs typeface="Segoe UI" panose="020B0502040204020203" pitchFamily="34" charset="0"/>
            </a:rPr>
            <a:t>Dikkat Eksikliği ve </a:t>
          </a:r>
          <a:r>
            <a:rPr lang="tr-TR" sz="2400" dirty="0" err="1">
              <a:latin typeface="Segoe UI" panose="020B0502040204020203" pitchFamily="34" charset="0"/>
              <a:cs typeface="Segoe UI" panose="020B0502040204020203" pitchFamily="34" charset="0"/>
            </a:rPr>
            <a:t>Hiperaktivite</a:t>
          </a:r>
          <a:r>
            <a:rPr lang="tr-TR" sz="2400" dirty="0">
              <a:latin typeface="Segoe UI" panose="020B0502040204020203" pitchFamily="34" charset="0"/>
              <a:cs typeface="Segoe UI" panose="020B0502040204020203" pitchFamily="34" charset="0"/>
            </a:rPr>
            <a:t> Bozukluğu (DEHB)</a:t>
          </a:r>
        </a:p>
        <a:p>
          <a:r>
            <a:rPr lang="tr-TR" sz="2400" dirty="0">
              <a:latin typeface="Segoe UI" panose="020B0502040204020203" pitchFamily="34" charset="0"/>
              <a:cs typeface="Segoe UI" panose="020B0502040204020203" pitchFamily="34" charset="0"/>
            </a:rPr>
            <a:t>Yaygın Gelişimsel Bozukluklar (Otizm)</a:t>
          </a:r>
        </a:p>
      </dgm:t>
    </dgm:pt>
    <dgm:pt modelId="{CB1DD6A7-E83A-42C1-8D9D-E667585DE2ED}" type="parTrans" cxnId="{0B6F6BEC-8731-42B0-B7A0-499766C20315}">
      <dgm:prSet/>
      <dgm:spPr/>
      <dgm:t>
        <a:bodyPr/>
        <a:lstStyle/>
        <a:p>
          <a:endParaRPr lang="tr-TR" sz="2400">
            <a:latin typeface="Segoe UI" panose="020B0502040204020203" pitchFamily="34" charset="0"/>
            <a:cs typeface="Segoe UI" panose="020B0502040204020203" pitchFamily="34" charset="0"/>
          </a:endParaRPr>
        </a:p>
      </dgm:t>
    </dgm:pt>
    <dgm:pt modelId="{7EAF0774-47A5-4909-9545-82C2DE80C009}" type="sibTrans" cxnId="{0B6F6BEC-8731-42B0-B7A0-499766C20315}">
      <dgm:prSet/>
      <dgm:spPr/>
      <dgm:t>
        <a:bodyPr/>
        <a:lstStyle/>
        <a:p>
          <a:endParaRPr lang="tr-TR" sz="2400">
            <a:latin typeface="Segoe UI" panose="020B0502040204020203" pitchFamily="34" charset="0"/>
            <a:cs typeface="Segoe UI" panose="020B0502040204020203" pitchFamily="34" charset="0"/>
          </a:endParaRPr>
        </a:p>
      </dgm:t>
    </dgm:pt>
    <dgm:pt modelId="{92DEF83E-8192-437A-9629-D9A9E58489F2}">
      <dgm:prSet phldrT="[Metin]" custT="1"/>
      <dgm:spPr/>
      <dgm:t>
        <a:bodyPr/>
        <a:lstStyle/>
        <a:p>
          <a:pPr>
            <a:lnSpc>
              <a:spcPct val="100000"/>
            </a:lnSpc>
          </a:pPr>
          <a:r>
            <a:rPr lang="tr-TR" sz="2400" dirty="0" err="1">
              <a:latin typeface="Segoe UI" panose="020B0502040204020203" pitchFamily="34" charset="0"/>
              <a:cs typeface="Segoe UI" panose="020B0502040204020203" pitchFamily="34" charset="0"/>
            </a:rPr>
            <a:t>Down</a:t>
          </a:r>
          <a:r>
            <a:rPr lang="tr-TR" sz="2400" dirty="0">
              <a:latin typeface="Segoe UI" panose="020B0502040204020203" pitchFamily="34" charset="0"/>
              <a:cs typeface="Segoe UI" panose="020B0502040204020203" pitchFamily="34" charset="0"/>
            </a:rPr>
            <a:t> Sendromu</a:t>
          </a:r>
        </a:p>
        <a:p>
          <a:pPr>
            <a:lnSpc>
              <a:spcPct val="100000"/>
            </a:lnSpc>
          </a:pPr>
          <a:r>
            <a:rPr lang="tr-TR" sz="2400" dirty="0">
              <a:latin typeface="Segoe UI" panose="020B0502040204020203" pitchFamily="34" charset="0"/>
              <a:cs typeface="Segoe UI" panose="020B0502040204020203" pitchFamily="34" charset="0"/>
            </a:rPr>
            <a:t>Zihinsel Yetersizlik</a:t>
          </a:r>
        </a:p>
        <a:p>
          <a:pPr>
            <a:lnSpc>
              <a:spcPct val="100000"/>
            </a:lnSpc>
          </a:pPr>
          <a:r>
            <a:rPr lang="tr-TR" sz="2400" dirty="0">
              <a:latin typeface="Segoe UI" panose="020B0502040204020203" pitchFamily="34" charset="0"/>
              <a:cs typeface="Segoe UI" panose="020B0502040204020203" pitchFamily="34" charset="0"/>
            </a:rPr>
            <a:t>Görme </a:t>
          </a:r>
          <a:r>
            <a:rPr lang="tr-TR" sz="2400" dirty="0" smtClean="0"/>
            <a:t>Yetersizliği</a:t>
          </a:r>
        </a:p>
        <a:p>
          <a:pPr>
            <a:lnSpc>
              <a:spcPct val="100000"/>
            </a:lnSpc>
          </a:pPr>
          <a:r>
            <a:rPr lang="tr-TR" sz="2400" dirty="0" smtClean="0">
              <a:latin typeface="Segoe UI" panose="020B0502040204020203" pitchFamily="34" charset="0"/>
              <a:cs typeface="Segoe UI" panose="020B0502040204020203" pitchFamily="34" charset="0"/>
            </a:rPr>
            <a:t>Öğrenme </a:t>
          </a:r>
          <a:r>
            <a:rPr lang="tr-TR" sz="2400" dirty="0">
              <a:latin typeface="Segoe UI" panose="020B0502040204020203" pitchFamily="34" charset="0"/>
              <a:cs typeface="Segoe UI" panose="020B0502040204020203" pitchFamily="34" charset="0"/>
            </a:rPr>
            <a:t>Güçlüğü</a:t>
          </a:r>
        </a:p>
        <a:p>
          <a:pPr>
            <a:lnSpc>
              <a:spcPct val="100000"/>
            </a:lnSpc>
          </a:pPr>
          <a:r>
            <a:rPr lang="tr-TR" sz="2400" dirty="0">
              <a:latin typeface="Segoe UI" panose="020B0502040204020203" pitchFamily="34" charset="0"/>
              <a:cs typeface="Segoe UI" panose="020B0502040204020203" pitchFamily="34" charset="0"/>
            </a:rPr>
            <a:t>İşitme </a:t>
          </a:r>
          <a:r>
            <a:rPr lang="tr-TR" sz="2400" dirty="0" smtClean="0"/>
            <a:t>Yetersizliği</a:t>
          </a:r>
          <a:endParaRPr lang="tr-TR" sz="2400" dirty="0">
            <a:latin typeface="Segoe UI" panose="020B0502040204020203" pitchFamily="34" charset="0"/>
            <a:cs typeface="Segoe UI" panose="020B0502040204020203" pitchFamily="34" charset="0"/>
          </a:endParaRPr>
        </a:p>
      </dgm:t>
    </dgm:pt>
    <dgm:pt modelId="{E207578C-2416-43EB-B92E-5CB39F2BC3F3}" type="parTrans" cxnId="{15453B0E-3F6E-4473-9DE4-84CF952BB838}">
      <dgm:prSet/>
      <dgm:spPr/>
      <dgm:t>
        <a:bodyPr/>
        <a:lstStyle/>
        <a:p>
          <a:endParaRPr lang="tr-TR" sz="2400">
            <a:latin typeface="Segoe UI" panose="020B0502040204020203" pitchFamily="34" charset="0"/>
            <a:cs typeface="Segoe UI" panose="020B0502040204020203" pitchFamily="34" charset="0"/>
          </a:endParaRPr>
        </a:p>
      </dgm:t>
    </dgm:pt>
    <dgm:pt modelId="{6BB513DE-B667-4588-959C-22933AE054A6}" type="sibTrans" cxnId="{15453B0E-3F6E-4473-9DE4-84CF952BB838}">
      <dgm:prSet/>
      <dgm:spPr/>
      <dgm:t>
        <a:bodyPr/>
        <a:lstStyle/>
        <a:p>
          <a:endParaRPr lang="tr-TR" sz="2400">
            <a:latin typeface="Segoe UI" panose="020B0502040204020203" pitchFamily="34" charset="0"/>
            <a:cs typeface="Segoe UI" panose="020B0502040204020203" pitchFamily="34" charset="0"/>
          </a:endParaRPr>
        </a:p>
      </dgm:t>
    </dgm:pt>
    <dgm:pt modelId="{E41155E5-1C33-415B-B3DC-1F1276609EF8}">
      <dgm:prSet phldrT="[Metin]" custT="1"/>
      <dgm:spPr/>
      <dgm:t>
        <a:bodyPr/>
        <a:lstStyle/>
        <a:p>
          <a:r>
            <a:rPr lang="tr-TR" sz="2400" dirty="0">
              <a:latin typeface="Segoe UI" panose="020B0502040204020203" pitchFamily="34" charset="0"/>
              <a:cs typeface="Segoe UI" panose="020B0502040204020203" pitchFamily="34" charset="0"/>
            </a:rPr>
            <a:t>Üstün ve Özel Yet.</a:t>
          </a:r>
        </a:p>
        <a:p>
          <a:r>
            <a:rPr lang="tr-TR" sz="2400" dirty="0">
              <a:latin typeface="Segoe UI" panose="020B0502040204020203" pitchFamily="34" charset="0"/>
              <a:cs typeface="Segoe UI" panose="020B0502040204020203" pitchFamily="34" charset="0"/>
            </a:rPr>
            <a:t>Süregelen/Uzun Süreli Hastalıklar</a:t>
          </a:r>
        </a:p>
        <a:p>
          <a:r>
            <a:rPr lang="tr-TR" sz="2400" dirty="0">
              <a:latin typeface="Segoe UI" panose="020B0502040204020203" pitchFamily="34" charset="0"/>
              <a:cs typeface="Segoe UI" panose="020B0502040204020203" pitchFamily="34" charset="0"/>
            </a:rPr>
            <a:t>Birden Fazla Engellilik Durumu</a:t>
          </a:r>
        </a:p>
        <a:p>
          <a:endParaRPr lang="tr-TR" sz="2400" dirty="0">
            <a:latin typeface="Segoe UI" panose="020B0502040204020203" pitchFamily="34" charset="0"/>
            <a:cs typeface="Segoe UI" panose="020B0502040204020203" pitchFamily="34" charset="0"/>
          </a:endParaRPr>
        </a:p>
      </dgm:t>
    </dgm:pt>
    <dgm:pt modelId="{82F3E8B6-4C75-4CD1-89C8-54BBB9DB6EB9}" type="parTrans" cxnId="{15A45059-AACF-4E4C-8A4F-77E92A8DC1DF}">
      <dgm:prSet/>
      <dgm:spPr/>
      <dgm:t>
        <a:bodyPr/>
        <a:lstStyle/>
        <a:p>
          <a:endParaRPr lang="tr-TR" sz="2400">
            <a:latin typeface="Segoe UI" panose="020B0502040204020203" pitchFamily="34" charset="0"/>
            <a:cs typeface="Segoe UI" panose="020B0502040204020203" pitchFamily="34" charset="0"/>
          </a:endParaRPr>
        </a:p>
      </dgm:t>
    </dgm:pt>
    <dgm:pt modelId="{829AA64B-27E3-4AF4-BD94-5CEBB892DFCE}" type="sibTrans" cxnId="{15A45059-AACF-4E4C-8A4F-77E92A8DC1DF}">
      <dgm:prSet/>
      <dgm:spPr/>
      <dgm:t>
        <a:bodyPr/>
        <a:lstStyle/>
        <a:p>
          <a:endParaRPr lang="tr-TR" sz="2400">
            <a:latin typeface="Segoe UI" panose="020B0502040204020203" pitchFamily="34" charset="0"/>
            <a:cs typeface="Segoe UI" panose="020B0502040204020203" pitchFamily="34" charset="0"/>
          </a:endParaRPr>
        </a:p>
      </dgm:t>
    </dgm:pt>
    <dgm:pt modelId="{954F4FB0-44BB-41EB-94D8-BC658515F4BF}">
      <dgm:prSet custT="1"/>
      <dgm:spPr/>
      <dgm:t>
        <a:bodyPr/>
        <a:lstStyle/>
        <a:p>
          <a:pPr>
            <a:lnSpc>
              <a:spcPct val="90000"/>
            </a:lnSpc>
          </a:pPr>
          <a:endParaRPr lang="tr-TR" sz="2400" dirty="0">
            <a:latin typeface="Segoe UI" panose="020B0502040204020203" pitchFamily="34" charset="0"/>
            <a:cs typeface="Segoe UI" panose="020B0502040204020203" pitchFamily="34" charset="0"/>
          </a:endParaRPr>
        </a:p>
      </dgm:t>
    </dgm:pt>
    <dgm:pt modelId="{7ECE6298-B3E8-4038-8E5D-2480A0C078A1}" type="parTrans" cxnId="{AFD5D74E-23D0-48FE-8930-839ADF79BE54}">
      <dgm:prSet/>
      <dgm:spPr/>
      <dgm:t>
        <a:bodyPr/>
        <a:lstStyle/>
        <a:p>
          <a:endParaRPr lang="tr-TR" sz="2400">
            <a:latin typeface="Segoe UI" panose="020B0502040204020203" pitchFamily="34" charset="0"/>
            <a:cs typeface="Segoe UI" panose="020B0502040204020203" pitchFamily="34" charset="0"/>
          </a:endParaRPr>
        </a:p>
      </dgm:t>
    </dgm:pt>
    <dgm:pt modelId="{3304A0E9-6049-4D4C-A17A-230B048DF1BA}" type="sibTrans" cxnId="{AFD5D74E-23D0-48FE-8930-839ADF79BE54}">
      <dgm:prSet/>
      <dgm:spPr/>
      <dgm:t>
        <a:bodyPr/>
        <a:lstStyle/>
        <a:p>
          <a:endParaRPr lang="tr-TR" sz="2400">
            <a:latin typeface="Segoe UI" panose="020B0502040204020203" pitchFamily="34" charset="0"/>
            <a:cs typeface="Segoe UI" panose="020B0502040204020203" pitchFamily="34" charset="0"/>
          </a:endParaRPr>
        </a:p>
      </dgm:t>
    </dgm:pt>
    <dgm:pt modelId="{E40584FF-BE3F-4BE0-8739-94440DE06F9B}" type="pres">
      <dgm:prSet presAssocID="{61CC31AD-62CD-4E78-9377-C78E83F32036}" presName="Name0" presStyleCnt="0">
        <dgm:presLayoutVars>
          <dgm:dir/>
          <dgm:resizeHandles val="exact"/>
        </dgm:presLayoutVars>
      </dgm:prSet>
      <dgm:spPr/>
      <dgm:t>
        <a:bodyPr/>
        <a:lstStyle/>
        <a:p>
          <a:endParaRPr lang="tr-TR"/>
        </a:p>
      </dgm:t>
    </dgm:pt>
    <dgm:pt modelId="{1DF4D645-B401-478D-BB0B-1F5FA2F06BF7}" type="pres">
      <dgm:prSet presAssocID="{91890BDF-F524-44CC-AB52-8F3F496D63B8}" presName="node" presStyleLbl="node1" presStyleIdx="0" presStyleCnt="3">
        <dgm:presLayoutVars>
          <dgm:bulletEnabled val="1"/>
        </dgm:presLayoutVars>
      </dgm:prSet>
      <dgm:spPr/>
      <dgm:t>
        <a:bodyPr/>
        <a:lstStyle/>
        <a:p>
          <a:endParaRPr lang="tr-TR"/>
        </a:p>
      </dgm:t>
    </dgm:pt>
    <dgm:pt modelId="{B8448DFB-05BA-40A7-A0CA-B87D7BA22975}" type="pres">
      <dgm:prSet presAssocID="{7EAF0774-47A5-4909-9545-82C2DE80C009}" presName="sibTrans" presStyleCnt="0"/>
      <dgm:spPr/>
    </dgm:pt>
    <dgm:pt modelId="{8E429A55-B28C-4AD8-80FC-8319933FC274}" type="pres">
      <dgm:prSet presAssocID="{92DEF83E-8192-437A-9629-D9A9E58489F2}" presName="node" presStyleLbl="node1" presStyleIdx="1" presStyleCnt="3">
        <dgm:presLayoutVars>
          <dgm:bulletEnabled val="1"/>
        </dgm:presLayoutVars>
      </dgm:prSet>
      <dgm:spPr/>
      <dgm:t>
        <a:bodyPr/>
        <a:lstStyle/>
        <a:p>
          <a:endParaRPr lang="tr-TR"/>
        </a:p>
      </dgm:t>
    </dgm:pt>
    <dgm:pt modelId="{72BE13EF-CC46-4111-892C-FE82B2C86A20}" type="pres">
      <dgm:prSet presAssocID="{6BB513DE-B667-4588-959C-22933AE054A6}" presName="sibTrans" presStyleCnt="0"/>
      <dgm:spPr/>
    </dgm:pt>
    <dgm:pt modelId="{B3E2A9D8-E5D1-4689-8284-B64065542D18}" type="pres">
      <dgm:prSet presAssocID="{E41155E5-1C33-415B-B3DC-1F1276609EF8}" presName="node" presStyleLbl="node1" presStyleIdx="2" presStyleCnt="3">
        <dgm:presLayoutVars>
          <dgm:bulletEnabled val="1"/>
        </dgm:presLayoutVars>
      </dgm:prSet>
      <dgm:spPr/>
      <dgm:t>
        <a:bodyPr/>
        <a:lstStyle/>
        <a:p>
          <a:endParaRPr lang="tr-TR"/>
        </a:p>
      </dgm:t>
    </dgm:pt>
  </dgm:ptLst>
  <dgm:cxnLst>
    <dgm:cxn modelId="{BFD40F3D-E2DB-459F-B179-27D422FD8785}" type="presOf" srcId="{E41155E5-1C33-415B-B3DC-1F1276609EF8}" destId="{B3E2A9D8-E5D1-4689-8284-B64065542D18}" srcOrd="0" destOrd="0" presId="urn:microsoft.com/office/officeart/2005/8/layout/hList6"/>
    <dgm:cxn modelId="{15A45059-AACF-4E4C-8A4F-77E92A8DC1DF}" srcId="{61CC31AD-62CD-4E78-9377-C78E83F32036}" destId="{E41155E5-1C33-415B-B3DC-1F1276609EF8}" srcOrd="2" destOrd="0" parTransId="{82F3E8B6-4C75-4CD1-89C8-54BBB9DB6EB9}" sibTransId="{829AA64B-27E3-4AF4-BD94-5CEBB892DFCE}"/>
    <dgm:cxn modelId="{42DAEC81-1920-473B-B891-49F00CA8795C}" type="presOf" srcId="{61CC31AD-62CD-4E78-9377-C78E83F32036}" destId="{E40584FF-BE3F-4BE0-8739-94440DE06F9B}" srcOrd="0" destOrd="0" presId="urn:microsoft.com/office/officeart/2005/8/layout/hList6"/>
    <dgm:cxn modelId="{739C54E5-BEEA-4967-8F91-23313AFF94FD}" type="presOf" srcId="{954F4FB0-44BB-41EB-94D8-BC658515F4BF}" destId="{8E429A55-B28C-4AD8-80FC-8319933FC274}" srcOrd="0" destOrd="1" presId="urn:microsoft.com/office/officeart/2005/8/layout/hList6"/>
    <dgm:cxn modelId="{15453B0E-3F6E-4473-9DE4-84CF952BB838}" srcId="{61CC31AD-62CD-4E78-9377-C78E83F32036}" destId="{92DEF83E-8192-437A-9629-D9A9E58489F2}" srcOrd="1" destOrd="0" parTransId="{E207578C-2416-43EB-B92E-5CB39F2BC3F3}" sibTransId="{6BB513DE-B667-4588-959C-22933AE054A6}"/>
    <dgm:cxn modelId="{0004202E-DD34-4B2B-AD0D-61E8D10C163F}" type="presOf" srcId="{91890BDF-F524-44CC-AB52-8F3F496D63B8}" destId="{1DF4D645-B401-478D-BB0B-1F5FA2F06BF7}" srcOrd="0" destOrd="0" presId="urn:microsoft.com/office/officeart/2005/8/layout/hList6"/>
    <dgm:cxn modelId="{B5D570A5-0DCA-47EB-B444-87AE648CE94D}" type="presOf" srcId="{92DEF83E-8192-437A-9629-D9A9E58489F2}" destId="{8E429A55-B28C-4AD8-80FC-8319933FC274}" srcOrd="0" destOrd="0" presId="urn:microsoft.com/office/officeart/2005/8/layout/hList6"/>
    <dgm:cxn modelId="{AFD5D74E-23D0-48FE-8930-839ADF79BE54}" srcId="{92DEF83E-8192-437A-9629-D9A9E58489F2}" destId="{954F4FB0-44BB-41EB-94D8-BC658515F4BF}" srcOrd="0" destOrd="0" parTransId="{7ECE6298-B3E8-4038-8E5D-2480A0C078A1}" sibTransId="{3304A0E9-6049-4D4C-A17A-230B048DF1BA}"/>
    <dgm:cxn modelId="{0B6F6BEC-8731-42B0-B7A0-499766C20315}" srcId="{61CC31AD-62CD-4E78-9377-C78E83F32036}" destId="{91890BDF-F524-44CC-AB52-8F3F496D63B8}" srcOrd="0" destOrd="0" parTransId="{CB1DD6A7-E83A-42C1-8D9D-E667585DE2ED}" sibTransId="{7EAF0774-47A5-4909-9545-82C2DE80C009}"/>
    <dgm:cxn modelId="{D151EA81-D45C-49E1-8F89-203EFF06C05C}" type="presParOf" srcId="{E40584FF-BE3F-4BE0-8739-94440DE06F9B}" destId="{1DF4D645-B401-478D-BB0B-1F5FA2F06BF7}" srcOrd="0" destOrd="0" presId="urn:microsoft.com/office/officeart/2005/8/layout/hList6"/>
    <dgm:cxn modelId="{00B00037-C854-447F-A384-88828302508E}" type="presParOf" srcId="{E40584FF-BE3F-4BE0-8739-94440DE06F9B}" destId="{B8448DFB-05BA-40A7-A0CA-B87D7BA22975}" srcOrd="1" destOrd="0" presId="urn:microsoft.com/office/officeart/2005/8/layout/hList6"/>
    <dgm:cxn modelId="{94F1B2BF-CDCD-497C-BAA7-BF84A7E47852}" type="presParOf" srcId="{E40584FF-BE3F-4BE0-8739-94440DE06F9B}" destId="{8E429A55-B28C-4AD8-80FC-8319933FC274}" srcOrd="2" destOrd="0" presId="urn:microsoft.com/office/officeart/2005/8/layout/hList6"/>
    <dgm:cxn modelId="{370829DB-90D2-42BC-9C21-E17BDF43F36C}" type="presParOf" srcId="{E40584FF-BE3F-4BE0-8739-94440DE06F9B}" destId="{72BE13EF-CC46-4111-892C-FE82B2C86A20}" srcOrd="3" destOrd="0" presId="urn:microsoft.com/office/officeart/2005/8/layout/hList6"/>
    <dgm:cxn modelId="{1656A656-25B8-44BB-BB54-DEC45FA189EF}" type="presParOf" srcId="{E40584FF-BE3F-4BE0-8739-94440DE06F9B}" destId="{B3E2A9D8-E5D1-4689-8284-B64065542D18}"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9750E37-0BDE-4084-9362-03983553418D}"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tr-TR"/>
        </a:p>
      </dgm:t>
    </dgm:pt>
    <dgm:pt modelId="{6F7F125D-3F6D-422B-9A15-DA5B143C9095}">
      <dgm:prSet phldrT="[Metin]"/>
      <dgm:spPr>
        <a:solidFill>
          <a:schemeClr val="accent6">
            <a:lumMod val="60000"/>
            <a:lumOff val="40000"/>
          </a:schemeClr>
        </a:solidFill>
      </dgm:spPr>
      <dgm:t>
        <a:bodyPr/>
        <a:lstStyle/>
        <a:p>
          <a:r>
            <a:rPr lang="tr-TR" dirty="0" err="1"/>
            <a:t>Erkenlik</a:t>
          </a:r>
          <a:r>
            <a:rPr lang="tr-TR" dirty="0"/>
            <a:t> İlkesi</a:t>
          </a:r>
        </a:p>
      </dgm:t>
    </dgm:pt>
    <dgm:pt modelId="{1E40F83F-7B0F-4C05-B0FD-E7A0A6ABE30A}" type="parTrans" cxnId="{A73B0E20-9114-4704-BBE7-35F7768D8852}">
      <dgm:prSet/>
      <dgm:spPr/>
      <dgm:t>
        <a:bodyPr/>
        <a:lstStyle/>
        <a:p>
          <a:endParaRPr lang="tr-TR"/>
        </a:p>
      </dgm:t>
    </dgm:pt>
    <dgm:pt modelId="{6F6FDAB4-7D7E-4209-A116-A491F258797E}" type="sibTrans" cxnId="{A73B0E20-9114-4704-BBE7-35F7768D8852}">
      <dgm:prSet/>
      <dgm:spPr>
        <a:solidFill>
          <a:schemeClr val="accent6">
            <a:lumMod val="40000"/>
            <a:lumOff val="60000"/>
          </a:schemeClr>
        </a:solidFill>
      </dgm:spPr>
      <dgm:t>
        <a:bodyPr/>
        <a:lstStyle/>
        <a:p>
          <a:endParaRPr lang="tr-TR"/>
        </a:p>
      </dgm:t>
    </dgm:pt>
    <dgm:pt modelId="{60EE11D8-E38B-4A50-9B28-10E8A40C78F3}">
      <dgm:prSet phldrT="[Metin]"/>
      <dgm:spPr>
        <a:solidFill>
          <a:schemeClr val="accent6">
            <a:lumMod val="75000"/>
          </a:schemeClr>
        </a:solidFill>
      </dgm:spPr>
      <dgm:t>
        <a:bodyPr/>
        <a:lstStyle/>
        <a:p>
          <a:r>
            <a:rPr lang="tr-TR" dirty="0"/>
            <a:t>Bütünlük İlkesi</a:t>
          </a:r>
        </a:p>
      </dgm:t>
    </dgm:pt>
    <dgm:pt modelId="{FB97E726-1DB0-4366-900A-28284C298A9E}" type="parTrans" cxnId="{53382F24-9FA5-4505-A3C1-1BF5214A5CDB}">
      <dgm:prSet/>
      <dgm:spPr/>
      <dgm:t>
        <a:bodyPr/>
        <a:lstStyle/>
        <a:p>
          <a:endParaRPr lang="tr-TR"/>
        </a:p>
      </dgm:t>
    </dgm:pt>
    <dgm:pt modelId="{0FF3EB0D-0FFD-4E5B-9278-E974EB55713A}" type="sibTrans" cxnId="{53382F24-9FA5-4505-A3C1-1BF5214A5CDB}">
      <dgm:prSet/>
      <dgm:spPr>
        <a:solidFill>
          <a:schemeClr val="accent6">
            <a:lumMod val="75000"/>
          </a:schemeClr>
        </a:solidFill>
      </dgm:spPr>
      <dgm:t>
        <a:bodyPr/>
        <a:lstStyle/>
        <a:p>
          <a:endParaRPr lang="tr-TR"/>
        </a:p>
      </dgm:t>
    </dgm:pt>
    <dgm:pt modelId="{D1CBA851-D234-4493-858D-256F63C01A78}">
      <dgm:prSet phldrT="[Metin]"/>
      <dgm:spPr/>
      <dgm:t>
        <a:bodyPr/>
        <a:lstStyle/>
        <a:p>
          <a:r>
            <a:rPr lang="tr-TR" dirty="0" smtClean="0"/>
            <a:t>Süreklilik İlkesi</a:t>
          </a:r>
          <a:endParaRPr lang="tr-TR" dirty="0"/>
        </a:p>
      </dgm:t>
    </dgm:pt>
    <dgm:pt modelId="{8F940F8E-CC4D-4862-B695-634EF5A98DFB}" type="parTrans" cxnId="{37B1D43B-EC94-4B82-8F70-77633307AF0F}">
      <dgm:prSet/>
      <dgm:spPr/>
      <dgm:t>
        <a:bodyPr/>
        <a:lstStyle/>
        <a:p>
          <a:endParaRPr lang="tr-TR"/>
        </a:p>
      </dgm:t>
    </dgm:pt>
    <dgm:pt modelId="{B74446E4-5FED-4E70-81F8-D0B513BBEC0A}" type="sibTrans" cxnId="{37B1D43B-EC94-4B82-8F70-77633307AF0F}">
      <dgm:prSet/>
      <dgm:spPr/>
      <dgm:t>
        <a:bodyPr/>
        <a:lstStyle/>
        <a:p>
          <a:endParaRPr lang="tr-TR"/>
        </a:p>
      </dgm:t>
    </dgm:pt>
    <dgm:pt modelId="{2831D0D2-73FC-4520-9696-0458C23D0011}">
      <dgm:prSet/>
      <dgm:spPr/>
      <dgm:t>
        <a:bodyPr/>
        <a:lstStyle/>
        <a:p>
          <a:r>
            <a:rPr lang="tr-TR" dirty="0"/>
            <a:t>Çeşitlilik İlkesi</a:t>
          </a:r>
        </a:p>
      </dgm:t>
    </dgm:pt>
    <dgm:pt modelId="{5E3DE885-6BAC-4284-9877-80CCC7D49B16}" type="parTrans" cxnId="{5CE8E34A-81AE-46EB-8E5F-48446FC73F0D}">
      <dgm:prSet/>
      <dgm:spPr/>
      <dgm:t>
        <a:bodyPr/>
        <a:lstStyle/>
        <a:p>
          <a:endParaRPr lang="tr-TR"/>
        </a:p>
      </dgm:t>
    </dgm:pt>
    <dgm:pt modelId="{7165FB0B-BB76-4E6E-9FFE-3B13FF6D6760}" type="sibTrans" cxnId="{5CE8E34A-81AE-46EB-8E5F-48446FC73F0D}">
      <dgm:prSet/>
      <dgm:spPr/>
      <dgm:t>
        <a:bodyPr/>
        <a:lstStyle/>
        <a:p>
          <a:endParaRPr lang="tr-TR"/>
        </a:p>
      </dgm:t>
    </dgm:pt>
    <dgm:pt modelId="{2B782A86-1DA7-486A-BACB-0B302CF03DDC}">
      <dgm:prSet/>
      <dgm:spPr/>
      <dgm:t>
        <a:bodyPr/>
        <a:lstStyle/>
        <a:p>
          <a:r>
            <a:rPr lang="tr-TR" dirty="0"/>
            <a:t>Uzmanlık İlkesi</a:t>
          </a:r>
        </a:p>
      </dgm:t>
    </dgm:pt>
    <dgm:pt modelId="{99B1CBEC-16F9-4FC4-B3E0-9ADB2665CD69}" type="parTrans" cxnId="{B6025290-5BE4-4DA3-AED7-1D17A64B877F}">
      <dgm:prSet/>
      <dgm:spPr/>
      <dgm:t>
        <a:bodyPr/>
        <a:lstStyle/>
        <a:p>
          <a:endParaRPr lang="tr-TR"/>
        </a:p>
      </dgm:t>
    </dgm:pt>
    <dgm:pt modelId="{8567B8EF-4678-45C9-B860-90544A2A385F}" type="sibTrans" cxnId="{B6025290-5BE4-4DA3-AED7-1D17A64B877F}">
      <dgm:prSet/>
      <dgm:spPr/>
      <dgm:t>
        <a:bodyPr/>
        <a:lstStyle/>
        <a:p>
          <a:endParaRPr lang="tr-TR"/>
        </a:p>
      </dgm:t>
    </dgm:pt>
    <dgm:pt modelId="{31F08530-AD03-4A1C-905C-9213382901E2}">
      <dgm:prSet phldrT="[Metin]"/>
      <dgm:spPr>
        <a:solidFill>
          <a:schemeClr val="accent4">
            <a:lumMod val="60000"/>
            <a:lumOff val="40000"/>
          </a:schemeClr>
        </a:solidFill>
      </dgm:spPr>
      <dgm:t>
        <a:bodyPr/>
        <a:lstStyle/>
        <a:p>
          <a:r>
            <a:rPr lang="tr-TR" smtClean="0">
              <a:latin typeface="Segoe UI" panose="020B0502040204020203" pitchFamily="34" charset="0"/>
              <a:cs typeface="Segoe UI" panose="020B0502040204020203" pitchFamily="34" charset="0"/>
            </a:rPr>
            <a:t>Derinlik İlkesi</a:t>
          </a:r>
          <a:endParaRPr lang="tr-TR" dirty="0"/>
        </a:p>
      </dgm:t>
    </dgm:pt>
    <dgm:pt modelId="{8AB0492E-6D05-46BC-8FF7-729D49A7ED21}" type="parTrans" cxnId="{1DD8EBAA-C34F-4281-B634-2B1E6D834DF7}">
      <dgm:prSet/>
      <dgm:spPr/>
      <dgm:t>
        <a:bodyPr/>
        <a:lstStyle/>
        <a:p>
          <a:endParaRPr lang="tr-TR"/>
        </a:p>
      </dgm:t>
    </dgm:pt>
    <dgm:pt modelId="{997BA330-A8AA-49F3-B451-93668630401F}" type="sibTrans" cxnId="{1DD8EBAA-C34F-4281-B634-2B1E6D834DF7}">
      <dgm:prSet/>
      <dgm:spPr/>
      <dgm:t>
        <a:bodyPr/>
        <a:lstStyle/>
        <a:p>
          <a:endParaRPr lang="tr-TR"/>
        </a:p>
      </dgm:t>
    </dgm:pt>
    <dgm:pt modelId="{AB92A65B-B244-4820-98C4-8243E1C274B5}">
      <dgm:prSet phldrT="[Metin]"/>
      <dgm:spPr>
        <a:solidFill>
          <a:schemeClr val="accent2">
            <a:lumMod val="75000"/>
          </a:schemeClr>
        </a:solidFill>
      </dgm:spPr>
      <dgm:t>
        <a:bodyPr/>
        <a:lstStyle/>
        <a:p>
          <a:r>
            <a:rPr lang="tr-TR" dirty="0">
              <a:latin typeface="Segoe UI" panose="020B0502040204020203" pitchFamily="34" charset="0"/>
              <a:cs typeface="Segoe UI" panose="020B0502040204020203" pitchFamily="34" charset="0"/>
            </a:rPr>
            <a:t>Yeterlik İlkesi</a:t>
          </a:r>
        </a:p>
      </dgm:t>
    </dgm:pt>
    <dgm:pt modelId="{2764BE47-DCC9-4A78-BBA6-436BB7876213}" type="parTrans" cxnId="{09E27D54-4AB8-453D-B86E-3AACE07828C5}">
      <dgm:prSet/>
      <dgm:spPr/>
      <dgm:t>
        <a:bodyPr/>
        <a:lstStyle/>
        <a:p>
          <a:endParaRPr lang="tr-TR"/>
        </a:p>
      </dgm:t>
    </dgm:pt>
    <dgm:pt modelId="{AD1AED14-EA33-47EC-829F-8B5C92DCA1BA}" type="sibTrans" cxnId="{09E27D54-4AB8-453D-B86E-3AACE07828C5}">
      <dgm:prSet/>
      <dgm:spPr/>
      <dgm:t>
        <a:bodyPr/>
        <a:lstStyle/>
        <a:p>
          <a:endParaRPr lang="tr-TR"/>
        </a:p>
      </dgm:t>
    </dgm:pt>
    <dgm:pt modelId="{1FBC68F4-2813-47C6-BAF8-AAAEC5F1A863}">
      <dgm:prSet/>
      <dgm:spPr>
        <a:solidFill>
          <a:schemeClr val="tx2">
            <a:lumMod val="75000"/>
          </a:schemeClr>
        </a:solidFill>
      </dgm:spPr>
      <dgm:t>
        <a:bodyPr/>
        <a:lstStyle/>
        <a:p>
          <a:r>
            <a:rPr lang="tr-TR" dirty="0">
              <a:latin typeface="Segoe UI" panose="020B0502040204020203" pitchFamily="34" charset="0"/>
              <a:cs typeface="Segoe UI" panose="020B0502040204020203" pitchFamily="34" charset="0"/>
            </a:rPr>
            <a:t>İş Birliği İlkesi</a:t>
          </a:r>
        </a:p>
      </dgm:t>
    </dgm:pt>
    <dgm:pt modelId="{9FAB5A3F-9CD7-4885-BAA5-24382ADB8C26}" type="parTrans" cxnId="{40D4D619-2758-41CD-B921-9AFACAA5749F}">
      <dgm:prSet/>
      <dgm:spPr/>
      <dgm:t>
        <a:bodyPr/>
        <a:lstStyle/>
        <a:p>
          <a:endParaRPr lang="tr-TR"/>
        </a:p>
      </dgm:t>
    </dgm:pt>
    <dgm:pt modelId="{52F61D77-17CF-4251-93A7-505C881FD493}" type="sibTrans" cxnId="{40D4D619-2758-41CD-B921-9AFACAA5749F}">
      <dgm:prSet/>
      <dgm:spPr/>
      <dgm:t>
        <a:bodyPr/>
        <a:lstStyle/>
        <a:p>
          <a:endParaRPr lang="tr-TR"/>
        </a:p>
      </dgm:t>
    </dgm:pt>
    <dgm:pt modelId="{EBE18C0B-5E38-4B31-A850-674253B8433B}">
      <dgm:prSet/>
      <dgm:spPr>
        <a:solidFill>
          <a:schemeClr val="accent3">
            <a:lumMod val="60000"/>
            <a:lumOff val="40000"/>
          </a:schemeClr>
        </a:solidFill>
      </dgm:spPr>
      <dgm:t>
        <a:bodyPr/>
        <a:lstStyle/>
        <a:p>
          <a:r>
            <a:rPr lang="tr-TR" dirty="0">
              <a:latin typeface="Segoe UI" panose="020B0502040204020203" pitchFamily="34" charset="0"/>
              <a:cs typeface="Segoe UI" panose="020B0502040204020203" pitchFamily="34" charset="0"/>
            </a:rPr>
            <a:t>İsteklilik İlkesi</a:t>
          </a:r>
        </a:p>
      </dgm:t>
    </dgm:pt>
    <dgm:pt modelId="{E9C496CC-C426-44F9-9C03-A2D6E88584D5}" type="parTrans" cxnId="{58CABED9-EBF2-44B3-A85A-FD05630A8B9E}">
      <dgm:prSet/>
      <dgm:spPr/>
      <dgm:t>
        <a:bodyPr/>
        <a:lstStyle/>
        <a:p>
          <a:endParaRPr lang="tr-TR"/>
        </a:p>
      </dgm:t>
    </dgm:pt>
    <dgm:pt modelId="{2E07006B-B6F0-4F49-9FFE-6EA5A5207801}" type="sibTrans" cxnId="{58CABED9-EBF2-44B3-A85A-FD05630A8B9E}">
      <dgm:prSet/>
      <dgm:spPr/>
      <dgm:t>
        <a:bodyPr/>
        <a:lstStyle/>
        <a:p>
          <a:endParaRPr lang="tr-TR"/>
        </a:p>
      </dgm:t>
    </dgm:pt>
    <dgm:pt modelId="{C9E7E2A3-0A36-45BF-86EF-D0EB6B049978}">
      <dgm:prSet phldrT="[Metin]"/>
      <dgm:spPr/>
      <dgm:t>
        <a:bodyPr/>
        <a:lstStyle/>
        <a:p>
          <a:r>
            <a:rPr lang="tr-TR" dirty="0">
              <a:latin typeface="Segoe UI" panose="020B0502040204020203" pitchFamily="34" charset="0"/>
              <a:cs typeface="Segoe UI" panose="020B0502040204020203" pitchFamily="34" charset="0"/>
            </a:rPr>
            <a:t>Gizlilik İlkesi</a:t>
          </a:r>
        </a:p>
      </dgm:t>
    </dgm:pt>
    <dgm:pt modelId="{97811FA7-D980-4CD3-945A-A9A8A6343A12}" type="parTrans" cxnId="{AACCAC79-A030-44CD-9A86-BC851735D078}">
      <dgm:prSet/>
      <dgm:spPr/>
      <dgm:t>
        <a:bodyPr/>
        <a:lstStyle/>
        <a:p>
          <a:endParaRPr lang="tr-TR"/>
        </a:p>
      </dgm:t>
    </dgm:pt>
    <dgm:pt modelId="{73258ADC-C53D-41DC-9BEF-EC872D13355D}" type="sibTrans" cxnId="{AACCAC79-A030-44CD-9A86-BC851735D078}">
      <dgm:prSet/>
      <dgm:spPr/>
      <dgm:t>
        <a:bodyPr/>
        <a:lstStyle/>
        <a:p>
          <a:endParaRPr lang="tr-TR"/>
        </a:p>
      </dgm:t>
    </dgm:pt>
    <dgm:pt modelId="{48CDA76F-14EF-4A41-9ACE-EDA1BF59BB68}" type="pres">
      <dgm:prSet presAssocID="{A9750E37-0BDE-4084-9362-03983553418D}" presName="Name0" presStyleCnt="0">
        <dgm:presLayoutVars>
          <dgm:dir/>
          <dgm:resizeHandles val="exact"/>
        </dgm:presLayoutVars>
      </dgm:prSet>
      <dgm:spPr/>
      <dgm:t>
        <a:bodyPr/>
        <a:lstStyle/>
        <a:p>
          <a:endParaRPr lang="tr-TR"/>
        </a:p>
      </dgm:t>
    </dgm:pt>
    <dgm:pt modelId="{C2582E83-9C23-4384-B746-99F6BDCA4757}" type="pres">
      <dgm:prSet presAssocID="{6F7F125D-3F6D-422B-9A15-DA5B143C9095}" presName="node" presStyleLbl="node1" presStyleIdx="0" presStyleCnt="10">
        <dgm:presLayoutVars>
          <dgm:bulletEnabled val="1"/>
        </dgm:presLayoutVars>
      </dgm:prSet>
      <dgm:spPr/>
      <dgm:t>
        <a:bodyPr/>
        <a:lstStyle/>
        <a:p>
          <a:endParaRPr lang="tr-TR"/>
        </a:p>
      </dgm:t>
    </dgm:pt>
    <dgm:pt modelId="{47F85771-BD7C-4802-A858-9D0BCACA1121}" type="pres">
      <dgm:prSet presAssocID="{6F6FDAB4-7D7E-4209-A116-A491F258797E}" presName="sibTrans" presStyleLbl="sibTrans2D1" presStyleIdx="0" presStyleCnt="9"/>
      <dgm:spPr/>
      <dgm:t>
        <a:bodyPr/>
        <a:lstStyle/>
        <a:p>
          <a:endParaRPr lang="tr-TR"/>
        </a:p>
      </dgm:t>
    </dgm:pt>
    <dgm:pt modelId="{3E446EFD-3B22-4E24-8FC2-D6287D0159E9}" type="pres">
      <dgm:prSet presAssocID="{6F6FDAB4-7D7E-4209-A116-A491F258797E}" presName="connectorText" presStyleLbl="sibTrans2D1" presStyleIdx="0" presStyleCnt="9"/>
      <dgm:spPr/>
      <dgm:t>
        <a:bodyPr/>
        <a:lstStyle/>
        <a:p>
          <a:endParaRPr lang="tr-TR"/>
        </a:p>
      </dgm:t>
    </dgm:pt>
    <dgm:pt modelId="{4DA175FD-62B6-4F3A-8CE0-2B5798A57EB9}" type="pres">
      <dgm:prSet presAssocID="{60EE11D8-E38B-4A50-9B28-10E8A40C78F3}" presName="node" presStyleLbl="node1" presStyleIdx="1" presStyleCnt="10">
        <dgm:presLayoutVars>
          <dgm:bulletEnabled val="1"/>
        </dgm:presLayoutVars>
      </dgm:prSet>
      <dgm:spPr/>
      <dgm:t>
        <a:bodyPr/>
        <a:lstStyle/>
        <a:p>
          <a:endParaRPr lang="tr-TR"/>
        </a:p>
      </dgm:t>
    </dgm:pt>
    <dgm:pt modelId="{408C3488-71C5-444F-AC8F-F582D06E3408}" type="pres">
      <dgm:prSet presAssocID="{0FF3EB0D-0FFD-4E5B-9278-E974EB55713A}" presName="sibTrans" presStyleLbl="sibTrans2D1" presStyleIdx="1" presStyleCnt="9"/>
      <dgm:spPr/>
      <dgm:t>
        <a:bodyPr/>
        <a:lstStyle/>
        <a:p>
          <a:endParaRPr lang="tr-TR"/>
        </a:p>
      </dgm:t>
    </dgm:pt>
    <dgm:pt modelId="{69BE6C38-5289-4982-9E83-9AD58AEBC1CE}" type="pres">
      <dgm:prSet presAssocID="{0FF3EB0D-0FFD-4E5B-9278-E974EB55713A}" presName="connectorText" presStyleLbl="sibTrans2D1" presStyleIdx="1" presStyleCnt="9"/>
      <dgm:spPr/>
      <dgm:t>
        <a:bodyPr/>
        <a:lstStyle/>
        <a:p>
          <a:endParaRPr lang="tr-TR"/>
        </a:p>
      </dgm:t>
    </dgm:pt>
    <dgm:pt modelId="{AF55A7DB-A93E-4691-9786-B61B43079D42}" type="pres">
      <dgm:prSet presAssocID="{2831D0D2-73FC-4520-9696-0458C23D0011}" presName="node" presStyleLbl="node1" presStyleIdx="2" presStyleCnt="10">
        <dgm:presLayoutVars>
          <dgm:bulletEnabled val="1"/>
        </dgm:presLayoutVars>
      </dgm:prSet>
      <dgm:spPr/>
      <dgm:t>
        <a:bodyPr/>
        <a:lstStyle/>
        <a:p>
          <a:endParaRPr lang="tr-TR"/>
        </a:p>
      </dgm:t>
    </dgm:pt>
    <dgm:pt modelId="{3D66352E-C692-4481-BD0A-804DC1852561}" type="pres">
      <dgm:prSet presAssocID="{7165FB0B-BB76-4E6E-9FFE-3B13FF6D6760}" presName="sibTrans" presStyleLbl="sibTrans2D1" presStyleIdx="2" presStyleCnt="9"/>
      <dgm:spPr/>
      <dgm:t>
        <a:bodyPr/>
        <a:lstStyle/>
        <a:p>
          <a:endParaRPr lang="tr-TR"/>
        </a:p>
      </dgm:t>
    </dgm:pt>
    <dgm:pt modelId="{7A57A754-F2F8-435E-8399-25E86357C6FC}" type="pres">
      <dgm:prSet presAssocID="{7165FB0B-BB76-4E6E-9FFE-3B13FF6D6760}" presName="connectorText" presStyleLbl="sibTrans2D1" presStyleIdx="2" presStyleCnt="9"/>
      <dgm:spPr/>
      <dgm:t>
        <a:bodyPr/>
        <a:lstStyle/>
        <a:p>
          <a:endParaRPr lang="tr-TR"/>
        </a:p>
      </dgm:t>
    </dgm:pt>
    <dgm:pt modelId="{0ADCB23F-F601-487E-82CF-5D7D4EBC1A45}" type="pres">
      <dgm:prSet presAssocID="{2B782A86-1DA7-486A-BACB-0B302CF03DDC}" presName="node" presStyleLbl="node1" presStyleIdx="3" presStyleCnt="10">
        <dgm:presLayoutVars>
          <dgm:bulletEnabled val="1"/>
        </dgm:presLayoutVars>
      </dgm:prSet>
      <dgm:spPr/>
      <dgm:t>
        <a:bodyPr/>
        <a:lstStyle/>
        <a:p>
          <a:endParaRPr lang="tr-TR"/>
        </a:p>
      </dgm:t>
    </dgm:pt>
    <dgm:pt modelId="{FCE0F691-72F2-4B41-8907-FF6E2756058E}" type="pres">
      <dgm:prSet presAssocID="{8567B8EF-4678-45C9-B860-90544A2A385F}" presName="sibTrans" presStyleLbl="sibTrans2D1" presStyleIdx="3" presStyleCnt="9"/>
      <dgm:spPr/>
      <dgm:t>
        <a:bodyPr/>
        <a:lstStyle/>
        <a:p>
          <a:endParaRPr lang="tr-TR"/>
        </a:p>
      </dgm:t>
    </dgm:pt>
    <dgm:pt modelId="{D71124B9-B339-465D-A7B1-BDAD43D0BB2C}" type="pres">
      <dgm:prSet presAssocID="{8567B8EF-4678-45C9-B860-90544A2A385F}" presName="connectorText" presStyleLbl="sibTrans2D1" presStyleIdx="3" presStyleCnt="9"/>
      <dgm:spPr/>
      <dgm:t>
        <a:bodyPr/>
        <a:lstStyle/>
        <a:p>
          <a:endParaRPr lang="tr-TR"/>
        </a:p>
      </dgm:t>
    </dgm:pt>
    <dgm:pt modelId="{E4179157-1692-46AA-A6F4-059F123FED41}" type="pres">
      <dgm:prSet presAssocID="{D1CBA851-D234-4493-858D-256F63C01A78}" presName="node" presStyleLbl="node1" presStyleIdx="4" presStyleCnt="10">
        <dgm:presLayoutVars>
          <dgm:bulletEnabled val="1"/>
        </dgm:presLayoutVars>
      </dgm:prSet>
      <dgm:spPr/>
      <dgm:t>
        <a:bodyPr/>
        <a:lstStyle/>
        <a:p>
          <a:endParaRPr lang="tr-TR"/>
        </a:p>
      </dgm:t>
    </dgm:pt>
    <dgm:pt modelId="{3A7A8521-3D85-414D-8236-720CB1F643FB}" type="pres">
      <dgm:prSet presAssocID="{B74446E4-5FED-4E70-81F8-D0B513BBEC0A}" presName="sibTrans" presStyleLbl="sibTrans2D1" presStyleIdx="4" presStyleCnt="9"/>
      <dgm:spPr/>
      <dgm:t>
        <a:bodyPr/>
        <a:lstStyle/>
        <a:p>
          <a:endParaRPr lang="tr-TR"/>
        </a:p>
      </dgm:t>
    </dgm:pt>
    <dgm:pt modelId="{963DD099-E7D4-47C6-A9D0-05A83B0AF999}" type="pres">
      <dgm:prSet presAssocID="{B74446E4-5FED-4E70-81F8-D0B513BBEC0A}" presName="connectorText" presStyleLbl="sibTrans2D1" presStyleIdx="4" presStyleCnt="9"/>
      <dgm:spPr/>
      <dgm:t>
        <a:bodyPr/>
        <a:lstStyle/>
        <a:p>
          <a:endParaRPr lang="tr-TR"/>
        </a:p>
      </dgm:t>
    </dgm:pt>
    <dgm:pt modelId="{2543C3CB-1C61-42A8-92FA-A411DCF3AADE}" type="pres">
      <dgm:prSet presAssocID="{31F08530-AD03-4A1C-905C-9213382901E2}" presName="node" presStyleLbl="node1" presStyleIdx="5" presStyleCnt="10">
        <dgm:presLayoutVars>
          <dgm:bulletEnabled val="1"/>
        </dgm:presLayoutVars>
      </dgm:prSet>
      <dgm:spPr/>
      <dgm:t>
        <a:bodyPr/>
        <a:lstStyle/>
        <a:p>
          <a:endParaRPr lang="tr-TR"/>
        </a:p>
      </dgm:t>
    </dgm:pt>
    <dgm:pt modelId="{7286A349-EB08-41CA-8365-2B76CAE6EBE8}" type="pres">
      <dgm:prSet presAssocID="{997BA330-A8AA-49F3-B451-93668630401F}" presName="sibTrans" presStyleLbl="sibTrans2D1" presStyleIdx="5" presStyleCnt="9"/>
      <dgm:spPr/>
      <dgm:t>
        <a:bodyPr/>
        <a:lstStyle/>
        <a:p>
          <a:endParaRPr lang="tr-TR"/>
        </a:p>
      </dgm:t>
    </dgm:pt>
    <dgm:pt modelId="{2902C56B-6894-4874-A97E-B6FE524FFA19}" type="pres">
      <dgm:prSet presAssocID="{997BA330-A8AA-49F3-B451-93668630401F}" presName="connectorText" presStyleLbl="sibTrans2D1" presStyleIdx="5" presStyleCnt="9"/>
      <dgm:spPr/>
      <dgm:t>
        <a:bodyPr/>
        <a:lstStyle/>
        <a:p>
          <a:endParaRPr lang="tr-TR"/>
        </a:p>
      </dgm:t>
    </dgm:pt>
    <dgm:pt modelId="{96DACC05-A313-4EA5-BEB6-67F26ED6AE80}" type="pres">
      <dgm:prSet presAssocID="{AB92A65B-B244-4820-98C4-8243E1C274B5}" presName="node" presStyleLbl="node1" presStyleIdx="6" presStyleCnt="10">
        <dgm:presLayoutVars>
          <dgm:bulletEnabled val="1"/>
        </dgm:presLayoutVars>
      </dgm:prSet>
      <dgm:spPr/>
      <dgm:t>
        <a:bodyPr/>
        <a:lstStyle/>
        <a:p>
          <a:endParaRPr lang="tr-TR"/>
        </a:p>
      </dgm:t>
    </dgm:pt>
    <dgm:pt modelId="{1771F57D-8912-4BDD-A429-1017D1EDBD01}" type="pres">
      <dgm:prSet presAssocID="{AD1AED14-EA33-47EC-829F-8B5C92DCA1BA}" presName="sibTrans" presStyleLbl="sibTrans2D1" presStyleIdx="6" presStyleCnt="9"/>
      <dgm:spPr/>
      <dgm:t>
        <a:bodyPr/>
        <a:lstStyle/>
        <a:p>
          <a:endParaRPr lang="tr-TR"/>
        </a:p>
      </dgm:t>
    </dgm:pt>
    <dgm:pt modelId="{C247A772-4825-41B9-9958-AF7FD323CD27}" type="pres">
      <dgm:prSet presAssocID="{AD1AED14-EA33-47EC-829F-8B5C92DCA1BA}" presName="connectorText" presStyleLbl="sibTrans2D1" presStyleIdx="6" presStyleCnt="9"/>
      <dgm:spPr/>
      <dgm:t>
        <a:bodyPr/>
        <a:lstStyle/>
        <a:p>
          <a:endParaRPr lang="tr-TR"/>
        </a:p>
      </dgm:t>
    </dgm:pt>
    <dgm:pt modelId="{7F011F0D-A689-4158-AE3C-A8DD6DD5FBB7}" type="pres">
      <dgm:prSet presAssocID="{1FBC68F4-2813-47C6-BAF8-AAAEC5F1A863}" presName="node" presStyleLbl="node1" presStyleIdx="7" presStyleCnt="10">
        <dgm:presLayoutVars>
          <dgm:bulletEnabled val="1"/>
        </dgm:presLayoutVars>
      </dgm:prSet>
      <dgm:spPr/>
      <dgm:t>
        <a:bodyPr/>
        <a:lstStyle/>
        <a:p>
          <a:endParaRPr lang="tr-TR"/>
        </a:p>
      </dgm:t>
    </dgm:pt>
    <dgm:pt modelId="{A78C2E5E-BF69-4DAA-AA0B-2E3E772143A7}" type="pres">
      <dgm:prSet presAssocID="{52F61D77-17CF-4251-93A7-505C881FD493}" presName="sibTrans" presStyleLbl="sibTrans2D1" presStyleIdx="7" presStyleCnt="9"/>
      <dgm:spPr/>
      <dgm:t>
        <a:bodyPr/>
        <a:lstStyle/>
        <a:p>
          <a:endParaRPr lang="tr-TR"/>
        </a:p>
      </dgm:t>
    </dgm:pt>
    <dgm:pt modelId="{E139993E-1B4E-462D-B447-C6299656DF6C}" type="pres">
      <dgm:prSet presAssocID="{52F61D77-17CF-4251-93A7-505C881FD493}" presName="connectorText" presStyleLbl="sibTrans2D1" presStyleIdx="7" presStyleCnt="9"/>
      <dgm:spPr/>
      <dgm:t>
        <a:bodyPr/>
        <a:lstStyle/>
        <a:p>
          <a:endParaRPr lang="tr-TR"/>
        </a:p>
      </dgm:t>
    </dgm:pt>
    <dgm:pt modelId="{28F05461-4E69-4D9F-9769-5150BABFDF4B}" type="pres">
      <dgm:prSet presAssocID="{EBE18C0B-5E38-4B31-A850-674253B8433B}" presName="node" presStyleLbl="node1" presStyleIdx="8" presStyleCnt="10">
        <dgm:presLayoutVars>
          <dgm:bulletEnabled val="1"/>
        </dgm:presLayoutVars>
      </dgm:prSet>
      <dgm:spPr/>
      <dgm:t>
        <a:bodyPr/>
        <a:lstStyle/>
        <a:p>
          <a:endParaRPr lang="tr-TR"/>
        </a:p>
      </dgm:t>
    </dgm:pt>
    <dgm:pt modelId="{E208E5A8-11B8-46B1-83E7-38DDF0E2686F}" type="pres">
      <dgm:prSet presAssocID="{2E07006B-B6F0-4F49-9FFE-6EA5A5207801}" presName="sibTrans" presStyleLbl="sibTrans2D1" presStyleIdx="8" presStyleCnt="9"/>
      <dgm:spPr/>
      <dgm:t>
        <a:bodyPr/>
        <a:lstStyle/>
        <a:p>
          <a:endParaRPr lang="tr-TR"/>
        </a:p>
      </dgm:t>
    </dgm:pt>
    <dgm:pt modelId="{871E83F7-BD10-417F-B2A4-595048AA64A8}" type="pres">
      <dgm:prSet presAssocID="{2E07006B-B6F0-4F49-9FFE-6EA5A5207801}" presName="connectorText" presStyleLbl="sibTrans2D1" presStyleIdx="8" presStyleCnt="9"/>
      <dgm:spPr/>
      <dgm:t>
        <a:bodyPr/>
        <a:lstStyle/>
        <a:p>
          <a:endParaRPr lang="tr-TR"/>
        </a:p>
      </dgm:t>
    </dgm:pt>
    <dgm:pt modelId="{7DD5CF47-9B8D-47C5-8FA7-9BA154C8DBAA}" type="pres">
      <dgm:prSet presAssocID="{C9E7E2A3-0A36-45BF-86EF-D0EB6B049978}" presName="node" presStyleLbl="node1" presStyleIdx="9" presStyleCnt="10">
        <dgm:presLayoutVars>
          <dgm:bulletEnabled val="1"/>
        </dgm:presLayoutVars>
      </dgm:prSet>
      <dgm:spPr/>
      <dgm:t>
        <a:bodyPr/>
        <a:lstStyle/>
        <a:p>
          <a:endParaRPr lang="tr-TR"/>
        </a:p>
      </dgm:t>
    </dgm:pt>
  </dgm:ptLst>
  <dgm:cxnLst>
    <dgm:cxn modelId="{F59A3EDE-4C2A-47A4-A98F-AADDC7069545}" type="presOf" srcId="{2B782A86-1DA7-486A-BACB-0B302CF03DDC}" destId="{0ADCB23F-F601-487E-82CF-5D7D4EBC1A45}" srcOrd="0" destOrd="0" presId="urn:microsoft.com/office/officeart/2005/8/layout/process1"/>
    <dgm:cxn modelId="{8AA59A42-A537-4199-86A8-F735DE70324A}" type="presOf" srcId="{52F61D77-17CF-4251-93A7-505C881FD493}" destId="{A78C2E5E-BF69-4DAA-AA0B-2E3E772143A7}" srcOrd="0" destOrd="0" presId="urn:microsoft.com/office/officeart/2005/8/layout/process1"/>
    <dgm:cxn modelId="{3ADF0059-312C-42F3-91B1-70CC1E84C763}" type="presOf" srcId="{B74446E4-5FED-4E70-81F8-D0B513BBEC0A}" destId="{963DD099-E7D4-47C6-A9D0-05A83B0AF999}" srcOrd="1" destOrd="0" presId="urn:microsoft.com/office/officeart/2005/8/layout/process1"/>
    <dgm:cxn modelId="{070981E8-541B-450B-9604-F9EDFEB607D1}" type="presOf" srcId="{EBE18C0B-5E38-4B31-A850-674253B8433B}" destId="{28F05461-4E69-4D9F-9769-5150BABFDF4B}" srcOrd="0" destOrd="0" presId="urn:microsoft.com/office/officeart/2005/8/layout/process1"/>
    <dgm:cxn modelId="{29B37950-DF21-43EF-974B-8D74B4D0D17F}" type="presOf" srcId="{0FF3EB0D-0FFD-4E5B-9278-E974EB55713A}" destId="{69BE6C38-5289-4982-9E83-9AD58AEBC1CE}" srcOrd="1" destOrd="0" presId="urn:microsoft.com/office/officeart/2005/8/layout/process1"/>
    <dgm:cxn modelId="{53382F24-9FA5-4505-A3C1-1BF5214A5CDB}" srcId="{A9750E37-0BDE-4084-9362-03983553418D}" destId="{60EE11D8-E38B-4A50-9B28-10E8A40C78F3}" srcOrd="1" destOrd="0" parTransId="{FB97E726-1DB0-4366-900A-28284C298A9E}" sibTransId="{0FF3EB0D-0FFD-4E5B-9278-E974EB55713A}"/>
    <dgm:cxn modelId="{A73B0E20-9114-4704-BBE7-35F7768D8852}" srcId="{A9750E37-0BDE-4084-9362-03983553418D}" destId="{6F7F125D-3F6D-422B-9A15-DA5B143C9095}" srcOrd="0" destOrd="0" parTransId="{1E40F83F-7B0F-4C05-B0FD-E7A0A6ABE30A}" sibTransId="{6F6FDAB4-7D7E-4209-A116-A491F258797E}"/>
    <dgm:cxn modelId="{16F31E95-8A8F-465F-AC7D-334B8D44A8BE}" type="presOf" srcId="{7165FB0B-BB76-4E6E-9FFE-3B13FF6D6760}" destId="{7A57A754-F2F8-435E-8399-25E86357C6FC}" srcOrd="1" destOrd="0" presId="urn:microsoft.com/office/officeart/2005/8/layout/process1"/>
    <dgm:cxn modelId="{90A19600-17CA-4CA8-9074-E6B92707C927}" type="presOf" srcId="{0FF3EB0D-0FFD-4E5B-9278-E974EB55713A}" destId="{408C3488-71C5-444F-AC8F-F582D06E3408}" srcOrd="0" destOrd="0" presId="urn:microsoft.com/office/officeart/2005/8/layout/process1"/>
    <dgm:cxn modelId="{B6025290-5BE4-4DA3-AED7-1D17A64B877F}" srcId="{A9750E37-0BDE-4084-9362-03983553418D}" destId="{2B782A86-1DA7-486A-BACB-0B302CF03DDC}" srcOrd="3" destOrd="0" parTransId="{99B1CBEC-16F9-4FC4-B3E0-9ADB2665CD69}" sibTransId="{8567B8EF-4678-45C9-B860-90544A2A385F}"/>
    <dgm:cxn modelId="{A884BD63-0F8E-4228-AB8D-1B838E2B8323}" type="presOf" srcId="{8567B8EF-4678-45C9-B860-90544A2A385F}" destId="{D71124B9-B339-465D-A7B1-BDAD43D0BB2C}" srcOrd="1" destOrd="0" presId="urn:microsoft.com/office/officeart/2005/8/layout/process1"/>
    <dgm:cxn modelId="{771E1F49-839B-4A20-9FD3-829480F5F1C6}" type="presOf" srcId="{C9E7E2A3-0A36-45BF-86EF-D0EB6B049978}" destId="{7DD5CF47-9B8D-47C5-8FA7-9BA154C8DBAA}" srcOrd="0" destOrd="0" presId="urn:microsoft.com/office/officeart/2005/8/layout/process1"/>
    <dgm:cxn modelId="{5CE8E34A-81AE-46EB-8E5F-48446FC73F0D}" srcId="{A9750E37-0BDE-4084-9362-03983553418D}" destId="{2831D0D2-73FC-4520-9696-0458C23D0011}" srcOrd="2" destOrd="0" parTransId="{5E3DE885-6BAC-4284-9877-80CCC7D49B16}" sibTransId="{7165FB0B-BB76-4E6E-9FFE-3B13FF6D6760}"/>
    <dgm:cxn modelId="{113D6C90-ECF5-401F-A970-D5A62725564F}" type="presOf" srcId="{A9750E37-0BDE-4084-9362-03983553418D}" destId="{48CDA76F-14EF-4A41-9ACE-EDA1BF59BB68}" srcOrd="0" destOrd="0" presId="urn:microsoft.com/office/officeart/2005/8/layout/process1"/>
    <dgm:cxn modelId="{09E27D54-4AB8-453D-B86E-3AACE07828C5}" srcId="{A9750E37-0BDE-4084-9362-03983553418D}" destId="{AB92A65B-B244-4820-98C4-8243E1C274B5}" srcOrd="6" destOrd="0" parTransId="{2764BE47-DCC9-4A78-BBA6-436BB7876213}" sibTransId="{AD1AED14-EA33-47EC-829F-8B5C92DCA1BA}"/>
    <dgm:cxn modelId="{DBC8F715-103F-44BC-A5B7-8DA6FC170A35}" type="presOf" srcId="{997BA330-A8AA-49F3-B451-93668630401F}" destId="{7286A349-EB08-41CA-8365-2B76CAE6EBE8}" srcOrd="0" destOrd="0" presId="urn:microsoft.com/office/officeart/2005/8/layout/process1"/>
    <dgm:cxn modelId="{860C9997-39BF-4DC3-BCC7-4C352EEA1CB3}" type="presOf" srcId="{AD1AED14-EA33-47EC-829F-8B5C92DCA1BA}" destId="{C247A772-4825-41B9-9958-AF7FD323CD27}" srcOrd="1" destOrd="0" presId="urn:microsoft.com/office/officeart/2005/8/layout/process1"/>
    <dgm:cxn modelId="{37B1D43B-EC94-4B82-8F70-77633307AF0F}" srcId="{A9750E37-0BDE-4084-9362-03983553418D}" destId="{D1CBA851-D234-4493-858D-256F63C01A78}" srcOrd="4" destOrd="0" parTransId="{8F940F8E-CC4D-4862-B695-634EF5A98DFB}" sibTransId="{B74446E4-5FED-4E70-81F8-D0B513BBEC0A}"/>
    <dgm:cxn modelId="{111F00FD-4F43-4FA1-A11D-2CD41712552D}" type="presOf" srcId="{60EE11D8-E38B-4A50-9B28-10E8A40C78F3}" destId="{4DA175FD-62B6-4F3A-8CE0-2B5798A57EB9}" srcOrd="0" destOrd="0" presId="urn:microsoft.com/office/officeart/2005/8/layout/process1"/>
    <dgm:cxn modelId="{10A228A5-F70E-4F3D-A8C1-49A5F82328BA}" type="presOf" srcId="{997BA330-A8AA-49F3-B451-93668630401F}" destId="{2902C56B-6894-4874-A97E-B6FE524FFA19}" srcOrd="1" destOrd="0" presId="urn:microsoft.com/office/officeart/2005/8/layout/process1"/>
    <dgm:cxn modelId="{B7BF4F35-B989-43D0-8DB8-4DF20C087466}" type="presOf" srcId="{B74446E4-5FED-4E70-81F8-D0B513BBEC0A}" destId="{3A7A8521-3D85-414D-8236-720CB1F643FB}" srcOrd="0" destOrd="0" presId="urn:microsoft.com/office/officeart/2005/8/layout/process1"/>
    <dgm:cxn modelId="{40D4D619-2758-41CD-B921-9AFACAA5749F}" srcId="{A9750E37-0BDE-4084-9362-03983553418D}" destId="{1FBC68F4-2813-47C6-BAF8-AAAEC5F1A863}" srcOrd="7" destOrd="0" parTransId="{9FAB5A3F-9CD7-4885-BAA5-24382ADB8C26}" sibTransId="{52F61D77-17CF-4251-93A7-505C881FD493}"/>
    <dgm:cxn modelId="{FA7A60C2-3F34-48E9-9468-698A96D523F3}" type="presOf" srcId="{31F08530-AD03-4A1C-905C-9213382901E2}" destId="{2543C3CB-1C61-42A8-92FA-A411DCF3AADE}" srcOrd="0" destOrd="0" presId="urn:microsoft.com/office/officeart/2005/8/layout/process1"/>
    <dgm:cxn modelId="{4E4929D0-577B-45F5-917D-286E2C54268F}" type="presOf" srcId="{2E07006B-B6F0-4F49-9FFE-6EA5A5207801}" destId="{E208E5A8-11B8-46B1-83E7-38DDF0E2686F}" srcOrd="0" destOrd="0" presId="urn:microsoft.com/office/officeart/2005/8/layout/process1"/>
    <dgm:cxn modelId="{335FBE62-9CB9-4BF6-BD3F-CEE8713755CB}" type="presOf" srcId="{6F6FDAB4-7D7E-4209-A116-A491F258797E}" destId="{3E446EFD-3B22-4E24-8FC2-D6287D0159E9}" srcOrd="1" destOrd="0" presId="urn:microsoft.com/office/officeart/2005/8/layout/process1"/>
    <dgm:cxn modelId="{A70E1E97-DB7D-4349-A99E-E25E80664900}" type="presOf" srcId="{8567B8EF-4678-45C9-B860-90544A2A385F}" destId="{FCE0F691-72F2-4B41-8907-FF6E2756058E}" srcOrd="0" destOrd="0" presId="urn:microsoft.com/office/officeart/2005/8/layout/process1"/>
    <dgm:cxn modelId="{AACCAC79-A030-44CD-9A86-BC851735D078}" srcId="{A9750E37-0BDE-4084-9362-03983553418D}" destId="{C9E7E2A3-0A36-45BF-86EF-D0EB6B049978}" srcOrd="9" destOrd="0" parTransId="{97811FA7-D980-4CD3-945A-A9A8A6343A12}" sibTransId="{73258ADC-C53D-41DC-9BEF-EC872D13355D}"/>
    <dgm:cxn modelId="{D82FC8A4-740A-4337-96BB-70BB257679F9}" type="presOf" srcId="{D1CBA851-D234-4493-858D-256F63C01A78}" destId="{E4179157-1692-46AA-A6F4-059F123FED41}" srcOrd="0" destOrd="0" presId="urn:microsoft.com/office/officeart/2005/8/layout/process1"/>
    <dgm:cxn modelId="{1DD8EBAA-C34F-4281-B634-2B1E6D834DF7}" srcId="{A9750E37-0BDE-4084-9362-03983553418D}" destId="{31F08530-AD03-4A1C-905C-9213382901E2}" srcOrd="5" destOrd="0" parTransId="{8AB0492E-6D05-46BC-8FF7-729D49A7ED21}" sibTransId="{997BA330-A8AA-49F3-B451-93668630401F}"/>
    <dgm:cxn modelId="{36222E67-E618-4FE0-80F5-0A2082D265EC}" type="presOf" srcId="{6F7F125D-3F6D-422B-9A15-DA5B143C9095}" destId="{C2582E83-9C23-4384-B746-99F6BDCA4757}" srcOrd="0" destOrd="0" presId="urn:microsoft.com/office/officeart/2005/8/layout/process1"/>
    <dgm:cxn modelId="{06ED898E-9B21-4211-A1D8-765EDC146CE7}" type="presOf" srcId="{AD1AED14-EA33-47EC-829F-8B5C92DCA1BA}" destId="{1771F57D-8912-4BDD-A429-1017D1EDBD01}" srcOrd="0" destOrd="0" presId="urn:microsoft.com/office/officeart/2005/8/layout/process1"/>
    <dgm:cxn modelId="{4CC8CD5E-AD6F-4592-B803-A8594C8D32C4}" type="presOf" srcId="{6F6FDAB4-7D7E-4209-A116-A491F258797E}" destId="{47F85771-BD7C-4802-A858-9D0BCACA1121}" srcOrd="0" destOrd="0" presId="urn:microsoft.com/office/officeart/2005/8/layout/process1"/>
    <dgm:cxn modelId="{6B4BA110-C2C0-4B5F-93B4-C3A06B26DDDC}" type="presOf" srcId="{AB92A65B-B244-4820-98C4-8243E1C274B5}" destId="{96DACC05-A313-4EA5-BEB6-67F26ED6AE80}" srcOrd="0" destOrd="0" presId="urn:microsoft.com/office/officeart/2005/8/layout/process1"/>
    <dgm:cxn modelId="{65E15542-6DF0-4F56-84E4-6086C00F78F2}" type="presOf" srcId="{2831D0D2-73FC-4520-9696-0458C23D0011}" destId="{AF55A7DB-A93E-4691-9786-B61B43079D42}" srcOrd="0" destOrd="0" presId="urn:microsoft.com/office/officeart/2005/8/layout/process1"/>
    <dgm:cxn modelId="{1BDF0ECB-4BDB-4027-827C-6B9014622ACA}" type="presOf" srcId="{7165FB0B-BB76-4E6E-9FFE-3B13FF6D6760}" destId="{3D66352E-C692-4481-BD0A-804DC1852561}" srcOrd="0" destOrd="0" presId="urn:microsoft.com/office/officeart/2005/8/layout/process1"/>
    <dgm:cxn modelId="{0DF5D19A-9B03-449E-AED5-0D60607C65AB}" type="presOf" srcId="{52F61D77-17CF-4251-93A7-505C881FD493}" destId="{E139993E-1B4E-462D-B447-C6299656DF6C}" srcOrd="1" destOrd="0" presId="urn:microsoft.com/office/officeart/2005/8/layout/process1"/>
    <dgm:cxn modelId="{8F83D4ED-CDBC-4786-8E58-211811D4B239}" type="presOf" srcId="{2E07006B-B6F0-4F49-9FFE-6EA5A5207801}" destId="{871E83F7-BD10-417F-B2A4-595048AA64A8}" srcOrd="1" destOrd="0" presId="urn:microsoft.com/office/officeart/2005/8/layout/process1"/>
    <dgm:cxn modelId="{58CABED9-EBF2-44B3-A85A-FD05630A8B9E}" srcId="{A9750E37-0BDE-4084-9362-03983553418D}" destId="{EBE18C0B-5E38-4B31-A850-674253B8433B}" srcOrd="8" destOrd="0" parTransId="{E9C496CC-C426-44F9-9C03-A2D6E88584D5}" sibTransId="{2E07006B-B6F0-4F49-9FFE-6EA5A5207801}"/>
    <dgm:cxn modelId="{331213BF-FAB2-4AF2-A632-93DFC1480253}" type="presOf" srcId="{1FBC68F4-2813-47C6-BAF8-AAAEC5F1A863}" destId="{7F011F0D-A689-4158-AE3C-A8DD6DD5FBB7}" srcOrd="0" destOrd="0" presId="urn:microsoft.com/office/officeart/2005/8/layout/process1"/>
    <dgm:cxn modelId="{75CF782B-A04E-432A-BB1B-A63AEC1BE802}" type="presParOf" srcId="{48CDA76F-14EF-4A41-9ACE-EDA1BF59BB68}" destId="{C2582E83-9C23-4384-B746-99F6BDCA4757}" srcOrd="0" destOrd="0" presId="urn:microsoft.com/office/officeart/2005/8/layout/process1"/>
    <dgm:cxn modelId="{7D9B675B-3EF6-47F5-9F57-187A0ECF3BD2}" type="presParOf" srcId="{48CDA76F-14EF-4A41-9ACE-EDA1BF59BB68}" destId="{47F85771-BD7C-4802-A858-9D0BCACA1121}" srcOrd="1" destOrd="0" presId="urn:microsoft.com/office/officeart/2005/8/layout/process1"/>
    <dgm:cxn modelId="{82428931-25EC-4F88-BDDC-8A131336709B}" type="presParOf" srcId="{47F85771-BD7C-4802-A858-9D0BCACA1121}" destId="{3E446EFD-3B22-4E24-8FC2-D6287D0159E9}" srcOrd="0" destOrd="0" presId="urn:microsoft.com/office/officeart/2005/8/layout/process1"/>
    <dgm:cxn modelId="{ADD12821-FF2D-4F77-A22B-89F6E1D9F421}" type="presParOf" srcId="{48CDA76F-14EF-4A41-9ACE-EDA1BF59BB68}" destId="{4DA175FD-62B6-4F3A-8CE0-2B5798A57EB9}" srcOrd="2" destOrd="0" presId="urn:microsoft.com/office/officeart/2005/8/layout/process1"/>
    <dgm:cxn modelId="{E3D37C77-85E5-4330-820C-17EF24D93945}" type="presParOf" srcId="{48CDA76F-14EF-4A41-9ACE-EDA1BF59BB68}" destId="{408C3488-71C5-444F-AC8F-F582D06E3408}" srcOrd="3" destOrd="0" presId="urn:microsoft.com/office/officeart/2005/8/layout/process1"/>
    <dgm:cxn modelId="{2821AB82-443B-4805-B45F-AB7F971B772E}" type="presParOf" srcId="{408C3488-71C5-444F-AC8F-F582D06E3408}" destId="{69BE6C38-5289-4982-9E83-9AD58AEBC1CE}" srcOrd="0" destOrd="0" presId="urn:microsoft.com/office/officeart/2005/8/layout/process1"/>
    <dgm:cxn modelId="{9F6218C2-06C8-489C-B1A2-2B0D8C142179}" type="presParOf" srcId="{48CDA76F-14EF-4A41-9ACE-EDA1BF59BB68}" destId="{AF55A7DB-A93E-4691-9786-B61B43079D42}" srcOrd="4" destOrd="0" presId="urn:microsoft.com/office/officeart/2005/8/layout/process1"/>
    <dgm:cxn modelId="{DF3886CA-5B74-4127-804E-D594CAF6BC5E}" type="presParOf" srcId="{48CDA76F-14EF-4A41-9ACE-EDA1BF59BB68}" destId="{3D66352E-C692-4481-BD0A-804DC1852561}" srcOrd="5" destOrd="0" presId="urn:microsoft.com/office/officeart/2005/8/layout/process1"/>
    <dgm:cxn modelId="{CA7D188D-3DBC-4E30-8478-5B1DA4AD11E6}" type="presParOf" srcId="{3D66352E-C692-4481-BD0A-804DC1852561}" destId="{7A57A754-F2F8-435E-8399-25E86357C6FC}" srcOrd="0" destOrd="0" presId="urn:microsoft.com/office/officeart/2005/8/layout/process1"/>
    <dgm:cxn modelId="{4AE6C060-A028-4462-9139-38F0841B26DE}" type="presParOf" srcId="{48CDA76F-14EF-4A41-9ACE-EDA1BF59BB68}" destId="{0ADCB23F-F601-487E-82CF-5D7D4EBC1A45}" srcOrd="6" destOrd="0" presId="urn:microsoft.com/office/officeart/2005/8/layout/process1"/>
    <dgm:cxn modelId="{ACC36F28-5227-4906-A311-C4EA6E6CBFAE}" type="presParOf" srcId="{48CDA76F-14EF-4A41-9ACE-EDA1BF59BB68}" destId="{FCE0F691-72F2-4B41-8907-FF6E2756058E}" srcOrd="7" destOrd="0" presId="urn:microsoft.com/office/officeart/2005/8/layout/process1"/>
    <dgm:cxn modelId="{CCEE7CD9-A719-47F0-AF6C-D2FFF432646D}" type="presParOf" srcId="{FCE0F691-72F2-4B41-8907-FF6E2756058E}" destId="{D71124B9-B339-465D-A7B1-BDAD43D0BB2C}" srcOrd="0" destOrd="0" presId="urn:microsoft.com/office/officeart/2005/8/layout/process1"/>
    <dgm:cxn modelId="{71A98D3A-8139-4687-8DAA-3A7830AFDF53}" type="presParOf" srcId="{48CDA76F-14EF-4A41-9ACE-EDA1BF59BB68}" destId="{E4179157-1692-46AA-A6F4-059F123FED41}" srcOrd="8" destOrd="0" presId="urn:microsoft.com/office/officeart/2005/8/layout/process1"/>
    <dgm:cxn modelId="{1F687144-EDA5-471F-8659-CF5A9B1F4EFE}" type="presParOf" srcId="{48CDA76F-14EF-4A41-9ACE-EDA1BF59BB68}" destId="{3A7A8521-3D85-414D-8236-720CB1F643FB}" srcOrd="9" destOrd="0" presId="urn:microsoft.com/office/officeart/2005/8/layout/process1"/>
    <dgm:cxn modelId="{BF24E7B3-C08E-493E-AECA-41399ECE0FC6}" type="presParOf" srcId="{3A7A8521-3D85-414D-8236-720CB1F643FB}" destId="{963DD099-E7D4-47C6-A9D0-05A83B0AF999}" srcOrd="0" destOrd="0" presId="urn:microsoft.com/office/officeart/2005/8/layout/process1"/>
    <dgm:cxn modelId="{46B2A85D-948D-42A0-9146-1D388F787B93}" type="presParOf" srcId="{48CDA76F-14EF-4A41-9ACE-EDA1BF59BB68}" destId="{2543C3CB-1C61-42A8-92FA-A411DCF3AADE}" srcOrd="10" destOrd="0" presId="urn:microsoft.com/office/officeart/2005/8/layout/process1"/>
    <dgm:cxn modelId="{1F8D0C8B-BA5C-4382-A516-367CFF744874}" type="presParOf" srcId="{48CDA76F-14EF-4A41-9ACE-EDA1BF59BB68}" destId="{7286A349-EB08-41CA-8365-2B76CAE6EBE8}" srcOrd="11" destOrd="0" presId="urn:microsoft.com/office/officeart/2005/8/layout/process1"/>
    <dgm:cxn modelId="{1EE25668-A57D-484D-9B6C-0CADF94B8075}" type="presParOf" srcId="{7286A349-EB08-41CA-8365-2B76CAE6EBE8}" destId="{2902C56B-6894-4874-A97E-B6FE524FFA19}" srcOrd="0" destOrd="0" presId="urn:microsoft.com/office/officeart/2005/8/layout/process1"/>
    <dgm:cxn modelId="{7F06F6B5-A417-4CD6-BC3E-7D80654BBE4B}" type="presParOf" srcId="{48CDA76F-14EF-4A41-9ACE-EDA1BF59BB68}" destId="{96DACC05-A313-4EA5-BEB6-67F26ED6AE80}" srcOrd="12" destOrd="0" presId="urn:microsoft.com/office/officeart/2005/8/layout/process1"/>
    <dgm:cxn modelId="{AAB7C818-4085-4C2E-A46C-06675E67BA65}" type="presParOf" srcId="{48CDA76F-14EF-4A41-9ACE-EDA1BF59BB68}" destId="{1771F57D-8912-4BDD-A429-1017D1EDBD01}" srcOrd="13" destOrd="0" presId="urn:microsoft.com/office/officeart/2005/8/layout/process1"/>
    <dgm:cxn modelId="{6AD0E11B-3A99-4826-B94F-303079F82EDE}" type="presParOf" srcId="{1771F57D-8912-4BDD-A429-1017D1EDBD01}" destId="{C247A772-4825-41B9-9958-AF7FD323CD27}" srcOrd="0" destOrd="0" presId="urn:microsoft.com/office/officeart/2005/8/layout/process1"/>
    <dgm:cxn modelId="{384795FD-69ED-442C-A375-36B5905610F2}" type="presParOf" srcId="{48CDA76F-14EF-4A41-9ACE-EDA1BF59BB68}" destId="{7F011F0D-A689-4158-AE3C-A8DD6DD5FBB7}" srcOrd="14" destOrd="0" presId="urn:microsoft.com/office/officeart/2005/8/layout/process1"/>
    <dgm:cxn modelId="{EBA46B0D-3A8F-4B70-A643-77AADA2B72C2}" type="presParOf" srcId="{48CDA76F-14EF-4A41-9ACE-EDA1BF59BB68}" destId="{A78C2E5E-BF69-4DAA-AA0B-2E3E772143A7}" srcOrd="15" destOrd="0" presId="urn:microsoft.com/office/officeart/2005/8/layout/process1"/>
    <dgm:cxn modelId="{AC34B499-17FA-4E6D-83CB-444CC54BB2C5}" type="presParOf" srcId="{A78C2E5E-BF69-4DAA-AA0B-2E3E772143A7}" destId="{E139993E-1B4E-462D-B447-C6299656DF6C}" srcOrd="0" destOrd="0" presId="urn:microsoft.com/office/officeart/2005/8/layout/process1"/>
    <dgm:cxn modelId="{4A015B6B-AF9D-4CB7-94E7-9EAE5FC4DD4F}" type="presParOf" srcId="{48CDA76F-14EF-4A41-9ACE-EDA1BF59BB68}" destId="{28F05461-4E69-4D9F-9769-5150BABFDF4B}" srcOrd="16" destOrd="0" presId="urn:microsoft.com/office/officeart/2005/8/layout/process1"/>
    <dgm:cxn modelId="{666EDD2C-4AFE-4C4C-B91D-2847E711DF69}" type="presParOf" srcId="{48CDA76F-14EF-4A41-9ACE-EDA1BF59BB68}" destId="{E208E5A8-11B8-46B1-83E7-38DDF0E2686F}" srcOrd="17" destOrd="0" presId="urn:microsoft.com/office/officeart/2005/8/layout/process1"/>
    <dgm:cxn modelId="{CE009FB7-D160-4D27-A913-6861E147F9F5}" type="presParOf" srcId="{E208E5A8-11B8-46B1-83E7-38DDF0E2686F}" destId="{871E83F7-BD10-417F-B2A4-595048AA64A8}" srcOrd="0" destOrd="0" presId="urn:microsoft.com/office/officeart/2005/8/layout/process1"/>
    <dgm:cxn modelId="{7131F76D-C5A2-4DE1-A321-5D49E62255F2}" type="presParOf" srcId="{48CDA76F-14EF-4A41-9ACE-EDA1BF59BB68}" destId="{7DD5CF47-9B8D-47C5-8FA7-9BA154C8DBAA}" srcOrd="1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D6EDEF-DFAD-4924-AB5D-4146A10AD3D2}"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tr-TR"/>
        </a:p>
      </dgm:t>
    </dgm:pt>
    <dgm:pt modelId="{61556EB1-961E-4DDA-9CBA-BA933B7F4552}">
      <dgm:prSet phldrT="[Metin]"/>
      <dgm:spPr/>
      <dgm:t>
        <a:bodyPr/>
        <a:lstStyle/>
        <a:p>
          <a:r>
            <a:rPr lang="tr-TR" dirty="0"/>
            <a:t>Motor</a:t>
          </a:r>
          <a:r>
            <a:rPr lang="tr-TR" baseline="0" dirty="0"/>
            <a:t> Gelişim Alanında Belirtiler</a:t>
          </a:r>
          <a:endParaRPr lang="tr-TR" dirty="0"/>
        </a:p>
      </dgm:t>
    </dgm:pt>
    <dgm:pt modelId="{6BEC3B89-2E4A-4EF5-9FD2-C6124C50E591}" type="parTrans" cxnId="{E6D1AA4D-2E3A-4ABD-8941-DEBA469856FE}">
      <dgm:prSet/>
      <dgm:spPr/>
      <dgm:t>
        <a:bodyPr/>
        <a:lstStyle/>
        <a:p>
          <a:endParaRPr lang="tr-TR"/>
        </a:p>
      </dgm:t>
    </dgm:pt>
    <dgm:pt modelId="{9BA9F45C-0DC6-40EA-8FCD-D22E5454A78C}" type="sibTrans" cxnId="{E6D1AA4D-2E3A-4ABD-8941-DEBA469856FE}">
      <dgm:prSet/>
      <dgm:spPr/>
      <dgm:t>
        <a:bodyPr/>
        <a:lstStyle/>
        <a:p>
          <a:endParaRPr lang="tr-TR"/>
        </a:p>
      </dgm:t>
    </dgm:pt>
    <dgm:pt modelId="{2E3FEC5F-E7D4-4EE0-A36A-48C6483F1834}">
      <dgm:prSet phldrT="[Metin]"/>
      <dgm:spPr/>
      <dgm:t>
        <a:bodyPr/>
        <a:lstStyle/>
        <a:p>
          <a:r>
            <a:rPr lang="tr-TR" dirty="0"/>
            <a:t>Dil</a:t>
          </a:r>
          <a:r>
            <a:rPr lang="tr-TR" baseline="0" dirty="0"/>
            <a:t> Gelişim Alanında Belirtiler</a:t>
          </a:r>
          <a:endParaRPr lang="tr-TR" dirty="0"/>
        </a:p>
      </dgm:t>
    </dgm:pt>
    <dgm:pt modelId="{308D03C9-290F-4EF1-B276-D4C38C1F67AA}" type="parTrans" cxnId="{C3B0D5C1-04EE-4C3F-9737-DCE7B33E4E82}">
      <dgm:prSet/>
      <dgm:spPr/>
      <dgm:t>
        <a:bodyPr/>
        <a:lstStyle/>
        <a:p>
          <a:endParaRPr lang="tr-TR"/>
        </a:p>
      </dgm:t>
    </dgm:pt>
    <dgm:pt modelId="{E429DDD8-673E-4575-B00A-BE5D92E6917E}" type="sibTrans" cxnId="{C3B0D5C1-04EE-4C3F-9737-DCE7B33E4E82}">
      <dgm:prSet/>
      <dgm:spPr/>
      <dgm:t>
        <a:bodyPr/>
        <a:lstStyle/>
        <a:p>
          <a:endParaRPr lang="tr-TR"/>
        </a:p>
      </dgm:t>
    </dgm:pt>
    <dgm:pt modelId="{1A0F22CE-F0CA-4BE0-9CE3-5E0F8DDAD56B}">
      <dgm:prSet phldrT="[Metin]"/>
      <dgm:spPr/>
      <dgm:t>
        <a:bodyPr/>
        <a:lstStyle/>
        <a:p>
          <a:r>
            <a:rPr lang="tr-TR" dirty="0"/>
            <a:t>Sosyal-Duygusal</a:t>
          </a:r>
          <a:r>
            <a:rPr lang="tr-TR" baseline="0" dirty="0"/>
            <a:t> Alanda Belirtiler</a:t>
          </a:r>
          <a:endParaRPr lang="tr-TR" dirty="0"/>
        </a:p>
      </dgm:t>
    </dgm:pt>
    <dgm:pt modelId="{564ED25A-50E0-4A95-B3C5-022774933A80}" type="parTrans" cxnId="{47CEB0A3-1D35-458D-A19F-FE752905C22C}">
      <dgm:prSet/>
      <dgm:spPr/>
      <dgm:t>
        <a:bodyPr/>
        <a:lstStyle/>
        <a:p>
          <a:endParaRPr lang="tr-TR"/>
        </a:p>
      </dgm:t>
    </dgm:pt>
    <dgm:pt modelId="{2F837A4F-1804-473A-AB6F-CB8E9ED6F8F0}" type="sibTrans" cxnId="{47CEB0A3-1D35-458D-A19F-FE752905C22C}">
      <dgm:prSet/>
      <dgm:spPr/>
      <dgm:t>
        <a:bodyPr/>
        <a:lstStyle/>
        <a:p>
          <a:endParaRPr lang="tr-TR"/>
        </a:p>
      </dgm:t>
    </dgm:pt>
    <dgm:pt modelId="{F72AF0B2-3E05-4461-8A87-838FA9FC83E1}" type="pres">
      <dgm:prSet presAssocID="{36D6EDEF-DFAD-4924-AB5D-4146A10AD3D2}" presName="Name0" presStyleCnt="0">
        <dgm:presLayoutVars>
          <dgm:dir/>
          <dgm:resizeHandles val="exact"/>
        </dgm:presLayoutVars>
      </dgm:prSet>
      <dgm:spPr/>
      <dgm:t>
        <a:bodyPr/>
        <a:lstStyle/>
        <a:p>
          <a:endParaRPr lang="tr-TR"/>
        </a:p>
      </dgm:t>
    </dgm:pt>
    <dgm:pt modelId="{B0178F6A-7580-4BC8-B68D-5D4E533CC394}" type="pres">
      <dgm:prSet presAssocID="{61556EB1-961E-4DDA-9CBA-BA933B7F4552}" presName="node" presStyleLbl="node1" presStyleIdx="0" presStyleCnt="3" custScaleX="121000" custScaleY="121000">
        <dgm:presLayoutVars>
          <dgm:bulletEnabled val="1"/>
        </dgm:presLayoutVars>
      </dgm:prSet>
      <dgm:spPr/>
      <dgm:t>
        <a:bodyPr/>
        <a:lstStyle/>
        <a:p>
          <a:endParaRPr lang="tr-TR"/>
        </a:p>
      </dgm:t>
    </dgm:pt>
    <dgm:pt modelId="{D47766F8-F9B5-455E-97D0-5BA400972222}" type="pres">
      <dgm:prSet presAssocID="{9BA9F45C-0DC6-40EA-8FCD-D22E5454A78C}" presName="sibTrans" presStyleLbl="sibTrans2D1" presStyleIdx="0" presStyleCnt="3" custScaleX="220717"/>
      <dgm:spPr/>
      <dgm:t>
        <a:bodyPr/>
        <a:lstStyle/>
        <a:p>
          <a:endParaRPr lang="tr-TR"/>
        </a:p>
      </dgm:t>
    </dgm:pt>
    <dgm:pt modelId="{98070513-2BE7-4A39-AB29-640A3C7D397D}" type="pres">
      <dgm:prSet presAssocID="{9BA9F45C-0DC6-40EA-8FCD-D22E5454A78C}" presName="connectorText" presStyleLbl="sibTrans2D1" presStyleIdx="0" presStyleCnt="3"/>
      <dgm:spPr/>
      <dgm:t>
        <a:bodyPr/>
        <a:lstStyle/>
        <a:p>
          <a:endParaRPr lang="tr-TR"/>
        </a:p>
      </dgm:t>
    </dgm:pt>
    <dgm:pt modelId="{55EF7420-D316-41F1-9D5A-A3A0F7CC8969}" type="pres">
      <dgm:prSet presAssocID="{2E3FEC5F-E7D4-4EE0-A36A-48C6483F1834}" presName="node" presStyleLbl="node1" presStyleIdx="1" presStyleCnt="3" custScaleX="121000" custScaleY="121000">
        <dgm:presLayoutVars>
          <dgm:bulletEnabled val="1"/>
        </dgm:presLayoutVars>
      </dgm:prSet>
      <dgm:spPr/>
      <dgm:t>
        <a:bodyPr/>
        <a:lstStyle/>
        <a:p>
          <a:endParaRPr lang="tr-TR"/>
        </a:p>
      </dgm:t>
    </dgm:pt>
    <dgm:pt modelId="{1F0DDEF2-AF66-418D-A3D2-305AC2573AD6}" type="pres">
      <dgm:prSet presAssocID="{E429DDD8-673E-4575-B00A-BE5D92E6917E}" presName="sibTrans" presStyleLbl="sibTrans2D1" presStyleIdx="1" presStyleCnt="3" custScaleX="126289"/>
      <dgm:spPr/>
      <dgm:t>
        <a:bodyPr/>
        <a:lstStyle/>
        <a:p>
          <a:endParaRPr lang="tr-TR"/>
        </a:p>
      </dgm:t>
    </dgm:pt>
    <dgm:pt modelId="{8646EA1C-F43F-49BE-BEAF-5E8564911AB8}" type="pres">
      <dgm:prSet presAssocID="{E429DDD8-673E-4575-B00A-BE5D92E6917E}" presName="connectorText" presStyleLbl="sibTrans2D1" presStyleIdx="1" presStyleCnt="3"/>
      <dgm:spPr/>
      <dgm:t>
        <a:bodyPr/>
        <a:lstStyle/>
        <a:p>
          <a:endParaRPr lang="tr-TR"/>
        </a:p>
      </dgm:t>
    </dgm:pt>
    <dgm:pt modelId="{05F1F8C4-E1D5-433A-91AB-B364241ADA38}" type="pres">
      <dgm:prSet presAssocID="{1A0F22CE-F0CA-4BE0-9CE3-5E0F8DDAD56B}" presName="node" presStyleLbl="node1" presStyleIdx="2" presStyleCnt="3" custScaleX="121000" custScaleY="121000">
        <dgm:presLayoutVars>
          <dgm:bulletEnabled val="1"/>
        </dgm:presLayoutVars>
      </dgm:prSet>
      <dgm:spPr/>
      <dgm:t>
        <a:bodyPr/>
        <a:lstStyle/>
        <a:p>
          <a:endParaRPr lang="tr-TR"/>
        </a:p>
      </dgm:t>
    </dgm:pt>
    <dgm:pt modelId="{25805E38-9D0E-4AFE-AC7F-18A6355115D9}" type="pres">
      <dgm:prSet presAssocID="{2F837A4F-1804-473A-AB6F-CB8E9ED6F8F0}" presName="sibTrans" presStyleLbl="sibTrans2D1" presStyleIdx="2" presStyleCnt="3" custScaleX="214458"/>
      <dgm:spPr/>
      <dgm:t>
        <a:bodyPr/>
        <a:lstStyle/>
        <a:p>
          <a:endParaRPr lang="tr-TR"/>
        </a:p>
      </dgm:t>
    </dgm:pt>
    <dgm:pt modelId="{F2BDAD5D-DD7C-47DA-A26E-5FD6F2648521}" type="pres">
      <dgm:prSet presAssocID="{2F837A4F-1804-473A-AB6F-CB8E9ED6F8F0}" presName="connectorText" presStyleLbl="sibTrans2D1" presStyleIdx="2" presStyleCnt="3"/>
      <dgm:spPr/>
      <dgm:t>
        <a:bodyPr/>
        <a:lstStyle/>
        <a:p>
          <a:endParaRPr lang="tr-TR"/>
        </a:p>
      </dgm:t>
    </dgm:pt>
  </dgm:ptLst>
  <dgm:cxnLst>
    <dgm:cxn modelId="{A476887D-6547-434F-80E1-FE14695B6D12}" type="presOf" srcId="{2F837A4F-1804-473A-AB6F-CB8E9ED6F8F0}" destId="{25805E38-9D0E-4AFE-AC7F-18A6355115D9}" srcOrd="0" destOrd="0" presId="urn:microsoft.com/office/officeart/2005/8/layout/cycle7"/>
    <dgm:cxn modelId="{A4B7E80F-82F5-4ACF-BA93-7B131FF27536}" type="presOf" srcId="{61556EB1-961E-4DDA-9CBA-BA933B7F4552}" destId="{B0178F6A-7580-4BC8-B68D-5D4E533CC394}" srcOrd="0" destOrd="0" presId="urn:microsoft.com/office/officeart/2005/8/layout/cycle7"/>
    <dgm:cxn modelId="{EFF7F45D-98F5-4EF1-AA25-1C71AE589319}" type="presOf" srcId="{E429DDD8-673E-4575-B00A-BE5D92E6917E}" destId="{8646EA1C-F43F-49BE-BEAF-5E8564911AB8}" srcOrd="1" destOrd="0" presId="urn:microsoft.com/office/officeart/2005/8/layout/cycle7"/>
    <dgm:cxn modelId="{6F9047D4-3D16-44DB-8352-793A7059FA80}" type="presOf" srcId="{36D6EDEF-DFAD-4924-AB5D-4146A10AD3D2}" destId="{F72AF0B2-3E05-4461-8A87-838FA9FC83E1}" srcOrd="0" destOrd="0" presId="urn:microsoft.com/office/officeart/2005/8/layout/cycle7"/>
    <dgm:cxn modelId="{AFC73CE1-1FB5-4D50-8FB5-7492EA6895D3}" type="presOf" srcId="{1A0F22CE-F0CA-4BE0-9CE3-5E0F8DDAD56B}" destId="{05F1F8C4-E1D5-433A-91AB-B364241ADA38}" srcOrd="0" destOrd="0" presId="urn:microsoft.com/office/officeart/2005/8/layout/cycle7"/>
    <dgm:cxn modelId="{1A54E459-70A4-4345-A1C3-3C71C73C832D}" type="presOf" srcId="{9BA9F45C-0DC6-40EA-8FCD-D22E5454A78C}" destId="{D47766F8-F9B5-455E-97D0-5BA400972222}" srcOrd="0" destOrd="0" presId="urn:microsoft.com/office/officeart/2005/8/layout/cycle7"/>
    <dgm:cxn modelId="{DFE061C8-B4A4-4F6F-81A1-7A3FC87E90AE}" type="presOf" srcId="{2E3FEC5F-E7D4-4EE0-A36A-48C6483F1834}" destId="{55EF7420-D316-41F1-9D5A-A3A0F7CC8969}" srcOrd="0" destOrd="0" presId="urn:microsoft.com/office/officeart/2005/8/layout/cycle7"/>
    <dgm:cxn modelId="{E6D1AA4D-2E3A-4ABD-8941-DEBA469856FE}" srcId="{36D6EDEF-DFAD-4924-AB5D-4146A10AD3D2}" destId="{61556EB1-961E-4DDA-9CBA-BA933B7F4552}" srcOrd="0" destOrd="0" parTransId="{6BEC3B89-2E4A-4EF5-9FD2-C6124C50E591}" sibTransId="{9BA9F45C-0DC6-40EA-8FCD-D22E5454A78C}"/>
    <dgm:cxn modelId="{47CEB0A3-1D35-458D-A19F-FE752905C22C}" srcId="{36D6EDEF-DFAD-4924-AB5D-4146A10AD3D2}" destId="{1A0F22CE-F0CA-4BE0-9CE3-5E0F8DDAD56B}" srcOrd="2" destOrd="0" parTransId="{564ED25A-50E0-4A95-B3C5-022774933A80}" sibTransId="{2F837A4F-1804-473A-AB6F-CB8E9ED6F8F0}"/>
    <dgm:cxn modelId="{C3B0D5C1-04EE-4C3F-9737-DCE7B33E4E82}" srcId="{36D6EDEF-DFAD-4924-AB5D-4146A10AD3D2}" destId="{2E3FEC5F-E7D4-4EE0-A36A-48C6483F1834}" srcOrd="1" destOrd="0" parTransId="{308D03C9-290F-4EF1-B276-D4C38C1F67AA}" sibTransId="{E429DDD8-673E-4575-B00A-BE5D92E6917E}"/>
    <dgm:cxn modelId="{F2C4362C-329E-43FB-AE32-370089DE3652}" type="presOf" srcId="{E429DDD8-673E-4575-B00A-BE5D92E6917E}" destId="{1F0DDEF2-AF66-418D-A3D2-305AC2573AD6}" srcOrd="0" destOrd="0" presId="urn:microsoft.com/office/officeart/2005/8/layout/cycle7"/>
    <dgm:cxn modelId="{74D8D65F-A784-4BF2-BA02-CFF1B2D51847}" type="presOf" srcId="{2F837A4F-1804-473A-AB6F-CB8E9ED6F8F0}" destId="{F2BDAD5D-DD7C-47DA-A26E-5FD6F2648521}" srcOrd="1" destOrd="0" presId="urn:microsoft.com/office/officeart/2005/8/layout/cycle7"/>
    <dgm:cxn modelId="{02F0F184-0AC3-4A20-91FE-F5D88A3BE66F}" type="presOf" srcId="{9BA9F45C-0DC6-40EA-8FCD-D22E5454A78C}" destId="{98070513-2BE7-4A39-AB29-640A3C7D397D}" srcOrd="1" destOrd="0" presId="urn:microsoft.com/office/officeart/2005/8/layout/cycle7"/>
    <dgm:cxn modelId="{972B0E7A-5DD0-4484-B74C-EA739D8F465F}" type="presParOf" srcId="{F72AF0B2-3E05-4461-8A87-838FA9FC83E1}" destId="{B0178F6A-7580-4BC8-B68D-5D4E533CC394}" srcOrd="0" destOrd="0" presId="urn:microsoft.com/office/officeart/2005/8/layout/cycle7"/>
    <dgm:cxn modelId="{7353C53A-92EB-4EA4-9AD5-6A744654B2BF}" type="presParOf" srcId="{F72AF0B2-3E05-4461-8A87-838FA9FC83E1}" destId="{D47766F8-F9B5-455E-97D0-5BA400972222}" srcOrd="1" destOrd="0" presId="urn:microsoft.com/office/officeart/2005/8/layout/cycle7"/>
    <dgm:cxn modelId="{86ADB95B-965D-41D7-B525-E5DC2D87E0A8}" type="presParOf" srcId="{D47766F8-F9B5-455E-97D0-5BA400972222}" destId="{98070513-2BE7-4A39-AB29-640A3C7D397D}" srcOrd="0" destOrd="0" presId="urn:microsoft.com/office/officeart/2005/8/layout/cycle7"/>
    <dgm:cxn modelId="{AC38A36A-1624-448B-B3EA-6E7B67984C1C}" type="presParOf" srcId="{F72AF0B2-3E05-4461-8A87-838FA9FC83E1}" destId="{55EF7420-D316-41F1-9D5A-A3A0F7CC8969}" srcOrd="2" destOrd="0" presId="urn:microsoft.com/office/officeart/2005/8/layout/cycle7"/>
    <dgm:cxn modelId="{67177981-CF05-46E7-9FE1-8FDA50A74418}" type="presParOf" srcId="{F72AF0B2-3E05-4461-8A87-838FA9FC83E1}" destId="{1F0DDEF2-AF66-418D-A3D2-305AC2573AD6}" srcOrd="3" destOrd="0" presId="urn:microsoft.com/office/officeart/2005/8/layout/cycle7"/>
    <dgm:cxn modelId="{C13356A1-1E8E-46FB-B95A-E93D73851918}" type="presParOf" srcId="{1F0DDEF2-AF66-418D-A3D2-305AC2573AD6}" destId="{8646EA1C-F43F-49BE-BEAF-5E8564911AB8}" srcOrd="0" destOrd="0" presId="urn:microsoft.com/office/officeart/2005/8/layout/cycle7"/>
    <dgm:cxn modelId="{42DBFC2C-31ED-456E-A130-F9DC7C0EE941}" type="presParOf" srcId="{F72AF0B2-3E05-4461-8A87-838FA9FC83E1}" destId="{05F1F8C4-E1D5-433A-91AB-B364241ADA38}" srcOrd="4" destOrd="0" presId="urn:microsoft.com/office/officeart/2005/8/layout/cycle7"/>
    <dgm:cxn modelId="{43F0AA21-A29A-4FE0-9F0E-284801027921}" type="presParOf" srcId="{F72AF0B2-3E05-4461-8A87-838FA9FC83E1}" destId="{25805E38-9D0E-4AFE-AC7F-18A6355115D9}" srcOrd="5" destOrd="0" presId="urn:microsoft.com/office/officeart/2005/8/layout/cycle7"/>
    <dgm:cxn modelId="{D3DA59F1-5C8B-400B-8C38-F7E0EB34E495}" type="presParOf" srcId="{25805E38-9D0E-4AFE-AC7F-18A6355115D9}" destId="{F2BDAD5D-DD7C-47DA-A26E-5FD6F264852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6D6EDEF-DFAD-4924-AB5D-4146A10AD3D2}" type="doc">
      <dgm:prSet loTypeId="urn:microsoft.com/office/officeart/2005/8/layout/cycle6" loCatId="cycle" qsTypeId="urn:microsoft.com/office/officeart/2005/8/quickstyle/simple1" qsCatId="simple" csTypeId="urn:microsoft.com/office/officeart/2005/8/colors/accent2_3" csCatId="accent2" phldr="1"/>
      <dgm:spPr/>
      <dgm:t>
        <a:bodyPr/>
        <a:lstStyle/>
        <a:p>
          <a:endParaRPr lang="tr-TR"/>
        </a:p>
      </dgm:t>
    </dgm:pt>
    <dgm:pt modelId="{61556EB1-961E-4DDA-9CBA-BA933B7F4552}">
      <dgm:prSet phldrT="[Metin]"/>
      <dgm:spPr/>
      <dgm:t>
        <a:bodyPr/>
        <a:lstStyle/>
        <a:p>
          <a:r>
            <a:rPr lang="tr-TR" dirty="0">
              <a:latin typeface="Segoe UI" panose="020B0502040204020203" pitchFamily="34" charset="0"/>
              <a:cs typeface="Segoe UI" panose="020B0502040204020203" pitchFamily="34" charset="0"/>
            </a:rPr>
            <a:t>Motor Gelişim Alanında Belirtiler</a:t>
          </a:r>
        </a:p>
      </dgm:t>
    </dgm:pt>
    <dgm:pt modelId="{6BEC3B89-2E4A-4EF5-9FD2-C6124C50E591}" type="parTrans" cxnId="{E6D1AA4D-2E3A-4ABD-8941-DEBA469856FE}">
      <dgm:prSet/>
      <dgm:spPr/>
      <dgm:t>
        <a:bodyPr/>
        <a:lstStyle/>
        <a:p>
          <a:endParaRPr lang="tr-TR">
            <a:latin typeface="Segoe UI" panose="020B0502040204020203" pitchFamily="34" charset="0"/>
            <a:cs typeface="Segoe UI" panose="020B0502040204020203" pitchFamily="34" charset="0"/>
          </a:endParaRPr>
        </a:p>
      </dgm:t>
    </dgm:pt>
    <dgm:pt modelId="{9BA9F45C-0DC6-40EA-8FCD-D22E5454A78C}" type="sibTrans" cxnId="{E6D1AA4D-2E3A-4ABD-8941-DEBA469856FE}">
      <dgm:prSet/>
      <dgm:spPr/>
      <dgm:t>
        <a:bodyPr/>
        <a:lstStyle/>
        <a:p>
          <a:endParaRPr lang="tr-TR">
            <a:latin typeface="Segoe UI" panose="020B0502040204020203" pitchFamily="34" charset="0"/>
            <a:cs typeface="Segoe UI" panose="020B0502040204020203" pitchFamily="34" charset="0"/>
          </a:endParaRPr>
        </a:p>
      </dgm:t>
    </dgm:pt>
    <dgm:pt modelId="{2E3FEC5F-E7D4-4EE0-A36A-48C6483F1834}">
      <dgm:prSet phldrT="[Metin]"/>
      <dgm:spPr/>
      <dgm:t>
        <a:bodyPr/>
        <a:lstStyle/>
        <a:p>
          <a:r>
            <a:rPr lang="tr-TR" dirty="0">
              <a:latin typeface="Segoe UI" panose="020B0502040204020203" pitchFamily="34" charset="0"/>
              <a:cs typeface="Segoe UI" panose="020B0502040204020203" pitchFamily="34" charset="0"/>
            </a:rPr>
            <a:t>Dil</a:t>
          </a:r>
          <a:r>
            <a:rPr lang="tr-TR" baseline="0" dirty="0">
              <a:latin typeface="Segoe UI" panose="020B0502040204020203" pitchFamily="34" charset="0"/>
              <a:cs typeface="Segoe UI" panose="020B0502040204020203" pitchFamily="34" charset="0"/>
            </a:rPr>
            <a:t> Gelişim Alanında Belirtiler</a:t>
          </a:r>
          <a:endParaRPr lang="tr-TR" dirty="0">
            <a:latin typeface="Segoe UI" panose="020B0502040204020203" pitchFamily="34" charset="0"/>
            <a:cs typeface="Segoe UI" panose="020B0502040204020203" pitchFamily="34" charset="0"/>
          </a:endParaRPr>
        </a:p>
      </dgm:t>
    </dgm:pt>
    <dgm:pt modelId="{308D03C9-290F-4EF1-B276-D4C38C1F67AA}" type="parTrans" cxnId="{C3B0D5C1-04EE-4C3F-9737-DCE7B33E4E82}">
      <dgm:prSet/>
      <dgm:spPr/>
      <dgm:t>
        <a:bodyPr/>
        <a:lstStyle/>
        <a:p>
          <a:endParaRPr lang="tr-TR">
            <a:latin typeface="Segoe UI" panose="020B0502040204020203" pitchFamily="34" charset="0"/>
            <a:cs typeface="Segoe UI" panose="020B0502040204020203" pitchFamily="34" charset="0"/>
          </a:endParaRPr>
        </a:p>
      </dgm:t>
    </dgm:pt>
    <dgm:pt modelId="{E429DDD8-673E-4575-B00A-BE5D92E6917E}" type="sibTrans" cxnId="{C3B0D5C1-04EE-4C3F-9737-DCE7B33E4E82}">
      <dgm:prSet/>
      <dgm:spPr/>
      <dgm:t>
        <a:bodyPr/>
        <a:lstStyle/>
        <a:p>
          <a:endParaRPr lang="tr-TR">
            <a:latin typeface="Segoe UI" panose="020B0502040204020203" pitchFamily="34" charset="0"/>
            <a:cs typeface="Segoe UI" panose="020B0502040204020203" pitchFamily="34" charset="0"/>
          </a:endParaRPr>
        </a:p>
      </dgm:t>
    </dgm:pt>
    <dgm:pt modelId="{1A0F22CE-F0CA-4BE0-9CE3-5E0F8DDAD56B}">
      <dgm:prSet phldrT="[Metin]"/>
      <dgm:spPr/>
      <dgm:t>
        <a:bodyPr/>
        <a:lstStyle/>
        <a:p>
          <a:r>
            <a:rPr lang="tr-TR" dirty="0">
              <a:latin typeface="Segoe UI" panose="020B0502040204020203" pitchFamily="34" charset="0"/>
              <a:cs typeface="Segoe UI" panose="020B0502040204020203" pitchFamily="34" charset="0"/>
            </a:rPr>
            <a:t>Sosyal-Duygusal Alanda Belirtiler</a:t>
          </a:r>
        </a:p>
      </dgm:t>
    </dgm:pt>
    <dgm:pt modelId="{564ED25A-50E0-4A95-B3C5-022774933A80}" type="parTrans" cxnId="{47CEB0A3-1D35-458D-A19F-FE752905C22C}">
      <dgm:prSet/>
      <dgm:spPr/>
      <dgm:t>
        <a:bodyPr/>
        <a:lstStyle/>
        <a:p>
          <a:endParaRPr lang="tr-TR">
            <a:latin typeface="Segoe UI" panose="020B0502040204020203" pitchFamily="34" charset="0"/>
            <a:cs typeface="Segoe UI" panose="020B0502040204020203" pitchFamily="34" charset="0"/>
          </a:endParaRPr>
        </a:p>
      </dgm:t>
    </dgm:pt>
    <dgm:pt modelId="{2F837A4F-1804-473A-AB6F-CB8E9ED6F8F0}" type="sibTrans" cxnId="{47CEB0A3-1D35-458D-A19F-FE752905C22C}">
      <dgm:prSet/>
      <dgm:spPr/>
      <dgm:t>
        <a:bodyPr/>
        <a:lstStyle/>
        <a:p>
          <a:endParaRPr lang="tr-TR">
            <a:latin typeface="Segoe UI" panose="020B0502040204020203" pitchFamily="34" charset="0"/>
            <a:cs typeface="Segoe UI" panose="020B0502040204020203" pitchFamily="34" charset="0"/>
          </a:endParaRPr>
        </a:p>
      </dgm:t>
    </dgm:pt>
    <dgm:pt modelId="{C0657FB9-F0E5-4936-8CB4-F2E4D2D9071A}">
      <dgm:prSet/>
      <dgm:spPr/>
      <dgm:t>
        <a:bodyPr/>
        <a:lstStyle/>
        <a:p>
          <a:r>
            <a:rPr lang="tr-TR" dirty="0">
              <a:latin typeface="Segoe UI" panose="020B0502040204020203" pitchFamily="34" charset="0"/>
              <a:cs typeface="Segoe UI" panose="020B0502040204020203" pitchFamily="34" charset="0"/>
            </a:rPr>
            <a:t>Bilişsel Gelişim Alanda Belirtiler </a:t>
          </a:r>
        </a:p>
      </dgm:t>
    </dgm:pt>
    <dgm:pt modelId="{50C55391-6AE6-4A8C-AF5C-9C4AE6F83D66}" type="parTrans" cxnId="{49F02A87-EA3A-4A45-9EF0-94D67727AE64}">
      <dgm:prSet/>
      <dgm:spPr/>
      <dgm:t>
        <a:bodyPr/>
        <a:lstStyle/>
        <a:p>
          <a:endParaRPr lang="tr-TR">
            <a:latin typeface="Segoe UI" panose="020B0502040204020203" pitchFamily="34" charset="0"/>
            <a:cs typeface="Segoe UI" panose="020B0502040204020203" pitchFamily="34" charset="0"/>
          </a:endParaRPr>
        </a:p>
      </dgm:t>
    </dgm:pt>
    <dgm:pt modelId="{AF8B7A32-78E2-4CD8-BABD-4A947002EF18}" type="sibTrans" cxnId="{49F02A87-EA3A-4A45-9EF0-94D67727AE64}">
      <dgm:prSet/>
      <dgm:spPr/>
      <dgm:t>
        <a:bodyPr/>
        <a:lstStyle/>
        <a:p>
          <a:endParaRPr lang="tr-TR">
            <a:latin typeface="Segoe UI" panose="020B0502040204020203" pitchFamily="34" charset="0"/>
            <a:cs typeface="Segoe UI" panose="020B0502040204020203" pitchFamily="34" charset="0"/>
          </a:endParaRPr>
        </a:p>
      </dgm:t>
    </dgm:pt>
    <dgm:pt modelId="{5067B6AB-1828-4510-88DD-9CE266CCEA16}" type="pres">
      <dgm:prSet presAssocID="{36D6EDEF-DFAD-4924-AB5D-4146A10AD3D2}" presName="cycle" presStyleCnt="0">
        <dgm:presLayoutVars>
          <dgm:dir/>
          <dgm:resizeHandles val="exact"/>
        </dgm:presLayoutVars>
      </dgm:prSet>
      <dgm:spPr/>
      <dgm:t>
        <a:bodyPr/>
        <a:lstStyle/>
        <a:p>
          <a:endParaRPr lang="tr-TR"/>
        </a:p>
      </dgm:t>
    </dgm:pt>
    <dgm:pt modelId="{AD285BCE-6FE6-419A-99BA-AC9BCC2E5AD7}" type="pres">
      <dgm:prSet presAssocID="{61556EB1-961E-4DDA-9CBA-BA933B7F4552}" presName="node" presStyleLbl="node1" presStyleIdx="0" presStyleCnt="4">
        <dgm:presLayoutVars>
          <dgm:bulletEnabled val="1"/>
        </dgm:presLayoutVars>
      </dgm:prSet>
      <dgm:spPr/>
      <dgm:t>
        <a:bodyPr/>
        <a:lstStyle/>
        <a:p>
          <a:endParaRPr lang="tr-TR"/>
        </a:p>
      </dgm:t>
    </dgm:pt>
    <dgm:pt modelId="{447BB093-F423-4A3A-A1D2-1D269C5A029D}" type="pres">
      <dgm:prSet presAssocID="{61556EB1-961E-4DDA-9CBA-BA933B7F4552}" presName="spNode" presStyleCnt="0"/>
      <dgm:spPr/>
    </dgm:pt>
    <dgm:pt modelId="{E2DF4A06-3023-4F93-9A01-8A3E17CECC6F}" type="pres">
      <dgm:prSet presAssocID="{9BA9F45C-0DC6-40EA-8FCD-D22E5454A78C}" presName="sibTrans" presStyleLbl="sibTrans1D1" presStyleIdx="0" presStyleCnt="4"/>
      <dgm:spPr/>
      <dgm:t>
        <a:bodyPr/>
        <a:lstStyle/>
        <a:p>
          <a:endParaRPr lang="tr-TR"/>
        </a:p>
      </dgm:t>
    </dgm:pt>
    <dgm:pt modelId="{267E8813-CBB9-423A-B2CA-3F21367E3D30}" type="pres">
      <dgm:prSet presAssocID="{C0657FB9-F0E5-4936-8CB4-F2E4D2D9071A}" presName="node" presStyleLbl="node1" presStyleIdx="1" presStyleCnt="4">
        <dgm:presLayoutVars>
          <dgm:bulletEnabled val="1"/>
        </dgm:presLayoutVars>
      </dgm:prSet>
      <dgm:spPr/>
      <dgm:t>
        <a:bodyPr/>
        <a:lstStyle/>
        <a:p>
          <a:endParaRPr lang="tr-TR"/>
        </a:p>
      </dgm:t>
    </dgm:pt>
    <dgm:pt modelId="{398B5BFD-06FB-4C47-85C6-D1AD6417E92E}" type="pres">
      <dgm:prSet presAssocID="{C0657FB9-F0E5-4936-8CB4-F2E4D2D9071A}" presName="spNode" presStyleCnt="0"/>
      <dgm:spPr/>
    </dgm:pt>
    <dgm:pt modelId="{39A461FA-B68C-4789-8B32-D807A3C4F0BB}" type="pres">
      <dgm:prSet presAssocID="{AF8B7A32-78E2-4CD8-BABD-4A947002EF18}" presName="sibTrans" presStyleLbl="sibTrans1D1" presStyleIdx="1" presStyleCnt="4"/>
      <dgm:spPr/>
      <dgm:t>
        <a:bodyPr/>
        <a:lstStyle/>
        <a:p>
          <a:endParaRPr lang="tr-TR"/>
        </a:p>
      </dgm:t>
    </dgm:pt>
    <dgm:pt modelId="{0EFC6A1B-B7C7-4A1E-831A-A6E343C0CD72}" type="pres">
      <dgm:prSet presAssocID="{2E3FEC5F-E7D4-4EE0-A36A-48C6483F1834}" presName="node" presStyleLbl="node1" presStyleIdx="2" presStyleCnt="4">
        <dgm:presLayoutVars>
          <dgm:bulletEnabled val="1"/>
        </dgm:presLayoutVars>
      </dgm:prSet>
      <dgm:spPr/>
      <dgm:t>
        <a:bodyPr/>
        <a:lstStyle/>
        <a:p>
          <a:endParaRPr lang="tr-TR"/>
        </a:p>
      </dgm:t>
    </dgm:pt>
    <dgm:pt modelId="{EC09E419-442D-48C0-935F-A62521CC4693}" type="pres">
      <dgm:prSet presAssocID="{2E3FEC5F-E7D4-4EE0-A36A-48C6483F1834}" presName="spNode" presStyleCnt="0"/>
      <dgm:spPr/>
    </dgm:pt>
    <dgm:pt modelId="{358F3BD1-1165-4326-91FE-E15E40DE9E47}" type="pres">
      <dgm:prSet presAssocID="{E429DDD8-673E-4575-B00A-BE5D92E6917E}" presName="sibTrans" presStyleLbl="sibTrans1D1" presStyleIdx="2" presStyleCnt="4"/>
      <dgm:spPr/>
      <dgm:t>
        <a:bodyPr/>
        <a:lstStyle/>
        <a:p>
          <a:endParaRPr lang="tr-TR"/>
        </a:p>
      </dgm:t>
    </dgm:pt>
    <dgm:pt modelId="{71C77021-3AB6-4ED0-B46B-A2920C119B40}" type="pres">
      <dgm:prSet presAssocID="{1A0F22CE-F0CA-4BE0-9CE3-5E0F8DDAD56B}" presName="node" presStyleLbl="node1" presStyleIdx="3" presStyleCnt="4">
        <dgm:presLayoutVars>
          <dgm:bulletEnabled val="1"/>
        </dgm:presLayoutVars>
      </dgm:prSet>
      <dgm:spPr/>
      <dgm:t>
        <a:bodyPr/>
        <a:lstStyle/>
        <a:p>
          <a:endParaRPr lang="tr-TR"/>
        </a:p>
      </dgm:t>
    </dgm:pt>
    <dgm:pt modelId="{515A2E90-79D2-4853-BAB2-665334024A4D}" type="pres">
      <dgm:prSet presAssocID="{1A0F22CE-F0CA-4BE0-9CE3-5E0F8DDAD56B}" presName="spNode" presStyleCnt="0"/>
      <dgm:spPr/>
    </dgm:pt>
    <dgm:pt modelId="{E86B96C6-64DF-45C5-9FE0-8E57AF7E8451}" type="pres">
      <dgm:prSet presAssocID="{2F837A4F-1804-473A-AB6F-CB8E9ED6F8F0}" presName="sibTrans" presStyleLbl="sibTrans1D1" presStyleIdx="3" presStyleCnt="4"/>
      <dgm:spPr/>
      <dgm:t>
        <a:bodyPr/>
        <a:lstStyle/>
        <a:p>
          <a:endParaRPr lang="tr-TR"/>
        </a:p>
      </dgm:t>
    </dgm:pt>
  </dgm:ptLst>
  <dgm:cxnLst>
    <dgm:cxn modelId="{C2E3C110-37EE-4522-B09D-09FB97C23F92}" type="presOf" srcId="{2E3FEC5F-E7D4-4EE0-A36A-48C6483F1834}" destId="{0EFC6A1B-B7C7-4A1E-831A-A6E343C0CD72}" srcOrd="0" destOrd="0" presId="urn:microsoft.com/office/officeart/2005/8/layout/cycle6"/>
    <dgm:cxn modelId="{49F02A87-EA3A-4A45-9EF0-94D67727AE64}" srcId="{36D6EDEF-DFAD-4924-AB5D-4146A10AD3D2}" destId="{C0657FB9-F0E5-4936-8CB4-F2E4D2D9071A}" srcOrd="1" destOrd="0" parTransId="{50C55391-6AE6-4A8C-AF5C-9C4AE6F83D66}" sibTransId="{AF8B7A32-78E2-4CD8-BABD-4A947002EF18}"/>
    <dgm:cxn modelId="{082F9700-C1DE-4047-AC02-A259307CC911}" type="presOf" srcId="{9BA9F45C-0DC6-40EA-8FCD-D22E5454A78C}" destId="{E2DF4A06-3023-4F93-9A01-8A3E17CECC6F}" srcOrd="0" destOrd="0" presId="urn:microsoft.com/office/officeart/2005/8/layout/cycle6"/>
    <dgm:cxn modelId="{68FF2B0D-4069-4520-B8A3-C293515F2BB6}" type="presOf" srcId="{61556EB1-961E-4DDA-9CBA-BA933B7F4552}" destId="{AD285BCE-6FE6-419A-99BA-AC9BCC2E5AD7}" srcOrd="0" destOrd="0" presId="urn:microsoft.com/office/officeart/2005/8/layout/cycle6"/>
    <dgm:cxn modelId="{5A6ACF7B-4D40-49B8-B05F-F0BE7D15852E}" type="presOf" srcId="{E429DDD8-673E-4575-B00A-BE5D92E6917E}" destId="{358F3BD1-1165-4326-91FE-E15E40DE9E47}" srcOrd="0" destOrd="0" presId="urn:microsoft.com/office/officeart/2005/8/layout/cycle6"/>
    <dgm:cxn modelId="{CB47A957-B64A-467E-B0E6-8716C5A1F38C}" type="presOf" srcId="{1A0F22CE-F0CA-4BE0-9CE3-5E0F8DDAD56B}" destId="{71C77021-3AB6-4ED0-B46B-A2920C119B40}" srcOrd="0" destOrd="0" presId="urn:microsoft.com/office/officeart/2005/8/layout/cycle6"/>
    <dgm:cxn modelId="{C3B0D5C1-04EE-4C3F-9737-DCE7B33E4E82}" srcId="{36D6EDEF-DFAD-4924-AB5D-4146A10AD3D2}" destId="{2E3FEC5F-E7D4-4EE0-A36A-48C6483F1834}" srcOrd="2" destOrd="0" parTransId="{308D03C9-290F-4EF1-B276-D4C38C1F67AA}" sibTransId="{E429DDD8-673E-4575-B00A-BE5D92E6917E}"/>
    <dgm:cxn modelId="{E6D1AA4D-2E3A-4ABD-8941-DEBA469856FE}" srcId="{36D6EDEF-DFAD-4924-AB5D-4146A10AD3D2}" destId="{61556EB1-961E-4DDA-9CBA-BA933B7F4552}" srcOrd="0" destOrd="0" parTransId="{6BEC3B89-2E4A-4EF5-9FD2-C6124C50E591}" sibTransId="{9BA9F45C-0DC6-40EA-8FCD-D22E5454A78C}"/>
    <dgm:cxn modelId="{47CEB0A3-1D35-458D-A19F-FE752905C22C}" srcId="{36D6EDEF-DFAD-4924-AB5D-4146A10AD3D2}" destId="{1A0F22CE-F0CA-4BE0-9CE3-5E0F8DDAD56B}" srcOrd="3" destOrd="0" parTransId="{564ED25A-50E0-4A95-B3C5-022774933A80}" sibTransId="{2F837A4F-1804-473A-AB6F-CB8E9ED6F8F0}"/>
    <dgm:cxn modelId="{DC4F525C-C6B4-46DF-AA78-5C0BEA12900E}" type="presOf" srcId="{C0657FB9-F0E5-4936-8CB4-F2E4D2D9071A}" destId="{267E8813-CBB9-423A-B2CA-3F21367E3D30}" srcOrd="0" destOrd="0" presId="urn:microsoft.com/office/officeart/2005/8/layout/cycle6"/>
    <dgm:cxn modelId="{942C7363-9E84-4FA4-BD8F-2BF7889384FD}" type="presOf" srcId="{36D6EDEF-DFAD-4924-AB5D-4146A10AD3D2}" destId="{5067B6AB-1828-4510-88DD-9CE266CCEA16}" srcOrd="0" destOrd="0" presId="urn:microsoft.com/office/officeart/2005/8/layout/cycle6"/>
    <dgm:cxn modelId="{EB74EBD0-9BE8-4D6C-AD17-D232780BEC95}" type="presOf" srcId="{AF8B7A32-78E2-4CD8-BABD-4A947002EF18}" destId="{39A461FA-B68C-4789-8B32-D807A3C4F0BB}" srcOrd="0" destOrd="0" presId="urn:microsoft.com/office/officeart/2005/8/layout/cycle6"/>
    <dgm:cxn modelId="{DB67D284-3870-4421-9928-FC9563DE602C}" type="presOf" srcId="{2F837A4F-1804-473A-AB6F-CB8E9ED6F8F0}" destId="{E86B96C6-64DF-45C5-9FE0-8E57AF7E8451}" srcOrd="0" destOrd="0" presId="urn:microsoft.com/office/officeart/2005/8/layout/cycle6"/>
    <dgm:cxn modelId="{5F5BA7FF-B58D-4AE3-9189-C829AA96DE49}" type="presParOf" srcId="{5067B6AB-1828-4510-88DD-9CE266CCEA16}" destId="{AD285BCE-6FE6-419A-99BA-AC9BCC2E5AD7}" srcOrd="0" destOrd="0" presId="urn:microsoft.com/office/officeart/2005/8/layout/cycle6"/>
    <dgm:cxn modelId="{3390DA4E-9688-48A0-B52D-AEEA529C98AF}" type="presParOf" srcId="{5067B6AB-1828-4510-88DD-9CE266CCEA16}" destId="{447BB093-F423-4A3A-A1D2-1D269C5A029D}" srcOrd="1" destOrd="0" presId="urn:microsoft.com/office/officeart/2005/8/layout/cycle6"/>
    <dgm:cxn modelId="{403CF9D4-58ED-4F94-8F2D-2B89052CB48F}" type="presParOf" srcId="{5067B6AB-1828-4510-88DD-9CE266CCEA16}" destId="{E2DF4A06-3023-4F93-9A01-8A3E17CECC6F}" srcOrd="2" destOrd="0" presId="urn:microsoft.com/office/officeart/2005/8/layout/cycle6"/>
    <dgm:cxn modelId="{623B3097-76AB-4B96-8433-43059B316B59}" type="presParOf" srcId="{5067B6AB-1828-4510-88DD-9CE266CCEA16}" destId="{267E8813-CBB9-423A-B2CA-3F21367E3D30}" srcOrd="3" destOrd="0" presId="urn:microsoft.com/office/officeart/2005/8/layout/cycle6"/>
    <dgm:cxn modelId="{5B71AF9D-F026-4425-BC17-67C834F0CEE9}" type="presParOf" srcId="{5067B6AB-1828-4510-88DD-9CE266CCEA16}" destId="{398B5BFD-06FB-4C47-85C6-D1AD6417E92E}" srcOrd="4" destOrd="0" presId="urn:microsoft.com/office/officeart/2005/8/layout/cycle6"/>
    <dgm:cxn modelId="{D75C8C8B-6953-4082-8DA1-F9652BC1639F}" type="presParOf" srcId="{5067B6AB-1828-4510-88DD-9CE266CCEA16}" destId="{39A461FA-B68C-4789-8B32-D807A3C4F0BB}" srcOrd="5" destOrd="0" presId="urn:microsoft.com/office/officeart/2005/8/layout/cycle6"/>
    <dgm:cxn modelId="{92D0BAE6-F83B-4F8D-AFE2-BC98E9616F0C}" type="presParOf" srcId="{5067B6AB-1828-4510-88DD-9CE266CCEA16}" destId="{0EFC6A1B-B7C7-4A1E-831A-A6E343C0CD72}" srcOrd="6" destOrd="0" presId="urn:microsoft.com/office/officeart/2005/8/layout/cycle6"/>
    <dgm:cxn modelId="{0334FD22-6D06-4AFA-84FC-3EABB989138A}" type="presParOf" srcId="{5067B6AB-1828-4510-88DD-9CE266CCEA16}" destId="{EC09E419-442D-48C0-935F-A62521CC4693}" srcOrd="7" destOrd="0" presId="urn:microsoft.com/office/officeart/2005/8/layout/cycle6"/>
    <dgm:cxn modelId="{A7FAC839-FE78-43D2-BB17-E4B00831C118}" type="presParOf" srcId="{5067B6AB-1828-4510-88DD-9CE266CCEA16}" destId="{358F3BD1-1165-4326-91FE-E15E40DE9E47}" srcOrd="8" destOrd="0" presId="urn:microsoft.com/office/officeart/2005/8/layout/cycle6"/>
    <dgm:cxn modelId="{0130A8F9-A46E-4AFF-AAF5-5F3E0A850C7F}" type="presParOf" srcId="{5067B6AB-1828-4510-88DD-9CE266CCEA16}" destId="{71C77021-3AB6-4ED0-B46B-A2920C119B40}" srcOrd="9" destOrd="0" presId="urn:microsoft.com/office/officeart/2005/8/layout/cycle6"/>
    <dgm:cxn modelId="{2A812C1C-398F-440C-A188-6C5C81DCBC32}" type="presParOf" srcId="{5067B6AB-1828-4510-88DD-9CE266CCEA16}" destId="{515A2E90-79D2-4853-BAB2-665334024A4D}" srcOrd="10" destOrd="0" presId="urn:microsoft.com/office/officeart/2005/8/layout/cycle6"/>
    <dgm:cxn modelId="{F29D93E1-950D-4EB2-BBDC-0FC12CF13053}" type="presParOf" srcId="{5067B6AB-1828-4510-88DD-9CE266CCEA16}" destId="{E86B96C6-64DF-45C5-9FE0-8E57AF7E8451}"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68261E-8498-470C-B629-22DB13D76361}" type="doc">
      <dgm:prSet loTypeId="urn:microsoft.com/office/officeart/2005/8/layout/hierarchy3" loCatId="hierarchy" qsTypeId="urn:microsoft.com/office/officeart/2005/8/quickstyle/3d2" qsCatId="3D" csTypeId="urn:microsoft.com/office/officeart/2005/8/colors/colorful1" csCatId="colorful" phldr="1"/>
      <dgm:spPr/>
      <dgm:t>
        <a:bodyPr/>
        <a:lstStyle/>
        <a:p>
          <a:endParaRPr lang="tr-TR"/>
        </a:p>
      </dgm:t>
    </dgm:pt>
    <dgm:pt modelId="{443BBC8F-F090-4EBE-9236-E4F45A493EDC}">
      <dgm:prSet phldrT="[Metin]"/>
      <dgm:spPr/>
      <dgm:t>
        <a:bodyPr/>
        <a:lstStyle/>
        <a:p>
          <a:r>
            <a:rPr lang="tr-TR" dirty="0" smtClean="0"/>
            <a:t>KALITIM</a:t>
          </a:r>
          <a:endParaRPr lang="tr-TR" dirty="0"/>
        </a:p>
      </dgm:t>
    </dgm:pt>
    <dgm:pt modelId="{40099931-0E2B-4DA6-9CCC-9C6FBDACE7FF}" type="parTrans" cxnId="{F7469A56-C514-4583-B0A4-4ADCE807C712}">
      <dgm:prSet/>
      <dgm:spPr/>
      <dgm:t>
        <a:bodyPr/>
        <a:lstStyle/>
        <a:p>
          <a:endParaRPr lang="tr-TR"/>
        </a:p>
      </dgm:t>
    </dgm:pt>
    <dgm:pt modelId="{08A6C106-9ACC-412D-9BC9-0929BCF8982B}" type="sibTrans" cxnId="{F7469A56-C514-4583-B0A4-4ADCE807C712}">
      <dgm:prSet/>
      <dgm:spPr/>
      <dgm:t>
        <a:bodyPr/>
        <a:lstStyle/>
        <a:p>
          <a:endParaRPr lang="tr-TR"/>
        </a:p>
      </dgm:t>
    </dgm:pt>
    <dgm:pt modelId="{2DB787BA-E1D1-42FA-9975-D57C680EC9C7}">
      <dgm:prSet phldrT="[Metin]"/>
      <dgm:spPr/>
      <dgm:t>
        <a:bodyPr/>
        <a:lstStyle/>
        <a:p>
          <a:r>
            <a:rPr lang="tr-TR" dirty="0" err="1" smtClean="0"/>
            <a:t>Hormonlor</a:t>
          </a:r>
          <a:r>
            <a:rPr lang="tr-TR" dirty="0" smtClean="0"/>
            <a:t> </a:t>
          </a:r>
        </a:p>
        <a:p>
          <a:r>
            <a:rPr lang="tr-TR" b="1" dirty="0" smtClean="0"/>
            <a:t>Büyüme Hormonu (</a:t>
          </a:r>
          <a:r>
            <a:rPr lang="tr-TR" b="1" dirty="0" err="1" smtClean="0"/>
            <a:t>Somatotropin</a:t>
          </a:r>
          <a:r>
            <a:rPr lang="tr-TR" b="1" dirty="0" smtClean="0"/>
            <a:t>) -Tiroit Hormonları (Tiroksin ve </a:t>
          </a:r>
          <a:r>
            <a:rPr lang="tr-TR" b="1" dirty="0" err="1" smtClean="0"/>
            <a:t>Triiyodotironin</a:t>
          </a:r>
          <a:r>
            <a:rPr lang="tr-TR" b="1" dirty="0" smtClean="0"/>
            <a:t>)</a:t>
          </a:r>
          <a:endParaRPr lang="tr-TR" dirty="0" smtClean="0"/>
        </a:p>
        <a:p>
          <a:r>
            <a:rPr lang="tr-TR" b="1" dirty="0" smtClean="0"/>
            <a:t>Cinsiyet Hormonları</a:t>
          </a:r>
          <a:endParaRPr lang="tr-TR" dirty="0"/>
        </a:p>
      </dgm:t>
    </dgm:pt>
    <dgm:pt modelId="{FA0BC23B-AD0A-4B39-971B-563446759970}" type="parTrans" cxnId="{1FBEAA74-1A58-45E3-B98C-CBDA36231B66}">
      <dgm:prSet/>
      <dgm:spPr/>
      <dgm:t>
        <a:bodyPr/>
        <a:lstStyle/>
        <a:p>
          <a:endParaRPr lang="tr-TR"/>
        </a:p>
      </dgm:t>
    </dgm:pt>
    <dgm:pt modelId="{B7A3A801-7FD6-4D30-BC82-C0A3B30EB6AC}" type="sibTrans" cxnId="{1FBEAA74-1A58-45E3-B98C-CBDA36231B66}">
      <dgm:prSet/>
      <dgm:spPr/>
      <dgm:t>
        <a:bodyPr/>
        <a:lstStyle/>
        <a:p>
          <a:endParaRPr lang="tr-TR"/>
        </a:p>
      </dgm:t>
    </dgm:pt>
    <dgm:pt modelId="{95EBA75F-213E-45D5-819C-5FFCE00D01F2}">
      <dgm:prSet phldrT="[Metin]"/>
      <dgm:spPr/>
      <dgm:t>
        <a:bodyPr/>
        <a:lstStyle/>
        <a:p>
          <a:r>
            <a:rPr lang="tr-TR" dirty="0" smtClean="0"/>
            <a:t>Biyoloji</a:t>
          </a:r>
          <a:endParaRPr lang="tr-TR" dirty="0"/>
        </a:p>
      </dgm:t>
    </dgm:pt>
    <dgm:pt modelId="{00062D95-DB17-43FF-8C5F-8D1058820BD8}" type="parTrans" cxnId="{5DBA7771-1F7A-4060-AE53-BF853F7454E2}">
      <dgm:prSet/>
      <dgm:spPr/>
      <dgm:t>
        <a:bodyPr/>
        <a:lstStyle/>
        <a:p>
          <a:endParaRPr lang="tr-TR"/>
        </a:p>
      </dgm:t>
    </dgm:pt>
    <dgm:pt modelId="{6B464139-4E84-4FE6-AC06-82B92F1BF6A7}" type="sibTrans" cxnId="{5DBA7771-1F7A-4060-AE53-BF853F7454E2}">
      <dgm:prSet/>
      <dgm:spPr/>
      <dgm:t>
        <a:bodyPr/>
        <a:lstStyle/>
        <a:p>
          <a:endParaRPr lang="tr-TR"/>
        </a:p>
      </dgm:t>
    </dgm:pt>
    <dgm:pt modelId="{7E483565-83F9-41CF-8D35-9037A0FA78C5}">
      <dgm:prSet phldrT="[Metin]"/>
      <dgm:spPr/>
      <dgm:t>
        <a:bodyPr/>
        <a:lstStyle/>
        <a:p>
          <a:r>
            <a:rPr lang="tr-TR" dirty="0" smtClean="0"/>
            <a:t>ÇEVRE</a:t>
          </a:r>
          <a:endParaRPr lang="tr-TR" dirty="0"/>
        </a:p>
      </dgm:t>
    </dgm:pt>
    <dgm:pt modelId="{18563AE7-03DB-4FBB-A3EC-6CEF3C38E84D}" type="parTrans" cxnId="{CD029378-FAE8-4460-9897-6AE3DE99188B}">
      <dgm:prSet/>
      <dgm:spPr/>
      <dgm:t>
        <a:bodyPr/>
        <a:lstStyle/>
        <a:p>
          <a:endParaRPr lang="tr-TR"/>
        </a:p>
      </dgm:t>
    </dgm:pt>
    <dgm:pt modelId="{3E864D56-E95C-4735-AEFE-FBDEEAA64AA1}" type="sibTrans" cxnId="{CD029378-FAE8-4460-9897-6AE3DE99188B}">
      <dgm:prSet/>
      <dgm:spPr/>
      <dgm:t>
        <a:bodyPr/>
        <a:lstStyle/>
        <a:p>
          <a:endParaRPr lang="tr-TR"/>
        </a:p>
      </dgm:t>
    </dgm:pt>
    <dgm:pt modelId="{CFBA9838-2074-4463-9DDD-065A524BBDE5}" type="pres">
      <dgm:prSet presAssocID="{D768261E-8498-470C-B629-22DB13D76361}" presName="diagram" presStyleCnt="0">
        <dgm:presLayoutVars>
          <dgm:chPref val="1"/>
          <dgm:dir/>
          <dgm:animOne val="branch"/>
          <dgm:animLvl val="lvl"/>
          <dgm:resizeHandles/>
        </dgm:presLayoutVars>
      </dgm:prSet>
      <dgm:spPr/>
      <dgm:t>
        <a:bodyPr/>
        <a:lstStyle/>
        <a:p>
          <a:endParaRPr lang="tr-TR"/>
        </a:p>
      </dgm:t>
    </dgm:pt>
    <dgm:pt modelId="{468ECC5B-8BAC-4DEB-B966-EDAF7A4BE194}" type="pres">
      <dgm:prSet presAssocID="{443BBC8F-F090-4EBE-9236-E4F45A493EDC}" presName="root" presStyleCnt="0"/>
      <dgm:spPr/>
    </dgm:pt>
    <dgm:pt modelId="{5598D77E-BB19-4D3E-B609-29DCE2A3707D}" type="pres">
      <dgm:prSet presAssocID="{443BBC8F-F090-4EBE-9236-E4F45A493EDC}" presName="rootComposite" presStyleCnt="0"/>
      <dgm:spPr/>
    </dgm:pt>
    <dgm:pt modelId="{F16C5D76-7FBC-45DD-959A-0598A79F1B11}" type="pres">
      <dgm:prSet presAssocID="{443BBC8F-F090-4EBE-9236-E4F45A493EDC}" presName="rootText" presStyleLbl="node1" presStyleIdx="0" presStyleCnt="2"/>
      <dgm:spPr/>
      <dgm:t>
        <a:bodyPr/>
        <a:lstStyle/>
        <a:p>
          <a:endParaRPr lang="tr-TR"/>
        </a:p>
      </dgm:t>
    </dgm:pt>
    <dgm:pt modelId="{8C3D4546-4CE8-4F20-9488-A9F3AF01CBD2}" type="pres">
      <dgm:prSet presAssocID="{443BBC8F-F090-4EBE-9236-E4F45A493EDC}" presName="rootConnector" presStyleLbl="node1" presStyleIdx="0" presStyleCnt="2"/>
      <dgm:spPr/>
      <dgm:t>
        <a:bodyPr/>
        <a:lstStyle/>
        <a:p>
          <a:endParaRPr lang="tr-TR"/>
        </a:p>
      </dgm:t>
    </dgm:pt>
    <dgm:pt modelId="{1D8ACFEA-1E19-4F1A-A432-545BE8360319}" type="pres">
      <dgm:prSet presAssocID="{443BBC8F-F090-4EBE-9236-E4F45A493EDC}" presName="childShape" presStyleCnt="0"/>
      <dgm:spPr/>
    </dgm:pt>
    <dgm:pt modelId="{C2124583-0EF8-40C6-A53F-5BF0A03F5C04}" type="pres">
      <dgm:prSet presAssocID="{FA0BC23B-AD0A-4B39-971B-563446759970}" presName="Name13" presStyleLbl="parChTrans1D2" presStyleIdx="0" presStyleCnt="2"/>
      <dgm:spPr/>
      <dgm:t>
        <a:bodyPr/>
        <a:lstStyle/>
        <a:p>
          <a:endParaRPr lang="tr-TR"/>
        </a:p>
      </dgm:t>
    </dgm:pt>
    <dgm:pt modelId="{7F95FB20-77D9-4DFB-9AA4-E3CAA0FF37E1}" type="pres">
      <dgm:prSet presAssocID="{2DB787BA-E1D1-42FA-9975-D57C680EC9C7}" presName="childText" presStyleLbl="bgAcc1" presStyleIdx="0" presStyleCnt="2" custScaleX="154353">
        <dgm:presLayoutVars>
          <dgm:bulletEnabled val="1"/>
        </dgm:presLayoutVars>
      </dgm:prSet>
      <dgm:spPr/>
      <dgm:t>
        <a:bodyPr/>
        <a:lstStyle/>
        <a:p>
          <a:endParaRPr lang="tr-TR"/>
        </a:p>
      </dgm:t>
    </dgm:pt>
    <dgm:pt modelId="{ED2427EC-E31C-4055-B80C-90204281C9A4}" type="pres">
      <dgm:prSet presAssocID="{00062D95-DB17-43FF-8C5F-8D1058820BD8}" presName="Name13" presStyleLbl="parChTrans1D2" presStyleIdx="1" presStyleCnt="2"/>
      <dgm:spPr/>
      <dgm:t>
        <a:bodyPr/>
        <a:lstStyle/>
        <a:p>
          <a:endParaRPr lang="tr-TR"/>
        </a:p>
      </dgm:t>
    </dgm:pt>
    <dgm:pt modelId="{E6DCE14E-7DCD-4ECD-9F73-41F3527AA3E3}" type="pres">
      <dgm:prSet presAssocID="{95EBA75F-213E-45D5-819C-5FFCE00D01F2}" presName="childText" presStyleLbl="bgAcc1" presStyleIdx="1" presStyleCnt="2">
        <dgm:presLayoutVars>
          <dgm:bulletEnabled val="1"/>
        </dgm:presLayoutVars>
      </dgm:prSet>
      <dgm:spPr/>
      <dgm:t>
        <a:bodyPr/>
        <a:lstStyle/>
        <a:p>
          <a:endParaRPr lang="tr-TR"/>
        </a:p>
      </dgm:t>
    </dgm:pt>
    <dgm:pt modelId="{5605378C-ED76-49B6-B0B2-019C4D58A6AF}" type="pres">
      <dgm:prSet presAssocID="{7E483565-83F9-41CF-8D35-9037A0FA78C5}" presName="root" presStyleCnt="0"/>
      <dgm:spPr/>
    </dgm:pt>
    <dgm:pt modelId="{E77B58B4-15FE-4D1D-8CF8-EE0E610ED61F}" type="pres">
      <dgm:prSet presAssocID="{7E483565-83F9-41CF-8D35-9037A0FA78C5}" presName="rootComposite" presStyleCnt="0"/>
      <dgm:spPr/>
    </dgm:pt>
    <dgm:pt modelId="{1719D7F0-5333-41BC-98B0-CC356ED58655}" type="pres">
      <dgm:prSet presAssocID="{7E483565-83F9-41CF-8D35-9037A0FA78C5}" presName="rootText" presStyleLbl="node1" presStyleIdx="1" presStyleCnt="2"/>
      <dgm:spPr/>
      <dgm:t>
        <a:bodyPr/>
        <a:lstStyle/>
        <a:p>
          <a:endParaRPr lang="tr-TR"/>
        </a:p>
      </dgm:t>
    </dgm:pt>
    <dgm:pt modelId="{5DE30260-7655-4F1F-9BB5-F6AA69861617}" type="pres">
      <dgm:prSet presAssocID="{7E483565-83F9-41CF-8D35-9037A0FA78C5}" presName="rootConnector" presStyleLbl="node1" presStyleIdx="1" presStyleCnt="2"/>
      <dgm:spPr/>
      <dgm:t>
        <a:bodyPr/>
        <a:lstStyle/>
        <a:p>
          <a:endParaRPr lang="tr-TR"/>
        </a:p>
      </dgm:t>
    </dgm:pt>
    <dgm:pt modelId="{1B645CDF-4258-43F3-A3CB-0B7265DA4D35}" type="pres">
      <dgm:prSet presAssocID="{7E483565-83F9-41CF-8D35-9037A0FA78C5}" presName="childShape" presStyleCnt="0"/>
      <dgm:spPr/>
    </dgm:pt>
  </dgm:ptLst>
  <dgm:cxnLst>
    <dgm:cxn modelId="{CD029378-FAE8-4460-9897-6AE3DE99188B}" srcId="{D768261E-8498-470C-B629-22DB13D76361}" destId="{7E483565-83F9-41CF-8D35-9037A0FA78C5}" srcOrd="1" destOrd="0" parTransId="{18563AE7-03DB-4FBB-A3EC-6CEF3C38E84D}" sibTransId="{3E864D56-E95C-4735-AEFE-FBDEEAA64AA1}"/>
    <dgm:cxn modelId="{4BFD6589-7030-41CC-A012-A809327FB1D0}" type="presOf" srcId="{FA0BC23B-AD0A-4B39-971B-563446759970}" destId="{C2124583-0EF8-40C6-A53F-5BF0A03F5C04}" srcOrd="0" destOrd="0" presId="urn:microsoft.com/office/officeart/2005/8/layout/hierarchy3"/>
    <dgm:cxn modelId="{5DBA7771-1F7A-4060-AE53-BF853F7454E2}" srcId="{443BBC8F-F090-4EBE-9236-E4F45A493EDC}" destId="{95EBA75F-213E-45D5-819C-5FFCE00D01F2}" srcOrd="1" destOrd="0" parTransId="{00062D95-DB17-43FF-8C5F-8D1058820BD8}" sibTransId="{6B464139-4E84-4FE6-AC06-82B92F1BF6A7}"/>
    <dgm:cxn modelId="{7AF69A31-2824-4540-9E81-5C91C239FF20}" type="presOf" srcId="{443BBC8F-F090-4EBE-9236-E4F45A493EDC}" destId="{8C3D4546-4CE8-4F20-9488-A9F3AF01CBD2}" srcOrd="1" destOrd="0" presId="urn:microsoft.com/office/officeart/2005/8/layout/hierarchy3"/>
    <dgm:cxn modelId="{281230B4-B5BD-4102-B4C0-390C69984032}" type="presOf" srcId="{2DB787BA-E1D1-42FA-9975-D57C680EC9C7}" destId="{7F95FB20-77D9-4DFB-9AA4-E3CAA0FF37E1}" srcOrd="0" destOrd="0" presId="urn:microsoft.com/office/officeart/2005/8/layout/hierarchy3"/>
    <dgm:cxn modelId="{9A766371-C53D-40FF-A4D9-F5A19734879A}" type="presOf" srcId="{D768261E-8498-470C-B629-22DB13D76361}" destId="{CFBA9838-2074-4463-9DDD-065A524BBDE5}" srcOrd="0" destOrd="0" presId="urn:microsoft.com/office/officeart/2005/8/layout/hierarchy3"/>
    <dgm:cxn modelId="{F7469A56-C514-4583-B0A4-4ADCE807C712}" srcId="{D768261E-8498-470C-B629-22DB13D76361}" destId="{443BBC8F-F090-4EBE-9236-E4F45A493EDC}" srcOrd="0" destOrd="0" parTransId="{40099931-0E2B-4DA6-9CCC-9C6FBDACE7FF}" sibTransId="{08A6C106-9ACC-412D-9BC9-0929BCF8982B}"/>
    <dgm:cxn modelId="{42163005-FAB5-4280-AC3B-490BA5078288}" type="presOf" srcId="{7E483565-83F9-41CF-8D35-9037A0FA78C5}" destId="{5DE30260-7655-4F1F-9BB5-F6AA69861617}" srcOrd="1" destOrd="0" presId="urn:microsoft.com/office/officeart/2005/8/layout/hierarchy3"/>
    <dgm:cxn modelId="{5443D555-1617-48E2-B14D-4D01A27022F9}" type="presOf" srcId="{95EBA75F-213E-45D5-819C-5FFCE00D01F2}" destId="{E6DCE14E-7DCD-4ECD-9F73-41F3527AA3E3}" srcOrd="0" destOrd="0" presId="urn:microsoft.com/office/officeart/2005/8/layout/hierarchy3"/>
    <dgm:cxn modelId="{15C90E18-74D0-49C5-AD21-B8A5B9DC4935}" type="presOf" srcId="{443BBC8F-F090-4EBE-9236-E4F45A493EDC}" destId="{F16C5D76-7FBC-45DD-959A-0598A79F1B11}" srcOrd="0" destOrd="0" presId="urn:microsoft.com/office/officeart/2005/8/layout/hierarchy3"/>
    <dgm:cxn modelId="{1FBEAA74-1A58-45E3-B98C-CBDA36231B66}" srcId="{443BBC8F-F090-4EBE-9236-E4F45A493EDC}" destId="{2DB787BA-E1D1-42FA-9975-D57C680EC9C7}" srcOrd="0" destOrd="0" parTransId="{FA0BC23B-AD0A-4B39-971B-563446759970}" sibTransId="{B7A3A801-7FD6-4D30-BC82-C0A3B30EB6AC}"/>
    <dgm:cxn modelId="{6B00DAF8-F598-4678-8F4F-8E2B4AAF791B}" type="presOf" srcId="{7E483565-83F9-41CF-8D35-9037A0FA78C5}" destId="{1719D7F0-5333-41BC-98B0-CC356ED58655}" srcOrd="0" destOrd="0" presId="urn:microsoft.com/office/officeart/2005/8/layout/hierarchy3"/>
    <dgm:cxn modelId="{DC8BBC18-B693-40EE-A8EA-6159AF5809F7}" type="presOf" srcId="{00062D95-DB17-43FF-8C5F-8D1058820BD8}" destId="{ED2427EC-E31C-4055-B80C-90204281C9A4}" srcOrd="0" destOrd="0" presId="urn:microsoft.com/office/officeart/2005/8/layout/hierarchy3"/>
    <dgm:cxn modelId="{A8DD94AB-E63C-4955-B774-1EF52CB1D59B}" type="presParOf" srcId="{CFBA9838-2074-4463-9DDD-065A524BBDE5}" destId="{468ECC5B-8BAC-4DEB-B966-EDAF7A4BE194}" srcOrd="0" destOrd="0" presId="urn:microsoft.com/office/officeart/2005/8/layout/hierarchy3"/>
    <dgm:cxn modelId="{C736971B-426D-4992-A1E0-5B83B8DE4741}" type="presParOf" srcId="{468ECC5B-8BAC-4DEB-B966-EDAF7A4BE194}" destId="{5598D77E-BB19-4D3E-B609-29DCE2A3707D}" srcOrd="0" destOrd="0" presId="urn:microsoft.com/office/officeart/2005/8/layout/hierarchy3"/>
    <dgm:cxn modelId="{F7158B48-66B2-4A18-A527-623FE396E4E7}" type="presParOf" srcId="{5598D77E-BB19-4D3E-B609-29DCE2A3707D}" destId="{F16C5D76-7FBC-45DD-959A-0598A79F1B11}" srcOrd="0" destOrd="0" presId="urn:microsoft.com/office/officeart/2005/8/layout/hierarchy3"/>
    <dgm:cxn modelId="{547C3871-EA86-4578-9A82-D70F59B42F33}" type="presParOf" srcId="{5598D77E-BB19-4D3E-B609-29DCE2A3707D}" destId="{8C3D4546-4CE8-4F20-9488-A9F3AF01CBD2}" srcOrd="1" destOrd="0" presId="urn:microsoft.com/office/officeart/2005/8/layout/hierarchy3"/>
    <dgm:cxn modelId="{EA88C893-0871-474C-8832-30343F0CE5BB}" type="presParOf" srcId="{468ECC5B-8BAC-4DEB-B966-EDAF7A4BE194}" destId="{1D8ACFEA-1E19-4F1A-A432-545BE8360319}" srcOrd="1" destOrd="0" presId="urn:microsoft.com/office/officeart/2005/8/layout/hierarchy3"/>
    <dgm:cxn modelId="{DC37F68C-6306-47D9-8852-6A6E23A59560}" type="presParOf" srcId="{1D8ACFEA-1E19-4F1A-A432-545BE8360319}" destId="{C2124583-0EF8-40C6-A53F-5BF0A03F5C04}" srcOrd="0" destOrd="0" presId="urn:microsoft.com/office/officeart/2005/8/layout/hierarchy3"/>
    <dgm:cxn modelId="{CC77906C-744C-4516-A9F9-C95C8C162D21}" type="presParOf" srcId="{1D8ACFEA-1E19-4F1A-A432-545BE8360319}" destId="{7F95FB20-77D9-4DFB-9AA4-E3CAA0FF37E1}" srcOrd="1" destOrd="0" presId="urn:microsoft.com/office/officeart/2005/8/layout/hierarchy3"/>
    <dgm:cxn modelId="{A35C35C5-7998-4A59-A9AD-FD4650E3D0CF}" type="presParOf" srcId="{1D8ACFEA-1E19-4F1A-A432-545BE8360319}" destId="{ED2427EC-E31C-4055-B80C-90204281C9A4}" srcOrd="2" destOrd="0" presId="urn:microsoft.com/office/officeart/2005/8/layout/hierarchy3"/>
    <dgm:cxn modelId="{A8788A7A-9A2B-490E-A9AD-69A2E37B5429}" type="presParOf" srcId="{1D8ACFEA-1E19-4F1A-A432-545BE8360319}" destId="{E6DCE14E-7DCD-4ECD-9F73-41F3527AA3E3}" srcOrd="3" destOrd="0" presId="urn:microsoft.com/office/officeart/2005/8/layout/hierarchy3"/>
    <dgm:cxn modelId="{6E2D29A5-89D6-436C-BEE2-79E0B847008D}" type="presParOf" srcId="{CFBA9838-2074-4463-9DDD-065A524BBDE5}" destId="{5605378C-ED76-49B6-B0B2-019C4D58A6AF}" srcOrd="1" destOrd="0" presId="urn:microsoft.com/office/officeart/2005/8/layout/hierarchy3"/>
    <dgm:cxn modelId="{ED8C66FF-2427-4CDA-8B8C-D835527E0308}" type="presParOf" srcId="{5605378C-ED76-49B6-B0B2-019C4D58A6AF}" destId="{E77B58B4-15FE-4D1D-8CF8-EE0E610ED61F}" srcOrd="0" destOrd="0" presId="urn:microsoft.com/office/officeart/2005/8/layout/hierarchy3"/>
    <dgm:cxn modelId="{7B5359F0-781D-4332-9E62-B7FD70FC283D}" type="presParOf" srcId="{E77B58B4-15FE-4D1D-8CF8-EE0E610ED61F}" destId="{1719D7F0-5333-41BC-98B0-CC356ED58655}" srcOrd="0" destOrd="0" presId="urn:microsoft.com/office/officeart/2005/8/layout/hierarchy3"/>
    <dgm:cxn modelId="{53A923C3-029C-471C-A426-E35E977A3410}" type="presParOf" srcId="{E77B58B4-15FE-4D1D-8CF8-EE0E610ED61F}" destId="{5DE30260-7655-4F1F-9BB5-F6AA69861617}" srcOrd="1" destOrd="0" presId="urn:microsoft.com/office/officeart/2005/8/layout/hierarchy3"/>
    <dgm:cxn modelId="{FB4C9945-CC2B-4053-87D5-6AAFE9584E52}" type="presParOf" srcId="{5605378C-ED76-49B6-B0B2-019C4D58A6AF}" destId="{1B645CDF-4258-43F3-A3CB-0B7265DA4D3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6D6EDEF-DFAD-4924-AB5D-4146A10AD3D2}"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tr-TR"/>
        </a:p>
      </dgm:t>
    </dgm:pt>
    <dgm:pt modelId="{61556EB1-961E-4DDA-9CBA-BA933B7F4552}">
      <dgm:prSet phldrT="[Metin]"/>
      <dgm:spPr/>
      <dgm:t>
        <a:bodyPr/>
        <a:lstStyle/>
        <a:p>
          <a:r>
            <a:rPr lang="tr-TR" dirty="0">
              <a:latin typeface="Segoe UI" panose="020B0502040204020203" pitchFamily="34" charset="0"/>
              <a:cs typeface="Segoe UI" panose="020B0502040204020203" pitchFamily="34" charset="0"/>
            </a:rPr>
            <a:t>Motor Gelişim Alanında Belirtiler</a:t>
          </a:r>
        </a:p>
      </dgm:t>
    </dgm:pt>
    <dgm:pt modelId="{6BEC3B89-2E4A-4EF5-9FD2-C6124C50E591}" type="parTrans" cxnId="{E6D1AA4D-2E3A-4ABD-8941-DEBA469856FE}">
      <dgm:prSet/>
      <dgm:spPr/>
      <dgm:t>
        <a:bodyPr/>
        <a:lstStyle/>
        <a:p>
          <a:endParaRPr lang="tr-TR">
            <a:latin typeface="Segoe UI" panose="020B0502040204020203" pitchFamily="34" charset="0"/>
            <a:cs typeface="Segoe UI" panose="020B0502040204020203" pitchFamily="34" charset="0"/>
          </a:endParaRPr>
        </a:p>
      </dgm:t>
    </dgm:pt>
    <dgm:pt modelId="{9BA9F45C-0DC6-40EA-8FCD-D22E5454A78C}" type="sibTrans" cxnId="{E6D1AA4D-2E3A-4ABD-8941-DEBA469856FE}">
      <dgm:prSet/>
      <dgm:spPr/>
      <dgm:t>
        <a:bodyPr/>
        <a:lstStyle/>
        <a:p>
          <a:endParaRPr lang="tr-TR">
            <a:latin typeface="Segoe UI" panose="020B0502040204020203" pitchFamily="34" charset="0"/>
            <a:cs typeface="Segoe UI" panose="020B0502040204020203" pitchFamily="34" charset="0"/>
          </a:endParaRPr>
        </a:p>
      </dgm:t>
    </dgm:pt>
    <dgm:pt modelId="{2E3FEC5F-E7D4-4EE0-A36A-48C6483F1834}">
      <dgm:prSet phldrT="[Metin]"/>
      <dgm:spPr/>
      <dgm:t>
        <a:bodyPr/>
        <a:lstStyle/>
        <a:p>
          <a:r>
            <a:rPr lang="tr-TR" dirty="0">
              <a:latin typeface="Segoe UI" panose="020B0502040204020203" pitchFamily="34" charset="0"/>
              <a:cs typeface="Segoe UI" panose="020B0502040204020203" pitchFamily="34" charset="0"/>
            </a:rPr>
            <a:t>Dil</a:t>
          </a:r>
          <a:r>
            <a:rPr lang="tr-TR" baseline="0" dirty="0">
              <a:latin typeface="Segoe UI" panose="020B0502040204020203" pitchFamily="34" charset="0"/>
              <a:cs typeface="Segoe UI" panose="020B0502040204020203" pitchFamily="34" charset="0"/>
            </a:rPr>
            <a:t> Gelişim Alanında Belirtiler</a:t>
          </a:r>
          <a:endParaRPr lang="tr-TR" dirty="0">
            <a:latin typeface="Segoe UI" panose="020B0502040204020203" pitchFamily="34" charset="0"/>
            <a:cs typeface="Segoe UI" panose="020B0502040204020203" pitchFamily="34" charset="0"/>
          </a:endParaRPr>
        </a:p>
      </dgm:t>
    </dgm:pt>
    <dgm:pt modelId="{308D03C9-290F-4EF1-B276-D4C38C1F67AA}" type="parTrans" cxnId="{C3B0D5C1-04EE-4C3F-9737-DCE7B33E4E82}">
      <dgm:prSet/>
      <dgm:spPr/>
      <dgm:t>
        <a:bodyPr/>
        <a:lstStyle/>
        <a:p>
          <a:endParaRPr lang="tr-TR">
            <a:latin typeface="Segoe UI" panose="020B0502040204020203" pitchFamily="34" charset="0"/>
            <a:cs typeface="Segoe UI" panose="020B0502040204020203" pitchFamily="34" charset="0"/>
          </a:endParaRPr>
        </a:p>
      </dgm:t>
    </dgm:pt>
    <dgm:pt modelId="{E429DDD8-673E-4575-B00A-BE5D92E6917E}" type="sibTrans" cxnId="{C3B0D5C1-04EE-4C3F-9737-DCE7B33E4E82}">
      <dgm:prSet/>
      <dgm:spPr/>
      <dgm:t>
        <a:bodyPr/>
        <a:lstStyle/>
        <a:p>
          <a:endParaRPr lang="tr-TR">
            <a:latin typeface="Segoe UI" panose="020B0502040204020203" pitchFamily="34" charset="0"/>
            <a:cs typeface="Segoe UI" panose="020B0502040204020203" pitchFamily="34" charset="0"/>
          </a:endParaRPr>
        </a:p>
      </dgm:t>
    </dgm:pt>
    <dgm:pt modelId="{1A0F22CE-F0CA-4BE0-9CE3-5E0F8DDAD56B}">
      <dgm:prSet phldrT="[Metin]"/>
      <dgm:spPr/>
      <dgm:t>
        <a:bodyPr/>
        <a:lstStyle/>
        <a:p>
          <a:r>
            <a:rPr lang="tr-TR" dirty="0">
              <a:latin typeface="Segoe UI" panose="020B0502040204020203" pitchFamily="34" charset="0"/>
              <a:cs typeface="Segoe UI" panose="020B0502040204020203" pitchFamily="34" charset="0"/>
            </a:rPr>
            <a:t>Sosyal-Duygusal Alanda Belirtiler</a:t>
          </a:r>
        </a:p>
      </dgm:t>
    </dgm:pt>
    <dgm:pt modelId="{564ED25A-50E0-4A95-B3C5-022774933A80}" type="parTrans" cxnId="{47CEB0A3-1D35-458D-A19F-FE752905C22C}">
      <dgm:prSet/>
      <dgm:spPr/>
      <dgm:t>
        <a:bodyPr/>
        <a:lstStyle/>
        <a:p>
          <a:endParaRPr lang="tr-TR">
            <a:latin typeface="Segoe UI" panose="020B0502040204020203" pitchFamily="34" charset="0"/>
            <a:cs typeface="Segoe UI" panose="020B0502040204020203" pitchFamily="34" charset="0"/>
          </a:endParaRPr>
        </a:p>
      </dgm:t>
    </dgm:pt>
    <dgm:pt modelId="{2F837A4F-1804-473A-AB6F-CB8E9ED6F8F0}" type="sibTrans" cxnId="{47CEB0A3-1D35-458D-A19F-FE752905C22C}">
      <dgm:prSet/>
      <dgm:spPr/>
      <dgm:t>
        <a:bodyPr/>
        <a:lstStyle/>
        <a:p>
          <a:endParaRPr lang="tr-TR">
            <a:latin typeface="Segoe UI" panose="020B0502040204020203" pitchFamily="34" charset="0"/>
            <a:cs typeface="Segoe UI" panose="020B0502040204020203" pitchFamily="34" charset="0"/>
          </a:endParaRPr>
        </a:p>
      </dgm:t>
    </dgm:pt>
    <dgm:pt modelId="{C0657FB9-F0E5-4936-8CB4-F2E4D2D9071A}">
      <dgm:prSet/>
      <dgm:spPr/>
      <dgm:t>
        <a:bodyPr/>
        <a:lstStyle/>
        <a:p>
          <a:r>
            <a:rPr lang="tr-TR" dirty="0">
              <a:latin typeface="Segoe UI" panose="020B0502040204020203" pitchFamily="34" charset="0"/>
              <a:cs typeface="Segoe UI" panose="020B0502040204020203" pitchFamily="34" charset="0"/>
            </a:rPr>
            <a:t>Bilişsel Gelişim Alanda Belirtiler </a:t>
          </a:r>
        </a:p>
      </dgm:t>
    </dgm:pt>
    <dgm:pt modelId="{50C55391-6AE6-4A8C-AF5C-9C4AE6F83D66}" type="parTrans" cxnId="{49F02A87-EA3A-4A45-9EF0-94D67727AE64}">
      <dgm:prSet/>
      <dgm:spPr/>
      <dgm:t>
        <a:bodyPr/>
        <a:lstStyle/>
        <a:p>
          <a:endParaRPr lang="tr-TR">
            <a:latin typeface="Segoe UI" panose="020B0502040204020203" pitchFamily="34" charset="0"/>
            <a:cs typeface="Segoe UI" panose="020B0502040204020203" pitchFamily="34" charset="0"/>
          </a:endParaRPr>
        </a:p>
      </dgm:t>
    </dgm:pt>
    <dgm:pt modelId="{AF8B7A32-78E2-4CD8-BABD-4A947002EF18}" type="sibTrans" cxnId="{49F02A87-EA3A-4A45-9EF0-94D67727AE64}">
      <dgm:prSet/>
      <dgm:spPr/>
      <dgm:t>
        <a:bodyPr/>
        <a:lstStyle/>
        <a:p>
          <a:endParaRPr lang="tr-TR">
            <a:latin typeface="Segoe UI" panose="020B0502040204020203" pitchFamily="34" charset="0"/>
            <a:cs typeface="Segoe UI" panose="020B0502040204020203" pitchFamily="34" charset="0"/>
          </a:endParaRPr>
        </a:p>
      </dgm:t>
    </dgm:pt>
    <dgm:pt modelId="{28F73A91-942A-43AD-B19B-2B914DF49440}" type="pres">
      <dgm:prSet presAssocID="{36D6EDEF-DFAD-4924-AB5D-4146A10AD3D2}" presName="cycle" presStyleCnt="0">
        <dgm:presLayoutVars>
          <dgm:dir/>
          <dgm:resizeHandles val="exact"/>
        </dgm:presLayoutVars>
      </dgm:prSet>
      <dgm:spPr/>
      <dgm:t>
        <a:bodyPr/>
        <a:lstStyle/>
        <a:p>
          <a:endParaRPr lang="tr-TR"/>
        </a:p>
      </dgm:t>
    </dgm:pt>
    <dgm:pt modelId="{ECDFA47C-DA85-4575-A7D4-F6BA1FEFC3F6}" type="pres">
      <dgm:prSet presAssocID="{61556EB1-961E-4DDA-9CBA-BA933B7F4552}" presName="dummy" presStyleCnt="0"/>
      <dgm:spPr/>
    </dgm:pt>
    <dgm:pt modelId="{C66525AF-24A2-45D6-95CB-3F1D57364846}" type="pres">
      <dgm:prSet presAssocID="{61556EB1-961E-4DDA-9CBA-BA933B7F4552}" presName="node" presStyleLbl="revTx" presStyleIdx="0" presStyleCnt="4">
        <dgm:presLayoutVars>
          <dgm:bulletEnabled val="1"/>
        </dgm:presLayoutVars>
      </dgm:prSet>
      <dgm:spPr/>
      <dgm:t>
        <a:bodyPr/>
        <a:lstStyle/>
        <a:p>
          <a:endParaRPr lang="tr-TR"/>
        </a:p>
      </dgm:t>
    </dgm:pt>
    <dgm:pt modelId="{82EFAA5B-58FB-4FBA-86FD-335A5D449E8B}" type="pres">
      <dgm:prSet presAssocID="{9BA9F45C-0DC6-40EA-8FCD-D22E5454A78C}" presName="sibTrans" presStyleLbl="node1" presStyleIdx="0" presStyleCnt="4"/>
      <dgm:spPr/>
      <dgm:t>
        <a:bodyPr/>
        <a:lstStyle/>
        <a:p>
          <a:endParaRPr lang="tr-TR"/>
        </a:p>
      </dgm:t>
    </dgm:pt>
    <dgm:pt modelId="{49B7B6AF-DCD0-4F01-B2B0-6698517BAB78}" type="pres">
      <dgm:prSet presAssocID="{C0657FB9-F0E5-4936-8CB4-F2E4D2D9071A}" presName="dummy" presStyleCnt="0"/>
      <dgm:spPr/>
    </dgm:pt>
    <dgm:pt modelId="{282C4B79-D5A0-47AC-9789-9CCA30C12A0A}" type="pres">
      <dgm:prSet presAssocID="{C0657FB9-F0E5-4936-8CB4-F2E4D2D9071A}" presName="node" presStyleLbl="revTx" presStyleIdx="1" presStyleCnt="4">
        <dgm:presLayoutVars>
          <dgm:bulletEnabled val="1"/>
        </dgm:presLayoutVars>
      </dgm:prSet>
      <dgm:spPr/>
      <dgm:t>
        <a:bodyPr/>
        <a:lstStyle/>
        <a:p>
          <a:endParaRPr lang="tr-TR"/>
        </a:p>
      </dgm:t>
    </dgm:pt>
    <dgm:pt modelId="{8F7B3790-588D-4024-934C-8B2FE782FC1E}" type="pres">
      <dgm:prSet presAssocID="{AF8B7A32-78E2-4CD8-BABD-4A947002EF18}" presName="sibTrans" presStyleLbl="node1" presStyleIdx="1" presStyleCnt="4"/>
      <dgm:spPr/>
      <dgm:t>
        <a:bodyPr/>
        <a:lstStyle/>
        <a:p>
          <a:endParaRPr lang="tr-TR"/>
        </a:p>
      </dgm:t>
    </dgm:pt>
    <dgm:pt modelId="{3A7C4391-6259-48BC-A652-C2107A56414E}" type="pres">
      <dgm:prSet presAssocID="{2E3FEC5F-E7D4-4EE0-A36A-48C6483F1834}" presName="dummy" presStyleCnt="0"/>
      <dgm:spPr/>
    </dgm:pt>
    <dgm:pt modelId="{6F0CA362-04B9-41CA-BC95-55C5F9BDC06F}" type="pres">
      <dgm:prSet presAssocID="{2E3FEC5F-E7D4-4EE0-A36A-48C6483F1834}" presName="node" presStyleLbl="revTx" presStyleIdx="2" presStyleCnt="4">
        <dgm:presLayoutVars>
          <dgm:bulletEnabled val="1"/>
        </dgm:presLayoutVars>
      </dgm:prSet>
      <dgm:spPr/>
      <dgm:t>
        <a:bodyPr/>
        <a:lstStyle/>
        <a:p>
          <a:endParaRPr lang="tr-TR"/>
        </a:p>
      </dgm:t>
    </dgm:pt>
    <dgm:pt modelId="{1ED62173-9353-42CC-B3D6-DB30527398B9}" type="pres">
      <dgm:prSet presAssocID="{E429DDD8-673E-4575-B00A-BE5D92E6917E}" presName="sibTrans" presStyleLbl="node1" presStyleIdx="2" presStyleCnt="4"/>
      <dgm:spPr/>
      <dgm:t>
        <a:bodyPr/>
        <a:lstStyle/>
        <a:p>
          <a:endParaRPr lang="tr-TR"/>
        </a:p>
      </dgm:t>
    </dgm:pt>
    <dgm:pt modelId="{A7E742C9-B837-4679-AB4F-10353A5F3CF4}" type="pres">
      <dgm:prSet presAssocID="{1A0F22CE-F0CA-4BE0-9CE3-5E0F8DDAD56B}" presName="dummy" presStyleCnt="0"/>
      <dgm:spPr/>
    </dgm:pt>
    <dgm:pt modelId="{FE865554-F0A8-4553-B67E-821073607C76}" type="pres">
      <dgm:prSet presAssocID="{1A0F22CE-F0CA-4BE0-9CE3-5E0F8DDAD56B}" presName="node" presStyleLbl="revTx" presStyleIdx="3" presStyleCnt="4">
        <dgm:presLayoutVars>
          <dgm:bulletEnabled val="1"/>
        </dgm:presLayoutVars>
      </dgm:prSet>
      <dgm:spPr/>
      <dgm:t>
        <a:bodyPr/>
        <a:lstStyle/>
        <a:p>
          <a:endParaRPr lang="tr-TR"/>
        </a:p>
      </dgm:t>
    </dgm:pt>
    <dgm:pt modelId="{50D52A11-C21A-4E91-AD58-6336AEA16E7F}" type="pres">
      <dgm:prSet presAssocID="{2F837A4F-1804-473A-AB6F-CB8E9ED6F8F0}" presName="sibTrans" presStyleLbl="node1" presStyleIdx="3" presStyleCnt="4"/>
      <dgm:spPr/>
      <dgm:t>
        <a:bodyPr/>
        <a:lstStyle/>
        <a:p>
          <a:endParaRPr lang="tr-TR"/>
        </a:p>
      </dgm:t>
    </dgm:pt>
  </dgm:ptLst>
  <dgm:cxnLst>
    <dgm:cxn modelId="{49F02A87-EA3A-4A45-9EF0-94D67727AE64}" srcId="{36D6EDEF-DFAD-4924-AB5D-4146A10AD3D2}" destId="{C0657FB9-F0E5-4936-8CB4-F2E4D2D9071A}" srcOrd="1" destOrd="0" parTransId="{50C55391-6AE6-4A8C-AF5C-9C4AE6F83D66}" sibTransId="{AF8B7A32-78E2-4CD8-BABD-4A947002EF18}"/>
    <dgm:cxn modelId="{FA8E6F93-AAE3-4076-988A-BCAD421B8D73}" type="presOf" srcId="{2E3FEC5F-E7D4-4EE0-A36A-48C6483F1834}" destId="{6F0CA362-04B9-41CA-BC95-55C5F9BDC06F}" srcOrd="0" destOrd="0" presId="urn:microsoft.com/office/officeart/2005/8/layout/cycle1"/>
    <dgm:cxn modelId="{C3B0D5C1-04EE-4C3F-9737-DCE7B33E4E82}" srcId="{36D6EDEF-DFAD-4924-AB5D-4146A10AD3D2}" destId="{2E3FEC5F-E7D4-4EE0-A36A-48C6483F1834}" srcOrd="2" destOrd="0" parTransId="{308D03C9-290F-4EF1-B276-D4C38C1F67AA}" sibTransId="{E429DDD8-673E-4575-B00A-BE5D92E6917E}"/>
    <dgm:cxn modelId="{41D0EB4A-B1CA-4512-814D-10F3124FE4A6}" type="presOf" srcId="{1A0F22CE-F0CA-4BE0-9CE3-5E0F8DDAD56B}" destId="{FE865554-F0A8-4553-B67E-821073607C76}" srcOrd="0" destOrd="0" presId="urn:microsoft.com/office/officeart/2005/8/layout/cycle1"/>
    <dgm:cxn modelId="{0ACA9232-6A01-42A4-A801-F2B55DBC7B5C}" type="presOf" srcId="{E429DDD8-673E-4575-B00A-BE5D92E6917E}" destId="{1ED62173-9353-42CC-B3D6-DB30527398B9}" srcOrd="0" destOrd="0" presId="urn:microsoft.com/office/officeart/2005/8/layout/cycle1"/>
    <dgm:cxn modelId="{DBFE2705-AE1D-479B-987B-E9CBACA35F43}" type="presOf" srcId="{61556EB1-961E-4DDA-9CBA-BA933B7F4552}" destId="{C66525AF-24A2-45D6-95CB-3F1D57364846}" srcOrd="0" destOrd="0" presId="urn:microsoft.com/office/officeart/2005/8/layout/cycle1"/>
    <dgm:cxn modelId="{E6D1AA4D-2E3A-4ABD-8941-DEBA469856FE}" srcId="{36D6EDEF-DFAD-4924-AB5D-4146A10AD3D2}" destId="{61556EB1-961E-4DDA-9CBA-BA933B7F4552}" srcOrd="0" destOrd="0" parTransId="{6BEC3B89-2E4A-4EF5-9FD2-C6124C50E591}" sibTransId="{9BA9F45C-0DC6-40EA-8FCD-D22E5454A78C}"/>
    <dgm:cxn modelId="{155536BB-C6F8-43F6-8119-6D691E0B177A}" type="presOf" srcId="{9BA9F45C-0DC6-40EA-8FCD-D22E5454A78C}" destId="{82EFAA5B-58FB-4FBA-86FD-335A5D449E8B}" srcOrd="0" destOrd="0" presId="urn:microsoft.com/office/officeart/2005/8/layout/cycle1"/>
    <dgm:cxn modelId="{47CEB0A3-1D35-458D-A19F-FE752905C22C}" srcId="{36D6EDEF-DFAD-4924-AB5D-4146A10AD3D2}" destId="{1A0F22CE-F0CA-4BE0-9CE3-5E0F8DDAD56B}" srcOrd="3" destOrd="0" parTransId="{564ED25A-50E0-4A95-B3C5-022774933A80}" sibTransId="{2F837A4F-1804-473A-AB6F-CB8E9ED6F8F0}"/>
    <dgm:cxn modelId="{040AA291-15EA-4488-B78B-5DEE3D9248A1}" type="presOf" srcId="{36D6EDEF-DFAD-4924-AB5D-4146A10AD3D2}" destId="{28F73A91-942A-43AD-B19B-2B914DF49440}" srcOrd="0" destOrd="0" presId="urn:microsoft.com/office/officeart/2005/8/layout/cycle1"/>
    <dgm:cxn modelId="{3B235538-B4B6-4498-960D-57C14E07CC9A}" type="presOf" srcId="{2F837A4F-1804-473A-AB6F-CB8E9ED6F8F0}" destId="{50D52A11-C21A-4E91-AD58-6336AEA16E7F}" srcOrd="0" destOrd="0" presId="urn:microsoft.com/office/officeart/2005/8/layout/cycle1"/>
    <dgm:cxn modelId="{A3C11121-6835-472C-81CE-3D8A357F5206}" type="presOf" srcId="{AF8B7A32-78E2-4CD8-BABD-4A947002EF18}" destId="{8F7B3790-588D-4024-934C-8B2FE782FC1E}" srcOrd="0" destOrd="0" presId="urn:microsoft.com/office/officeart/2005/8/layout/cycle1"/>
    <dgm:cxn modelId="{3B3CC2B7-258D-48FC-9A41-8A1E2EEC79A0}" type="presOf" srcId="{C0657FB9-F0E5-4936-8CB4-F2E4D2D9071A}" destId="{282C4B79-D5A0-47AC-9789-9CCA30C12A0A}" srcOrd="0" destOrd="0" presId="urn:microsoft.com/office/officeart/2005/8/layout/cycle1"/>
    <dgm:cxn modelId="{6C4B7345-139E-4D1F-B6BD-61BEA6EB7EA9}" type="presParOf" srcId="{28F73A91-942A-43AD-B19B-2B914DF49440}" destId="{ECDFA47C-DA85-4575-A7D4-F6BA1FEFC3F6}" srcOrd="0" destOrd="0" presId="urn:microsoft.com/office/officeart/2005/8/layout/cycle1"/>
    <dgm:cxn modelId="{44ABE16E-866D-4E7E-BA8C-17CDBA1CC7D0}" type="presParOf" srcId="{28F73A91-942A-43AD-B19B-2B914DF49440}" destId="{C66525AF-24A2-45D6-95CB-3F1D57364846}" srcOrd="1" destOrd="0" presId="urn:microsoft.com/office/officeart/2005/8/layout/cycle1"/>
    <dgm:cxn modelId="{73E592C0-1840-440A-8253-82D2A8872F07}" type="presParOf" srcId="{28F73A91-942A-43AD-B19B-2B914DF49440}" destId="{82EFAA5B-58FB-4FBA-86FD-335A5D449E8B}" srcOrd="2" destOrd="0" presId="urn:microsoft.com/office/officeart/2005/8/layout/cycle1"/>
    <dgm:cxn modelId="{F8878337-0BFB-4F22-AF71-63DE82F3D746}" type="presParOf" srcId="{28F73A91-942A-43AD-B19B-2B914DF49440}" destId="{49B7B6AF-DCD0-4F01-B2B0-6698517BAB78}" srcOrd="3" destOrd="0" presId="urn:microsoft.com/office/officeart/2005/8/layout/cycle1"/>
    <dgm:cxn modelId="{C9B94631-D4F7-477A-BF5F-F326412865B4}" type="presParOf" srcId="{28F73A91-942A-43AD-B19B-2B914DF49440}" destId="{282C4B79-D5A0-47AC-9789-9CCA30C12A0A}" srcOrd="4" destOrd="0" presId="urn:microsoft.com/office/officeart/2005/8/layout/cycle1"/>
    <dgm:cxn modelId="{C255C9BF-C147-4CD0-8974-3413F6EEFBED}" type="presParOf" srcId="{28F73A91-942A-43AD-B19B-2B914DF49440}" destId="{8F7B3790-588D-4024-934C-8B2FE782FC1E}" srcOrd="5" destOrd="0" presId="urn:microsoft.com/office/officeart/2005/8/layout/cycle1"/>
    <dgm:cxn modelId="{9C30575B-9BA6-4090-A9CC-13F3C819D8F4}" type="presParOf" srcId="{28F73A91-942A-43AD-B19B-2B914DF49440}" destId="{3A7C4391-6259-48BC-A652-C2107A56414E}" srcOrd="6" destOrd="0" presId="urn:microsoft.com/office/officeart/2005/8/layout/cycle1"/>
    <dgm:cxn modelId="{C3797C37-DD9A-47D9-9A6D-CD1F1EA5217C}" type="presParOf" srcId="{28F73A91-942A-43AD-B19B-2B914DF49440}" destId="{6F0CA362-04B9-41CA-BC95-55C5F9BDC06F}" srcOrd="7" destOrd="0" presId="urn:microsoft.com/office/officeart/2005/8/layout/cycle1"/>
    <dgm:cxn modelId="{190765A6-B2C8-4172-A2BF-D3B125883A58}" type="presParOf" srcId="{28F73A91-942A-43AD-B19B-2B914DF49440}" destId="{1ED62173-9353-42CC-B3D6-DB30527398B9}" srcOrd="8" destOrd="0" presId="urn:microsoft.com/office/officeart/2005/8/layout/cycle1"/>
    <dgm:cxn modelId="{1BFA5B7F-43C2-47D7-BD90-01E9AB7ED40F}" type="presParOf" srcId="{28F73A91-942A-43AD-B19B-2B914DF49440}" destId="{A7E742C9-B837-4679-AB4F-10353A5F3CF4}" srcOrd="9" destOrd="0" presId="urn:microsoft.com/office/officeart/2005/8/layout/cycle1"/>
    <dgm:cxn modelId="{686DE1AD-8A6A-4EDA-BD43-DAB936FF0A48}" type="presParOf" srcId="{28F73A91-942A-43AD-B19B-2B914DF49440}" destId="{FE865554-F0A8-4553-B67E-821073607C76}" srcOrd="10" destOrd="0" presId="urn:microsoft.com/office/officeart/2005/8/layout/cycle1"/>
    <dgm:cxn modelId="{AACF1D6F-E8D8-4B3E-8CE5-FED87D2E357C}" type="presParOf" srcId="{28F73A91-942A-43AD-B19B-2B914DF49440}" destId="{50D52A11-C21A-4E91-AD58-6336AEA16E7F}"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84E0009-0333-4194-95C7-F94CCBF39C40}"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tr-TR"/>
        </a:p>
      </dgm:t>
    </dgm:pt>
    <dgm:pt modelId="{3FA8A0E6-C73C-4C72-8A1D-8B1F06876F9F}">
      <dgm:prSet/>
      <dgm:spPr/>
      <dgm:t>
        <a:bodyPr/>
        <a:lstStyle/>
        <a:p>
          <a:r>
            <a:rPr lang="tr-TR">
              <a:latin typeface="Segoe UI" panose="020B0502040204020203" pitchFamily="34" charset="0"/>
              <a:cs typeface="Segoe UI" panose="020B0502040204020203" pitchFamily="34" charset="0"/>
            </a:rPr>
            <a:t>Okuma Bozukluğu (Disleksi)</a:t>
          </a:r>
        </a:p>
      </dgm:t>
    </dgm:pt>
    <dgm:pt modelId="{DFE6A951-A1ED-4F2F-882F-91650C229AB2}" type="parTrans" cxnId="{132998E5-05F4-4B5C-9303-C3C510277874}">
      <dgm:prSet/>
      <dgm:spPr/>
      <dgm:t>
        <a:bodyPr/>
        <a:lstStyle/>
        <a:p>
          <a:endParaRPr lang="tr-TR">
            <a:latin typeface="Segoe UI" panose="020B0502040204020203" pitchFamily="34" charset="0"/>
            <a:cs typeface="Segoe UI" panose="020B0502040204020203" pitchFamily="34" charset="0"/>
          </a:endParaRPr>
        </a:p>
      </dgm:t>
    </dgm:pt>
    <dgm:pt modelId="{4F8EFE60-EBFD-4CBE-ADF7-5D3C0E254E7F}" type="sibTrans" cxnId="{132998E5-05F4-4B5C-9303-C3C510277874}">
      <dgm:prSet/>
      <dgm:spPr/>
      <dgm:t>
        <a:bodyPr/>
        <a:lstStyle/>
        <a:p>
          <a:endParaRPr lang="tr-TR">
            <a:latin typeface="Segoe UI" panose="020B0502040204020203" pitchFamily="34" charset="0"/>
            <a:cs typeface="Segoe UI" panose="020B0502040204020203" pitchFamily="34" charset="0"/>
          </a:endParaRPr>
        </a:p>
      </dgm:t>
    </dgm:pt>
    <dgm:pt modelId="{AFF99478-2731-4C50-AEB5-8ACF08AB2BFB}">
      <dgm:prSet/>
      <dgm:spPr>
        <a:solidFill>
          <a:srgbClr val="B98A82"/>
        </a:solidFill>
      </dgm:spPr>
      <dgm:t>
        <a:bodyPr/>
        <a:lstStyle/>
        <a:p>
          <a:r>
            <a:rPr lang="tr-TR">
              <a:latin typeface="Segoe UI" panose="020B0502040204020203" pitchFamily="34" charset="0"/>
              <a:cs typeface="Segoe UI" panose="020B0502040204020203" pitchFamily="34" charset="0"/>
            </a:rPr>
            <a:t>Aritmetik Bozukluk (Diskalkuli)</a:t>
          </a:r>
        </a:p>
      </dgm:t>
    </dgm:pt>
    <dgm:pt modelId="{38937BD5-CD9B-4DCF-82B4-841FED75D5DF}" type="parTrans" cxnId="{065647E6-2991-409E-810C-A1BF0C81E31C}">
      <dgm:prSet/>
      <dgm:spPr/>
      <dgm:t>
        <a:bodyPr/>
        <a:lstStyle/>
        <a:p>
          <a:endParaRPr lang="tr-TR">
            <a:latin typeface="Segoe UI" panose="020B0502040204020203" pitchFamily="34" charset="0"/>
            <a:cs typeface="Segoe UI" panose="020B0502040204020203" pitchFamily="34" charset="0"/>
          </a:endParaRPr>
        </a:p>
      </dgm:t>
    </dgm:pt>
    <dgm:pt modelId="{302B9B84-EC4D-4155-B6A6-69DD4E6C4CBC}" type="sibTrans" cxnId="{065647E6-2991-409E-810C-A1BF0C81E31C}">
      <dgm:prSet/>
      <dgm:spPr/>
      <dgm:t>
        <a:bodyPr/>
        <a:lstStyle/>
        <a:p>
          <a:endParaRPr lang="tr-TR">
            <a:latin typeface="Segoe UI" panose="020B0502040204020203" pitchFamily="34" charset="0"/>
            <a:cs typeface="Segoe UI" panose="020B0502040204020203" pitchFamily="34" charset="0"/>
          </a:endParaRPr>
        </a:p>
      </dgm:t>
    </dgm:pt>
    <dgm:pt modelId="{E4FE87B1-AFE8-48F6-9AA6-22C6EE9FC602}">
      <dgm:prSet/>
      <dgm:spPr>
        <a:solidFill>
          <a:srgbClr val="D17B5C"/>
        </a:solidFill>
      </dgm:spPr>
      <dgm:t>
        <a:bodyPr/>
        <a:lstStyle/>
        <a:p>
          <a:r>
            <a:rPr lang="tr-TR" dirty="0">
              <a:latin typeface="Segoe UI" panose="020B0502040204020203" pitchFamily="34" charset="0"/>
              <a:cs typeface="Segoe UI" panose="020B0502040204020203" pitchFamily="34" charset="0"/>
            </a:rPr>
            <a:t>Yazılı Anlatım Bozukluğu (</a:t>
          </a:r>
          <a:r>
            <a:rPr lang="tr-TR" dirty="0" err="1">
              <a:latin typeface="Segoe UI" panose="020B0502040204020203" pitchFamily="34" charset="0"/>
              <a:cs typeface="Segoe UI" panose="020B0502040204020203" pitchFamily="34" charset="0"/>
            </a:rPr>
            <a:t>Disgrafi</a:t>
          </a:r>
          <a:r>
            <a:rPr lang="tr-TR" dirty="0">
              <a:latin typeface="Segoe UI" panose="020B0502040204020203" pitchFamily="34" charset="0"/>
              <a:cs typeface="Segoe UI" panose="020B0502040204020203" pitchFamily="34" charset="0"/>
            </a:rPr>
            <a:t>)</a:t>
          </a:r>
        </a:p>
      </dgm:t>
    </dgm:pt>
    <dgm:pt modelId="{C9342F9F-1F2E-4566-B8DD-4BA996CEC03B}" type="parTrans" cxnId="{8674043A-2485-492F-9EE7-3DD6574A3867}">
      <dgm:prSet/>
      <dgm:spPr/>
      <dgm:t>
        <a:bodyPr/>
        <a:lstStyle/>
        <a:p>
          <a:endParaRPr lang="tr-TR">
            <a:latin typeface="Segoe UI" panose="020B0502040204020203" pitchFamily="34" charset="0"/>
            <a:cs typeface="Segoe UI" panose="020B0502040204020203" pitchFamily="34" charset="0"/>
          </a:endParaRPr>
        </a:p>
      </dgm:t>
    </dgm:pt>
    <dgm:pt modelId="{6E7E5CC7-761B-451E-94A9-54E22859C94E}" type="sibTrans" cxnId="{8674043A-2485-492F-9EE7-3DD6574A3867}">
      <dgm:prSet/>
      <dgm:spPr/>
      <dgm:t>
        <a:bodyPr/>
        <a:lstStyle/>
        <a:p>
          <a:endParaRPr lang="tr-TR">
            <a:latin typeface="Segoe UI" panose="020B0502040204020203" pitchFamily="34" charset="0"/>
            <a:cs typeface="Segoe UI" panose="020B0502040204020203" pitchFamily="34" charset="0"/>
          </a:endParaRPr>
        </a:p>
      </dgm:t>
    </dgm:pt>
    <dgm:pt modelId="{3B7115A3-ABC6-48B5-B19F-7F89DB74D7A1}" type="pres">
      <dgm:prSet presAssocID="{C84E0009-0333-4194-95C7-F94CCBF39C40}" presName="CompostProcess" presStyleCnt="0">
        <dgm:presLayoutVars>
          <dgm:dir/>
          <dgm:resizeHandles val="exact"/>
        </dgm:presLayoutVars>
      </dgm:prSet>
      <dgm:spPr/>
      <dgm:t>
        <a:bodyPr/>
        <a:lstStyle/>
        <a:p>
          <a:endParaRPr lang="tr-TR"/>
        </a:p>
      </dgm:t>
    </dgm:pt>
    <dgm:pt modelId="{E2383ED2-6AC6-487B-A940-3F1DF22CF4EB}" type="pres">
      <dgm:prSet presAssocID="{C84E0009-0333-4194-95C7-F94CCBF39C40}" presName="arrow" presStyleLbl="bgShp" presStyleIdx="0" presStyleCnt="1"/>
      <dgm:spPr/>
    </dgm:pt>
    <dgm:pt modelId="{B491507C-D154-4F47-8E8E-03A3301D2A04}" type="pres">
      <dgm:prSet presAssocID="{C84E0009-0333-4194-95C7-F94CCBF39C40}" presName="linearProcess" presStyleCnt="0"/>
      <dgm:spPr/>
    </dgm:pt>
    <dgm:pt modelId="{A51C2152-AF4D-48F9-9261-EFE63C85F16A}" type="pres">
      <dgm:prSet presAssocID="{3FA8A0E6-C73C-4C72-8A1D-8B1F06876F9F}" presName="textNode" presStyleLbl="node1" presStyleIdx="0" presStyleCnt="3">
        <dgm:presLayoutVars>
          <dgm:bulletEnabled val="1"/>
        </dgm:presLayoutVars>
      </dgm:prSet>
      <dgm:spPr/>
      <dgm:t>
        <a:bodyPr/>
        <a:lstStyle/>
        <a:p>
          <a:endParaRPr lang="tr-TR"/>
        </a:p>
      </dgm:t>
    </dgm:pt>
    <dgm:pt modelId="{F2935B84-BF79-499C-8DBD-6D4502297A05}" type="pres">
      <dgm:prSet presAssocID="{4F8EFE60-EBFD-4CBE-ADF7-5D3C0E254E7F}" presName="sibTrans" presStyleCnt="0"/>
      <dgm:spPr/>
    </dgm:pt>
    <dgm:pt modelId="{286C30F5-9D49-4707-89DE-13AE391E08B3}" type="pres">
      <dgm:prSet presAssocID="{AFF99478-2731-4C50-AEB5-8ACF08AB2BFB}" presName="textNode" presStyleLbl="node1" presStyleIdx="1" presStyleCnt="3">
        <dgm:presLayoutVars>
          <dgm:bulletEnabled val="1"/>
        </dgm:presLayoutVars>
      </dgm:prSet>
      <dgm:spPr/>
      <dgm:t>
        <a:bodyPr/>
        <a:lstStyle/>
        <a:p>
          <a:endParaRPr lang="tr-TR"/>
        </a:p>
      </dgm:t>
    </dgm:pt>
    <dgm:pt modelId="{76124BDF-9373-4832-BA14-F90E0D37F92A}" type="pres">
      <dgm:prSet presAssocID="{302B9B84-EC4D-4155-B6A6-69DD4E6C4CBC}" presName="sibTrans" presStyleCnt="0"/>
      <dgm:spPr/>
    </dgm:pt>
    <dgm:pt modelId="{0A770241-0F39-498A-825D-862C5AA0B090}" type="pres">
      <dgm:prSet presAssocID="{E4FE87B1-AFE8-48F6-9AA6-22C6EE9FC602}" presName="textNode" presStyleLbl="node1" presStyleIdx="2" presStyleCnt="3">
        <dgm:presLayoutVars>
          <dgm:bulletEnabled val="1"/>
        </dgm:presLayoutVars>
      </dgm:prSet>
      <dgm:spPr/>
      <dgm:t>
        <a:bodyPr/>
        <a:lstStyle/>
        <a:p>
          <a:endParaRPr lang="tr-TR"/>
        </a:p>
      </dgm:t>
    </dgm:pt>
  </dgm:ptLst>
  <dgm:cxnLst>
    <dgm:cxn modelId="{9EED38BC-8104-4D54-B345-B83941280451}" type="presOf" srcId="{3FA8A0E6-C73C-4C72-8A1D-8B1F06876F9F}" destId="{A51C2152-AF4D-48F9-9261-EFE63C85F16A}" srcOrd="0" destOrd="0" presId="urn:microsoft.com/office/officeart/2005/8/layout/hProcess9"/>
    <dgm:cxn modelId="{132998E5-05F4-4B5C-9303-C3C510277874}" srcId="{C84E0009-0333-4194-95C7-F94CCBF39C40}" destId="{3FA8A0E6-C73C-4C72-8A1D-8B1F06876F9F}" srcOrd="0" destOrd="0" parTransId="{DFE6A951-A1ED-4F2F-882F-91650C229AB2}" sibTransId="{4F8EFE60-EBFD-4CBE-ADF7-5D3C0E254E7F}"/>
    <dgm:cxn modelId="{EE2B826F-5DAC-4D3E-8ACE-52356A12A790}" type="presOf" srcId="{C84E0009-0333-4194-95C7-F94CCBF39C40}" destId="{3B7115A3-ABC6-48B5-B19F-7F89DB74D7A1}" srcOrd="0" destOrd="0" presId="urn:microsoft.com/office/officeart/2005/8/layout/hProcess9"/>
    <dgm:cxn modelId="{2E3BECE3-B8CB-4831-9557-DDB532C2A193}" type="presOf" srcId="{E4FE87B1-AFE8-48F6-9AA6-22C6EE9FC602}" destId="{0A770241-0F39-498A-825D-862C5AA0B090}" srcOrd="0" destOrd="0" presId="urn:microsoft.com/office/officeart/2005/8/layout/hProcess9"/>
    <dgm:cxn modelId="{8674043A-2485-492F-9EE7-3DD6574A3867}" srcId="{C84E0009-0333-4194-95C7-F94CCBF39C40}" destId="{E4FE87B1-AFE8-48F6-9AA6-22C6EE9FC602}" srcOrd="2" destOrd="0" parTransId="{C9342F9F-1F2E-4566-B8DD-4BA996CEC03B}" sibTransId="{6E7E5CC7-761B-451E-94A9-54E22859C94E}"/>
    <dgm:cxn modelId="{4A6A1C7F-E0BC-48F0-B82F-420F71F28DB1}" type="presOf" srcId="{AFF99478-2731-4C50-AEB5-8ACF08AB2BFB}" destId="{286C30F5-9D49-4707-89DE-13AE391E08B3}" srcOrd="0" destOrd="0" presId="urn:microsoft.com/office/officeart/2005/8/layout/hProcess9"/>
    <dgm:cxn modelId="{065647E6-2991-409E-810C-A1BF0C81E31C}" srcId="{C84E0009-0333-4194-95C7-F94CCBF39C40}" destId="{AFF99478-2731-4C50-AEB5-8ACF08AB2BFB}" srcOrd="1" destOrd="0" parTransId="{38937BD5-CD9B-4DCF-82B4-841FED75D5DF}" sibTransId="{302B9B84-EC4D-4155-B6A6-69DD4E6C4CBC}"/>
    <dgm:cxn modelId="{2B53D1F0-7151-4B68-9F6E-6E7B72905971}" type="presParOf" srcId="{3B7115A3-ABC6-48B5-B19F-7F89DB74D7A1}" destId="{E2383ED2-6AC6-487B-A940-3F1DF22CF4EB}" srcOrd="0" destOrd="0" presId="urn:microsoft.com/office/officeart/2005/8/layout/hProcess9"/>
    <dgm:cxn modelId="{C0DC6E9D-D037-404E-8016-DDED55E5DA1E}" type="presParOf" srcId="{3B7115A3-ABC6-48B5-B19F-7F89DB74D7A1}" destId="{B491507C-D154-4F47-8E8E-03A3301D2A04}" srcOrd="1" destOrd="0" presId="urn:microsoft.com/office/officeart/2005/8/layout/hProcess9"/>
    <dgm:cxn modelId="{9FAA36E8-500E-4866-88A8-10F9E288336D}" type="presParOf" srcId="{B491507C-D154-4F47-8E8E-03A3301D2A04}" destId="{A51C2152-AF4D-48F9-9261-EFE63C85F16A}" srcOrd="0" destOrd="0" presId="urn:microsoft.com/office/officeart/2005/8/layout/hProcess9"/>
    <dgm:cxn modelId="{33D15FB7-3915-430E-8CBB-ECD7FA8193CA}" type="presParOf" srcId="{B491507C-D154-4F47-8E8E-03A3301D2A04}" destId="{F2935B84-BF79-499C-8DBD-6D4502297A05}" srcOrd="1" destOrd="0" presId="urn:microsoft.com/office/officeart/2005/8/layout/hProcess9"/>
    <dgm:cxn modelId="{0F121074-7084-4274-AFA8-CA02A76E98C1}" type="presParOf" srcId="{B491507C-D154-4F47-8E8E-03A3301D2A04}" destId="{286C30F5-9D49-4707-89DE-13AE391E08B3}" srcOrd="2" destOrd="0" presId="urn:microsoft.com/office/officeart/2005/8/layout/hProcess9"/>
    <dgm:cxn modelId="{42396EF7-FB87-4DB8-8C11-72BFDE86F4ED}" type="presParOf" srcId="{B491507C-D154-4F47-8E8E-03A3301D2A04}" destId="{76124BDF-9373-4832-BA14-F90E0D37F92A}" srcOrd="3" destOrd="0" presId="urn:microsoft.com/office/officeart/2005/8/layout/hProcess9"/>
    <dgm:cxn modelId="{2C8B6879-AF68-4023-AA0A-9C6CE9F0FB6F}" type="presParOf" srcId="{B491507C-D154-4F47-8E8E-03A3301D2A04}" destId="{0A770241-0F39-498A-825D-862C5AA0B09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6D6EDEF-DFAD-4924-AB5D-4146A10AD3D2}" type="doc">
      <dgm:prSet loTypeId="urn:microsoft.com/office/officeart/2005/8/layout/cycle4" loCatId="cycle" qsTypeId="urn:microsoft.com/office/officeart/2005/8/quickstyle/simple1" qsCatId="simple" csTypeId="urn:microsoft.com/office/officeart/2005/8/colors/accent2_3" csCatId="accent2" phldr="1"/>
      <dgm:spPr/>
      <dgm:t>
        <a:bodyPr/>
        <a:lstStyle/>
        <a:p>
          <a:endParaRPr lang="tr-TR"/>
        </a:p>
      </dgm:t>
    </dgm:pt>
    <dgm:pt modelId="{61556EB1-961E-4DDA-9CBA-BA933B7F4552}">
      <dgm:prSet phldrT="[Metin]"/>
      <dgm:spPr/>
      <dgm:t>
        <a:bodyPr/>
        <a:lstStyle/>
        <a:p>
          <a:r>
            <a:rPr lang="tr-TR" dirty="0">
              <a:latin typeface="Segoe UI" panose="020B0502040204020203" pitchFamily="34" charset="0"/>
              <a:cs typeface="Segoe UI" panose="020B0502040204020203" pitchFamily="34" charset="0"/>
            </a:rPr>
            <a:t>Motor Gelişim Alanında Belirtiler</a:t>
          </a:r>
        </a:p>
      </dgm:t>
    </dgm:pt>
    <dgm:pt modelId="{6BEC3B89-2E4A-4EF5-9FD2-C6124C50E591}" type="parTrans" cxnId="{E6D1AA4D-2E3A-4ABD-8941-DEBA469856FE}">
      <dgm:prSet/>
      <dgm:spPr/>
      <dgm:t>
        <a:bodyPr/>
        <a:lstStyle/>
        <a:p>
          <a:endParaRPr lang="tr-TR">
            <a:latin typeface="Segoe UI" panose="020B0502040204020203" pitchFamily="34" charset="0"/>
            <a:cs typeface="Segoe UI" panose="020B0502040204020203" pitchFamily="34" charset="0"/>
          </a:endParaRPr>
        </a:p>
      </dgm:t>
    </dgm:pt>
    <dgm:pt modelId="{9BA9F45C-0DC6-40EA-8FCD-D22E5454A78C}" type="sibTrans" cxnId="{E6D1AA4D-2E3A-4ABD-8941-DEBA469856FE}">
      <dgm:prSet/>
      <dgm:spPr/>
      <dgm:t>
        <a:bodyPr/>
        <a:lstStyle/>
        <a:p>
          <a:endParaRPr lang="tr-TR">
            <a:latin typeface="Segoe UI" panose="020B0502040204020203" pitchFamily="34" charset="0"/>
            <a:cs typeface="Segoe UI" panose="020B0502040204020203" pitchFamily="34" charset="0"/>
          </a:endParaRPr>
        </a:p>
      </dgm:t>
    </dgm:pt>
    <dgm:pt modelId="{2E3FEC5F-E7D4-4EE0-A36A-48C6483F1834}">
      <dgm:prSet phldrT="[Metin]"/>
      <dgm:spPr/>
      <dgm:t>
        <a:bodyPr/>
        <a:lstStyle/>
        <a:p>
          <a:r>
            <a:rPr lang="tr-TR" dirty="0">
              <a:latin typeface="Segoe UI" panose="020B0502040204020203" pitchFamily="34" charset="0"/>
              <a:cs typeface="Segoe UI" panose="020B0502040204020203" pitchFamily="34" charset="0"/>
            </a:rPr>
            <a:t>Dil</a:t>
          </a:r>
          <a:r>
            <a:rPr lang="tr-TR" baseline="0" dirty="0">
              <a:latin typeface="Segoe UI" panose="020B0502040204020203" pitchFamily="34" charset="0"/>
              <a:cs typeface="Segoe UI" panose="020B0502040204020203" pitchFamily="34" charset="0"/>
            </a:rPr>
            <a:t> Gelişim Alanında Belirtiler</a:t>
          </a:r>
          <a:endParaRPr lang="tr-TR" dirty="0">
            <a:latin typeface="Segoe UI" panose="020B0502040204020203" pitchFamily="34" charset="0"/>
            <a:cs typeface="Segoe UI" panose="020B0502040204020203" pitchFamily="34" charset="0"/>
          </a:endParaRPr>
        </a:p>
      </dgm:t>
    </dgm:pt>
    <dgm:pt modelId="{308D03C9-290F-4EF1-B276-D4C38C1F67AA}" type="parTrans" cxnId="{C3B0D5C1-04EE-4C3F-9737-DCE7B33E4E82}">
      <dgm:prSet/>
      <dgm:spPr/>
      <dgm:t>
        <a:bodyPr/>
        <a:lstStyle/>
        <a:p>
          <a:endParaRPr lang="tr-TR">
            <a:latin typeface="Segoe UI" panose="020B0502040204020203" pitchFamily="34" charset="0"/>
            <a:cs typeface="Segoe UI" panose="020B0502040204020203" pitchFamily="34" charset="0"/>
          </a:endParaRPr>
        </a:p>
      </dgm:t>
    </dgm:pt>
    <dgm:pt modelId="{E429DDD8-673E-4575-B00A-BE5D92E6917E}" type="sibTrans" cxnId="{C3B0D5C1-04EE-4C3F-9737-DCE7B33E4E82}">
      <dgm:prSet/>
      <dgm:spPr/>
      <dgm:t>
        <a:bodyPr/>
        <a:lstStyle/>
        <a:p>
          <a:endParaRPr lang="tr-TR">
            <a:latin typeface="Segoe UI" panose="020B0502040204020203" pitchFamily="34" charset="0"/>
            <a:cs typeface="Segoe UI" panose="020B0502040204020203" pitchFamily="34" charset="0"/>
          </a:endParaRPr>
        </a:p>
      </dgm:t>
    </dgm:pt>
    <dgm:pt modelId="{1A0F22CE-F0CA-4BE0-9CE3-5E0F8DDAD56B}">
      <dgm:prSet phldrT="[Metin]"/>
      <dgm:spPr/>
      <dgm:t>
        <a:bodyPr/>
        <a:lstStyle/>
        <a:p>
          <a:r>
            <a:rPr lang="tr-TR" dirty="0">
              <a:latin typeface="Segoe UI" panose="020B0502040204020203" pitchFamily="34" charset="0"/>
              <a:cs typeface="Segoe UI" panose="020B0502040204020203" pitchFamily="34" charset="0"/>
            </a:rPr>
            <a:t>Sosyal-Duygusal Alanda Belirtiler</a:t>
          </a:r>
        </a:p>
      </dgm:t>
    </dgm:pt>
    <dgm:pt modelId="{564ED25A-50E0-4A95-B3C5-022774933A80}" type="parTrans" cxnId="{47CEB0A3-1D35-458D-A19F-FE752905C22C}">
      <dgm:prSet/>
      <dgm:spPr/>
      <dgm:t>
        <a:bodyPr/>
        <a:lstStyle/>
        <a:p>
          <a:endParaRPr lang="tr-TR">
            <a:latin typeface="Segoe UI" panose="020B0502040204020203" pitchFamily="34" charset="0"/>
            <a:cs typeface="Segoe UI" panose="020B0502040204020203" pitchFamily="34" charset="0"/>
          </a:endParaRPr>
        </a:p>
      </dgm:t>
    </dgm:pt>
    <dgm:pt modelId="{2F837A4F-1804-473A-AB6F-CB8E9ED6F8F0}" type="sibTrans" cxnId="{47CEB0A3-1D35-458D-A19F-FE752905C22C}">
      <dgm:prSet/>
      <dgm:spPr/>
      <dgm:t>
        <a:bodyPr/>
        <a:lstStyle/>
        <a:p>
          <a:endParaRPr lang="tr-TR">
            <a:latin typeface="Segoe UI" panose="020B0502040204020203" pitchFamily="34" charset="0"/>
            <a:cs typeface="Segoe UI" panose="020B0502040204020203" pitchFamily="34" charset="0"/>
          </a:endParaRPr>
        </a:p>
      </dgm:t>
    </dgm:pt>
    <dgm:pt modelId="{C0657FB9-F0E5-4936-8CB4-F2E4D2D9071A}">
      <dgm:prSet/>
      <dgm:spPr/>
      <dgm:t>
        <a:bodyPr/>
        <a:lstStyle/>
        <a:p>
          <a:r>
            <a:rPr lang="tr-TR" dirty="0">
              <a:latin typeface="Segoe UI" panose="020B0502040204020203" pitchFamily="34" charset="0"/>
              <a:cs typeface="Segoe UI" panose="020B0502040204020203" pitchFamily="34" charset="0"/>
            </a:rPr>
            <a:t>Bilişsel Gelişim Alanda Belirtiler </a:t>
          </a:r>
        </a:p>
      </dgm:t>
    </dgm:pt>
    <dgm:pt modelId="{50C55391-6AE6-4A8C-AF5C-9C4AE6F83D66}" type="parTrans" cxnId="{49F02A87-EA3A-4A45-9EF0-94D67727AE64}">
      <dgm:prSet/>
      <dgm:spPr/>
      <dgm:t>
        <a:bodyPr/>
        <a:lstStyle/>
        <a:p>
          <a:endParaRPr lang="tr-TR">
            <a:latin typeface="Segoe UI" panose="020B0502040204020203" pitchFamily="34" charset="0"/>
            <a:cs typeface="Segoe UI" panose="020B0502040204020203" pitchFamily="34" charset="0"/>
          </a:endParaRPr>
        </a:p>
      </dgm:t>
    </dgm:pt>
    <dgm:pt modelId="{AF8B7A32-78E2-4CD8-BABD-4A947002EF18}" type="sibTrans" cxnId="{49F02A87-EA3A-4A45-9EF0-94D67727AE64}">
      <dgm:prSet/>
      <dgm:spPr/>
      <dgm:t>
        <a:bodyPr/>
        <a:lstStyle/>
        <a:p>
          <a:endParaRPr lang="tr-TR">
            <a:latin typeface="Segoe UI" panose="020B0502040204020203" pitchFamily="34" charset="0"/>
            <a:cs typeface="Segoe UI" panose="020B0502040204020203" pitchFamily="34" charset="0"/>
          </a:endParaRPr>
        </a:p>
      </dgm:t>
    </dgm:pt>
    <dgm:pt modelId="{B904CEDE-B520-44CA-8573-BCDF96FAC407}" type="pres">
      <dgm:prSet presAssocID="{36D6EDEF-DFAD-4924-AB5D-4146A10AD3D2}" presName="cycleMatrixDiagram" presStyleCnt="0">
        <dgm:presLayoutVars>
          <dgm:chMax val="1"/>
          <dgm:dir/>
          <dgm:animLvl val="lvl"/>
          <dgm:resizeHandles val="exact"/>
        </dgm:presLayoutVars>
      </dgm:prSet>
      <dgm:spPr/>
      <dgm:t>
        <a:bodyPr/>
        <a:lstStyle/>
        <a:p>
          <a:endParaRPr lang="tr-TR"/>
        </a:p>
      </dgm:t>
    </dgm:pt>
    <dgm:pt modelId="{59F32FC9-AEF7-4BF7-A8F3-7548517883E8}" type="pres">
      <dgm:prSet presAssocID="{36D6EDEF-DFAD-4924-AB5D-4146A10AD3D2}" presName="children" presStyleCnt="0"/>
      <dgm:spPr/>
    </dgm:pt>
    <dgm:pt modelId="{32602820-DB63-40DE-8940-FC642DF83C89}" type="pres">
      <dgm:prSet presAssocID="{36D6EDEF-DFAD-4924-AB5D-4146A10AD3D2}" presName="childPlaceholder" presStyleCnt="0"/>
      <dgm:spPr/>
    </dgm:pt>
    <dgm:pt modelId="{C53AC530-A6BB-44A7-858B-72EEDBD9CB93}" type="pres">
      <dgm:prSet presAssocID="{36D6EDEF-DFAD-4924-AB5D-4146A10AD3D2}" presName="circle" presStyleCnt="0"/>
      <dgm:spPr/>
    </dgm:pt>
    <dgm:pt modelId="{4E989DFC-ECAC-49B4-B4A5-34CCC45225DC}" type="pres">
      <dgm:prSet presAssocID="{36D6EDEF-DFAD-4924-AB5D-4146A10AD3D2}" presName="quadrant1" presStyleLbl="node1" presStyleIdx="0" presStyleCnt="4">
        <dgm:presLayoutVars>
          <dgm:chMax val="1"/>
          <dgm:bulletEnabled val="1"/>
        </dgm:presLayoutVars>
      </dgm:prSet>
      <dgm:spPr/>
      <dgm:t>
        <a:bodyPr/>
        <a:lstStyle/>
        <a:p>
          <a:endParaRPr lang="tr-TR"/>
        </a:p>
      </dgm:t>
    </dgm:pt>
    <dgm:pt modelId="{9E1943E4-819E-473E-90B2-4F8E0AA34276}" type="pres">
      <dgm:prSet presAssocID="{36D6EDEF-DFAD-4924-AB5D-4146A10AD3D2}" presName="quadrant2" presStyleLbl="node1" presStyleIdx="1" presStyleCnt="4">
        <dgm:presLayoutVars>
          <dgm:chMax val="1"/>
          <dgm:bulletEnabled val="1"/>
        </dgm:presLayoutVars>
      </dgm:prSet>
      <dgm:spPr/>
      <dgm:t>
        <a:bodyPr/>
        <a:lstStyle/>
        <a:p>
          <a:endParaRPr lang="tr-TR"/>
        </a:p>
      </dgm:t>
    </dgm:pt>
    <dgm:pt modelId="{1BDA02E9-ED5B-4123-B18D-32D5E18F6956}" type="pres">
      <dgm:prSet presAssocID="{36D6EDEF-DFAD-4924-AB5D-4146A10AD3D2}" presName="quadrant3" presStyleLbl="node1" presStyleIdx="2" presStyleCnt="4">
        <dgm:presLayoutVars>
          <dgm:chMax val="1"/>
          <dgm:bulletEnabled val="1"/>
        </dgm:presLayoutVars>
      </dgm:prSet>
      <dgm:spPr/>
      <dgm:t>
        <a:bodyPr/>
        <a:lstStyle/>
        <a:p>
          <a:endParaRPr lang="tr-TR"/>
        </a:p>
      </dgm:t>
    </dgm:pt>
    <dgm:pt modelId="{04C0D5BC-7DC8-4026-919F-F56D4DAF9F0D}" type="pres">
      <dgm:prSet presAssocID="{36D6EDEF-DFAD-4924-AB5D-4146A10AD3D2}" presName="quadrant4" presStyleLbl="node1" presStyleIdx="3" presStyleCnt="4" custLinFactNeighborX="2310">
        <dgm:presLayoutVars>
          <dgm:chMax val="1"/>
          <dgm:bulletEnabled val="1"/>
        </dgm:presLayoutVars>
      </dgm:prSet>
      <dgm:spPr/>
      <dgm:t>
        <a:bodyPr/>
        <a:lstStyle/>
        <a:p>
          <a:endParaRPr lang="tr-TR"/>
        </a:p>
      </dgm:t>
    </dgm:pt>
    <dgm:pt modelId="{DDE70B06-31F8-45D6-90B2-22A31964B507}" type="pres">
      <dgm:prSet presAssocID="{36D6EDEF-DFAD-4924-AB5D-4146A10AD3D2}" presName="quadrantPlaceholder" presStyleCnt="0"/>
      <dgm:spPr/>
    </dgm:pt>
    <dgm:pt modelId="{25D15D7B-F504-42F0-980A-91D5AA74D399}" type="pres">
      <dgm:prSet presAssocID="{36D6EDEF-DFAD-4924-AB5D-4146A10AD3D2}" presName="center1" presStyleLbl="fgShp" presStyleIdx="0" presStyleCnt="2"/>
      <dgm:spPr/>
    </dgm:pt>
    <dgm:pt modelId="{54ABEE3F-F9EE-4610-93C0-5EC4E3DF332C}" type="pres">
      <dgm:prSet presAssocID="{36D6EDEF-DFAD-4924-AB5D-4146A10AD3D2}" presName="center2" presStyleLbl="fgShp" presStyleIdx="1" presStyleCnt="2"/>
      <dgm:spPr/>
    </dgm:pt>
  </dgm:ptLst>
  <dgm:cxnLst>
    <dgm:cxn modelId="{B2210E9F-D47A-4F46-9A88-FA237D21883C}" type="presOf" srcId="{C0657FB9-F0E5-4936-8CB4-F2E4D2D9071A}" destId="{9E1943E4-819E-473E-90B2-4F8E0AA34276}" srcOrd="0" destOrd="0" presId="urn:microsoft.com/office/officeart/2005/8/layout/cycle4"/>
    <dgm:cxn modelId="{F4834F0E-11BC-4BFB-936E-7D234D57FDCF}" type="presOf" srcId="{61556EB1-961E-4DDA-9CBA-BA933B7F4552}" destId="{4E989DFC-ECAC-49B4-B4A5-34CCC45225DC}" srcOrd="0" destOrd="0" presId="urn:microsoft.com/office/officeart/2005/8/layout/cycle4"/>
    <dgm:cxn modelId="{A93A5E25-8BCB-4C8B-9798-DB1F2B07BC33}" type="presOf" srcId="{2E3FEC5F-E7D4-4EE0-A36A-48C6483F1834}" destId="{1BDA02E9-ED5B-4123-B18D-32D5E18F6956}" srcOrd="0" destOrd="0" presId="urn:microsoft.com/office/officeart/2005/8/layout/cycle4"/>
    <dgm:cxn modelId="{E6D1AA4D-2E3A-4ABD-8941-DEBA469856FE}" srcId="{36D6EDEF-DFAD-4924-AB5D-4146A10AD3D2}" destId="{61556EB1-961E-4DDA-9CBA-BA933B7F4552}" srcOrd="0" destOrd="0" parTransId="{6BEC3B89-2E4A-4EF5-9FD2-C6124C50E591}" sibTransId="{9BA9F45C-0DC6-40EA-8FCD-D22E5454A78C}"/>
    <dgm:cxn modelId="{47CEB0A3-1D35-458D-A19F-FE752905C22C}" srcId="{36D6EDEF-DFAD-4924-AB5D-4146A10AD3D2}" destId="{1A0F22CE-F0CA-4BE0-9CE3-5E0F8DDAD56B}" srcOrd="3" destOrd="0" parTransId="{564ED25A-50E0-4A95-B3C5-022774933A80}" sibTransId="{2F837A4F-1804-473A-AB6F-CB8E9ED6F8F0}"/>
    <dgm:cxn modelId="{C3B0D5C1-04EE-4C3F-9737-DCE7B33E4E82}" srcId="{36D6EDEF-DFAD-4924-AB5D-4146A10AD3D2}" destId="{2E3FEC5F-E7D4-4EE0-A36A-48C6483F1834}" srcOrd="2" destOrd="0" parTransId="{308D03C9-290F-4EF1-B276-D4C38C1F67AA}" sibTransId="{E429DDD8-673E-4575-B00A-BE5D92E6917E}"/>
    <dgm:cxn modelId="{E8159801-2BCD-407A-8FE2-4200E83B2A8F}" type="presOf" srcId="{36D6EDEF-DFAD-4924-AB5D-4146A10AD3D2}" destId="{B904CEDE-B520-44CA-8573-BCDF96FAC407}" srcOrd="0" destOrd="0" presId="urn:microsoft.com/office/officeart/2005/8/layout/cycle4"/>
    <dgm:cxn modelId="{3BD2DFF1-721D-4B3A-B43B-459B2AEED836}" type="presOf" srcId="{1A0F22CE-F0CA-4BE0-9CE3-5E0F8DDAD56B}" destId="{04C0D5BC-7DC8-4026-919F-F56D4DAF9F0D}" srcOrd="0" destOrd="0" presId="urn:microsoft.com/office/officeart/2005/8/layout/cycle4"/>
    <dgm:cxn modelId="{49F02A87-EA3A-4A45-9EF0-94D67727AE64}" srcId="{36D6EDEF-DFAD-4924-AB5D-4146A10AD3D2}" destId="{C0657FB9-F0E5-4936-8CB4-F2E4D2D9071A}" srcOrd="1" destOrd="0" parTransId="{50C55391-6AE6-4A8C-AF5C-9C4AE6F83D66}" sibTransId="{AF8B7A32-78E2-4CD8-BABD-4A947002EF18}"/>
    <dgm:cxn modelId="{27AFA021-7229-4036-B7CF-F039F1187016}" type="presParOf" srcId="{B904CEDE-B520-44CA-8573-BCDF96FAC407}" destId="{59F32FC9-AEF7-4BF7-A8F3-7548517883E8}" srcOrd="0" destOrd="0" presId="urn:microsoft.com/office/officeart/2005/8/layout/cycle4"/>
    <dgm:cxn modelId="{56B5DAED-0273-40FF-887E-8511B7C2E300}" type="presParOf" srcId="{59F32FC9-AEF7-4BF7-A8F3-7548517883E8}" destId="{32602820-DB63-40DE-8940-FC642DF83C89}" srcOrd="0" destOrd="0" presId="urn:microsoft.com/office/officeart/2005/8/layout/cycle4"/>
    <dgm:cxn modelId="{C25D7C9B-0C9C-4321-ADF2-581CD85F50EB}" type="presParOf" srcId="{B904CEDE-B520-44CA-8573-BCDF96FAC407}" destId="{C53AC530-A6BB-44A7-858B-72EEDBD9CB93}" srcOrd="1" destOrd="0" presId="urn:microsoft.com/office/officeart/2005/8/layout/cycle4"/>
    <dgm:cxn modelId="{6690F9DB-8D20-43EF-A052-89EDD0574F9F}" type="presParOf" srcId="{C53AC530-A6BB-44A7-858B-72EEDBD9CB93}" destId="{4E989DFC-ECAC-49B4-B4A5-34CCC45225DC}" srcOrd="0" destOrd="0" presId="urn:microsoft.com/office/officeart/2005/8/layout/cycle4"/>
    <dgm:cxn modelId="{6895E243-CEBC-4CCD-89A3-6BEA194B0A9C}" type="presParOf" srcId="{C53AC530-A6BB-44A7-858B-72EEDBD9CB93}" destId="{9E1943E4-819E-473E-90B2-4F8E0AA34276}" srcOrd="1" destOrd="0" presId="urn:microsoft.com/office/officeart/2005/8/layout/cycle4"/>
    <dgm:cxn modelId="{4400FB2E-23E0-4DC8-B522-C5DB3C4B4F86}" type="presParOf" srcId="{C53AC530-A6BB-44A7-858B-72EEDBD9CB93}" destId="{1BDA02E9-ED5B-4123-B18D-32D5E18F6956}" srcOrd="2" destOrd="0" presId="urn:microsoft.com/office/officeart/2005/8/layout/cycle4"/>
    <dgm:cxn modelId="{1EA26465-481A-4E09-80BF-CC8D1D440829}" type="presParOf" srcId="{C53AC530-A6BB-44A7-858B-72EEDBD9CB93}" destId="{04C0D5BC-7DC8-4026-919F-F56D4DAF9F0D}" srcOrd="3" destOrd="0" presId="urn:microsoft.com/office/officeart/2005/8/layout/cycle4"/>
    <dgm:cxn modelId="{630B7C56-2FBE-473A-8AB0-6EFDDB3D2801}" type="presParOf" srcId="{C53AC530-A6BB-44A7-858B-72EEDBD9CB93}" destId="{DDE70B06-31F8-45D6-90B2-22A31964B507}" srcOrd="4" destOrd="0" presId="urn:microsoft.com/office/officeart/2005/8/layout/cycle4"/>
    <dgm:cxn modelId="{C4876F31-CF78-4201-817A-2030207A9DB2}" type="presParOf" srcId="{B904CEDE-B520-44CA-8573-BCDF96FAC407}" destId="{25D15D7B-F504-42F0-980A-91D5AA74D399}" srcOrd="2" destOrd="0" presId="urn:microsoft.com/office/officeart/2005/8/layout/cycle4"/>
    <dgm:cxn modelId="{BC64B875-B4D8-4ED9-AF8D-2081D05B33C2}" type="presParOf" srcId="{B904CEDE-B520-44CA-8573-BCDF96FAC407}" destId="{54ABEE3F-F9EE-4610-93C0-5EC4E3DF332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6D6EDEF-DFAD-4924-AB5D-4146A10AD3D2}" type="doc">
      <dgm:prSet loTypeId="urn:microsoft.com/office/officeart/2005/8/layout/matrix2" loCatId="matrix" qsTypeId="urn:microsoft.com/office/officeart/2005/8/quickstyle/simple1" qsCatId="simple" csTypeId="urn:microsoft.com/office/officeart/2005/8/colors/colorful2" csCatId="colorful" phldr="1"/>
      <dgm:spPr/>
      <dgm:t>
        <a:bodyPr/>
        <a:lstStyle/>
        <a:p>
          <a:endParaRPr lang="tr-TR"/>
        </a:p>
      </dgm:t>
    </dgm:pt>
    <dgm:pt modelId="{61556EB1-961E-4DDA-9CBA-BA933B7F4552}">
      <dgm:prSet phldrT="[Metin]"/>
      <dgm:spPr>
        <a:solidFill>
          <a:srgbClr val="D8BC46"/>
        </a:solidFill>
      </dgm:spPr>
      <dgm:t>
        <a:bodyPr/>
        <a:lstStyle/>
        <a:p>
          <a:r>
            <a:rPr lang="tr-TR" dirty="0"/>
            <a:t>Motor Gelişim Alanında Belirtiler</a:t>
          </a:r>
        </a:p>
      </dgm:t>
    </dgm:pt>
    <dgm:pt modelId="{6BEC3B89-2E4A-4EF5-9FD2-C6124C50E591}" type="parTrans" cxnId="{E6D1AA4D-2E3A-4ABD-8941-DEBA469856FE}">
      <dgm:prSet/>
      <dgm:spPr/>
      <dgm:t>
        <a:bodyPr/>
        <a:lstStyle/>
        <a:p>
          <a:endParaRPr lang="tr-TR"/>
        </a:p>
      </dgm:t>
    </dgm:pt>
    <dgm:pt modelId="{9BA9F45C-0DC6-40EA-8FCD-D22E5454A78C}" type="sibTrans" cxnId="{E6D1AA4D-2E3A-4ABD-8941-DEBA469856FE}">
      <dgm:prSet/>
      <dgm:spPr/>
      <dgm:t>
        <a:bodyPr/>
        <a:lstStyle/>
        <a:p>
          <a:endParaRPr lang="tr-TR"/>
        </a:p>
      </dgm:t>
    </dgm:pt>
    <dgm:pt modelId="{2E3FEC5F-E7D4-4EE0-A36A-48C6483F1834}">
      <dgm:prSet phldrT="[Metin]"/>
      <dgm:spPr/>
      <dgm:t>
        <a:bodyPr/>
        <a:lstStyle/>
        <a:p>
          <a:r>
            <a:rPr lang="tr-TR" dirty="0"/>
            <a:t>Dil</a:t>
          </a:r>
          <a:r>
            <a:rPr lang="tr-TR" baseline="0" dirty="0"/>
            <a:t> Gelişim Alanında Belirtiler</a:t>
          </a:r>
          <a:endParaRPr lang="tr-TR" dirty="0"/>
        </a:p>
      </dgm:t>
    </dgm:pt>
    <dgm:pt modelId="{308D03C9-290F-4EF1-B276-D4C38C1F67AA}" type="parTrans" cxnId="{C3B0D5C1-04EE-4C3F-9737-DCE7B33E4E82}">
      <dgm:prSet/>
      <dgm:spPr/>
      <dgm:t>
        <a:bodyPr/>
        <a:lstStyle/>
        <a:p>
          <a:endParaRPr lang="tr-TR"/>
        </a:p>
      </dgm:t>
    </dgm:pt>
    <dgm:pt modelId="{E429DDD8-673E-4575-B00A-BE5D92E6917E}" type="sibTrans" cxnId="{C3B0D5C1-04EE-4C3F-9737-DCE7B33E4E82}">
      <dgm:prSet/>
      <dgm:spPr/>
      <dgm:t>
        <a:bodyPr/>
        <a:lstStyle/>
        <a:p>
          <a:endParaRPr lang="tr-TR"/>
        </a:p>
      </dgm:t>
    </dgm:pt>
    <dgm:pt modelId="{1A0F22CE-F0CA-4BE0-9CE3-5E0F8DDAD56B}">
      <dgm:prSet phldrT="[Metin]"/>
      <dgm:spPr/>
      <dgm:t>
        <a:bodyPr/>
        <a:lstStyle/>
        <a:p>
          <a:r>
            <a:rPr lang="tr-TR" dirty="0"/>
            <a:t>Sosyal-Duygusal Alanda Belirtiler</a:t>
          </a:r>
        </a:p>
      </dgm:t>
    </dgm:pt>
    <dgm:pt modelId="{564ED25A-50E0-4A95-B3C5-022774933A80}" type="parTrans" cxnId="{47CEB0A3-1D35-458D-A19F-FE752905C22C}">
      <dgm:prSet/>
      <dgm:spPr/>
      <dgm:t>
        <a:bodyPr/>
        <a:lstStyle/>
        <a:p>
          <a:endParaRPr lang="tr-TR"/>
        </a:p>
      </dgm:t>
    </dgm:pt>
    <dgm:pt modelId="{2F837A4F-1804-473A-AB6F-CB8E9ED6F8F0}" type="sibTrans" cxnId="{47CEB0A3-1D35-458D-A19F-FE752905C22C}">
      <dgm:prSet/>
      <dgm:spPr/>
      <dgm:t>
        <a:bodyPr/>
        <a:lstStyle/>
        <a:p>
          <a:endParaRPr lang="tr-TR"/>
        </a:p>
      </dgm:t>
    </dgm:pt>
    <dgm:pt modelId="{C0657FB9-F0E5-4936-8CB4-F2E4D2D9071A}">
      <dgm:prSet/>
      <dgm:spPr>
        <a:solidFill>
          <a:srgbClr val="E1E19B"/>
        </a:solidFill>
      </dgm:spPr>
      <dgm:t>
        <a:bodyPr/>
        <a:lstStyle/>
        <a:p>
          <a:r>
            <a:rPr lang="tr-TR" dirty="0"/>
            <a:t>Bilişsel Gelişim Alanda Belirtiler </a:t>
          </a:r>
        </a:p>
      </dgm:t>
    </dgm:pt>
    <dgm:pt modelId="{50C55391-6AE6-4A8C-AF5C-9C4AE6F83D66}" type="parTrans" cxnId="{49F02A87-EA3A-4A45-9EF0-94D67727AE64}">
      <dgm:prSet/>
      <dgm:spPr/>
      <dgm:t>
        <a:bodyPr/>
        <a:lstStyle/>
        <a:p>
          <a:endParaRPr lang="tr-TR"/>
        </a:p>
      </dgm:t>
    </dgm:pt>
    <dgm:pt modelId="{AF8B7A32-78E2-4CD8-BABD-4A947002EF18}" type="sibTrans" cxnId="{49F02A87-EA3A-4A45-9EF0-94D67727AE64}">
      <dgm:prSet/>
      <dgm:spPr/>
      <dgm:t>
        <a:bodyPr/>
        <a:lstStyle/>
        <a:p>
          <a:endParaRPr lang="tr-TR"/>
        </a:p>
      </dgm:t>
    </dgm:pt>
    <dgm:pt modelId="{FEC076B8-8298-47C5-A485-89FFF56A09BD}" type="pres">
      <dgm:prSet presAssocID="{36D6EDEF-DFAD-4924-AB5D-4146A10AD3D2}" presName="matrix" presStyleCnt="0">
        <dgm:presLayoutVars>
          <dgm:chMax val="1"/>
          <dgm:dir/>
          <dgm:resizeHandles val="exact"/>
        </dgm:presLayoutVars>
      </dgm:prSet>
      <dgm:spPr/>
      <dgm:t>
        <a:bodyPr/>
        <a:lstStyle/>
        <a:p>
          <a:endParaRPr lang="tr-TR"/>
        </a:p>
      </dgm:t>
    </dgm:pt>
    <dgm:pt modelId="{11B21747-0403-4B61-BE23-D150AC97D822}" type="pres">
      <dgm:prSet presAssocID="{36D6EDEF-DFAD-4924-AB5D-4146A10AD3D2}" presName="axisShape" presStyleLbl="bgShp" presStyleIdx="0" presStyleCnt="1"/>
      <dgm:spPr/>
    </dgm:pt>
    <dgm:pt modelId="{83BCD5ED-B1BC-480E-BE9A-AA964E1ADC3E}" type="pres">
      <dgm:prSet presAssocID="{36D6EDEF-DFAD-4924-AB5D-4146A10AD3D2}" presName="rect1" presStyleLbl="node1" presStyleIdx="0" presStyleCnt="4">
        <dgm:presLayoutVars>
          <dgm:chMax val="0"/>
          <dgm:chPref val="0"/>
          <dgm:bulletEnabled val="1"/>
        </dgm:presLayoutVars>
      </dgm:prSet>
      <dgm:spPr/>
      <dgm:t>
        <a:bodyPr/>
        <a:lstStyle/>
        <a:p>
          <a:endParaRPr lang="tr-TR"/>
        </a:p>
      </dgm:t>
    </dgm:pt>
    <dgm:pt modelId="{2C1E345D-6F7A-46D7-886A-201F216881E3}" type="pres">
      <dgm:prSet presAssocID="{36D6EDEF-DFAD-4924-AB5D-4146A10AD3D2}" presName="rect2" presStyleLbl="node1" presStyleIdx="1" presStyleCnt="4">
        <dgm:presLayoutVars>
          <dgm:chMax val="0"/>
          <dgm:chPref val="0"/>
          <dgm:bulletEnabled val="1"/>
        </dgm:presLayoutVars>
      </dgm:prSet>
      <dgm:spPr/>
      <dgm:t>
        <a:bodyPr/>
        <a:lstStyle/>
        <a:p>
          <a:endParaRPr lang="tr-TR"/>
        </a:p>
      </dgm:t>
    </dgm:pt>
    <dgm:pt modelId="{DB9B5D5A-905C-4339-B289-263A859525DE}" type="pres">
      <dgm:prSet presAssocID="{36D6EDEF-DFAD-4924-AB5D-4146A10AD3D2}" presName="rect3" presStyleLbl="node1" presStyleIdx="2" presStyleCnt="4">
        <dgm:presLayoutVars>
          <dgm:chMax val="0"/>
          <dgm:chPref val="0"/>
          <dgm:bulletEnabled val="1"/>
        </dgm:presLayoutVars>
      </dgm:prSet>
      <dgm:spPr/>
      <dgm:t>
        <a:bodyPr/>
        <a:lstStyle/>
        <a:p>
          <a:endParaRPr lang="tr-TR"/>
        </a:p>
      </dgm:t>
    </dgm:pt>
    <dgm:pt modelId="{3CE07E21-826B-46CB-893C-585C9CE3F2D2}" type="pres">
      <dgm:prSet presAssocID="{36D6EDEF-DFAD-4924-AB5D-4146A10AD3D2}" presName="rect4" presStyleLbl="node1" presStyleIdx="3" presStyleCnt="4">
        <dgm:presLayoutVars>
          <dgm:chMax val="0"/>
          <dgm:chPref val="0"/>
          <dgm:bulletEnabled val="1"/>
        </dgm:presLayoutVars>
      </dgm:prSet>
      <dgm:spPr/>
      <dgm:t>
        <a:bodyPr/>
        <a:lstStyle/>
        <a:p>
          <a:endParaRPr lang="tr-TR"/>
        </a:p>
      </dgm:t>
    </dgm:pt>
  </dgm:ptLst>
  <dgm:cxnLst>
    <dgm:cxn modelId="{53BFF5AF-30BA-498A-824A-B5194BFCB403}" type="presOf" srcId="{2E3FEC5F-E7D4-4EE0-A36A-48C6483F1834}" destId="{DB9B5D5A-905C-4339-B289-263A859525DE}" srcOrd="0" destOrd="0" presId="urn:microsoft.com/office/officeart/2005/8/layout/matrix2"/>
    <dgm:cxn modelId="{7486E955-F8B3-4D58-BFAB-035278F59C33}" type="presOf" srcId="{C0657FB9-F0E5-4936-8CB4-F2E4D2D9071A}" destId="{2C1E345D-6F7A-46D7-886A-201F216881E3}" srcOrd="0" destOrd="0" presId="urn:microsoft.com/office/officeart/2005/8/layout/matrix2"/>
    <dgm:cxn modelId="{321FFBE7-9B89-42B2-AA73-A60D2A4FC2FD}" type="presOf" srcId="{36D6EDEF-DFAD-4924-AB5D-4146A10AD3D2}" destId="{FEC076B8-8298-47C5-A485-89FFF56A09BD}" srcOrd="0" destOrd="0" presId="urn:microsoft.com/office/officeart/2005/8/layout/matrix2"/>
    <dgm:cxn modelId="{6338B658-B62A-4940-BADB-309CAAD0BFC1}" type="presOf" srcId="{61556EB1-961E-4DDA-9CBA-BA933B7F4552}" destId="{83BCD5ED-B1BC-480E-BE9A-AA964E1ADC3E}" srcOrd="0" destOrd="0" presId="urn:microsoft.com/office/officeart/2005/8/layout/matrix2"/>
    <dgm:cxn modelId="{E6D1AA4D-2E3A-4ABD-8941-DEBA469856FE}" srcId="{36D6EDEF-DFAD-4924-AB5D-4146A10AD3D2}" destId="{61556EB1-961E-4DDA-9CBA-BA933B7F4552}" srcOrd="0" destOrd="0" parTransId="{6BEC3B89-2E4A-4EF5-9FD2-C6124C50E591}" sibTransId="{9BA9F45C-0DC6-40EA-8FCD-D22E5454A78C}"/>
    <dgm:cxn modelId="{47CEB0A3-1D35-458D-A19F-FE752905C22C}" srcId="{36D6EDEF-DFAD-4924-AB5D-4146A10AD3D2}" destId="{1A0F22CE-F0CA-4BE0-9CE3-5E0F8DDAD56B}" srcOrd="3" destOrd="0" parTransId="{564ED25A-50E0-4A95-B3C5-022774933A80}" sibTransId="{2F837A4F-1804-473A-AB6F-CB8E9ED6F8F0}"/>
    <dgm:cxn modelId="{C3B0D5C1-04EE-4C3F-9737-DCE7B33E4E82}" srcId="{36D6EDEF-DFAD-4924-AB5D-4146A10AD3D2}" destId="{2E3FEC5F-E7D4-4EE0-A36A-48C6483F1834}" srcOrd="2" destOrd="0" parTransId="{308D03C9-290F-4EF1-B276-D4C38C1F67AA}" sibTransId="{E429DDD8-673E-4575-B00A-BE5D92E6917E}"/>
    <dgm:cxn modelId="{59DFDE7F-F613-4715-ABD3-ED80D48D13A8}" type="presOf" srcId="{1A0F22CE-F0CA-4BE0-9CE3-5E0F8DDAD56B}" destId="{3CE07E21-826B-46CB-893C-585C9CE3F2D2}" srcOrd="0" destOrd="0" presId="urn:microsoft.com/office/officeart/2005/8/layout/matrix2"/>
    <dgm:cxn modelId="{49F02A87-EA3A-4A45-9EF0-94D67727AE64}" srcId="{36D6EDEF-DFAD-4924-AB5D-4146A10AD3D2}" destId="{C0657FB9-F0E5-4936-8CB4-F2E4D2D9071A}" srcOrd="1" destOrd="0" parTransId="{50C55391-6AE6-4A8C-AF5C-9C4AE6F83D66}" sibTransId="{AF8B7A32-78E2-4CD8-BABD-4A947002EF18}"/>
    <dgm:cxn modelId="{B54E1547-BE95-4F00-8FA1-B6D5A1ABFE68}" type="presParOf" srcId="{FEC076B8-8298-47C5-A485-89FFF56A09BD}" destId="{11B21747-0403-4B61-BE23-D150AC97D822}" srcOrd="0" destOrd="0" presId="urn:microsoft.com/office/officeart/2005/8/layout/matrix2"/>
    <dgm:cxn modelId="{30FEFA83-093D-4D66-9532-7E760D214E9C}" type="presParOf" srcId="{FEC076B8-8298-47C5-A485-89FFF56A09BD}" destId="{83BCD5ED-B1BC-480E-BE9A-AA964E1ADC3E}" srcOrd="1" destOrd="0" presId="urn:microsoft.com/office/officeart/2005/8/layout/matrix2"/>
    <dgm:cxn modelId="{32FA665E-7927-47B7-BDE6-EB4223B99238}" type="presParOf" srcId="{FEC076B8-8298-47C5-A485-89FFF56A09BD}" destId="{2C1E345D-6F7A-46D7-886A-201F216881E3}" srcOrd="2" destOrd="0" presId="urn:microsoft.com/office/officeart/2005/8/layout/matrix2"/>
    <dgm:cxn modelId="{FAF5ED64-1591-41DF-A27B-7E2EC06F79B8}" type="presParOf" srcId="{FEC076B8-8298-47C5-A485-89FFF56A09BD}" destId="{DB9B5D5A-905C-4339-B289-263A859525DE}" srcOrd="3" destOrd="0" presId="urn:microsoft.com/office/officeart/2005/8/layout/matrix2"/>
    <dgm:cxn modelId="{C69C000C-C623-48C6-9CCA-4A493E02FE63}" type="presParOf" srcId="{FEC076B8-8298-47C5-A485-89FFF56A09BD}" destId="{3CE07E21-826B-46CB-893C-585C9CE3F2D2}"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6D6EDEF-DFAD-4924-AB5D-4146A10AD3D2}"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tr-TR"/>
        </a:p>
      </dgm:t>
    </dgm:pt>
    <dgm:pt modelId="{61556EB1-961E-4DDA-9CBA-BA933B7F4552}">
      <dgm:prSet phldrT="[Metin]" custT="1"/>
      <dgm:spPr>
        <a:solidFill>
          <a:srgbClr val="D8BC46"/>
        </a:solidFill>
      </dgm:spPr>
      <dgm:t>
        <a:bodyPr/>
        <a:lstStyle/>
        <a:p>
          <a:r>
            <a:rPr lang="tr-TR" sz="1200" dirty="0">
              <a:latin typeface="Segoe UI" panose="020B0502040204020203" pitchFamily="34" charset="0"/>
              <a:cs typeface="Segoe UI" panose="020B0502040204020203" pitchFamily="34" charset="0"/>
            </a:rPr>
            <a:t>Motor Gelişim Alanında Belirtiler</a:t>
          </a:r>
        </a:p>
      </dgm:t>
    </dgm:pt>
    <dgm:pt modelId="{6BEC3B89-2E4A-4EF5-9FD2-C6124C50E591}" type="parTrans" cxnId="{E6D1AA4D-2E3A-4ABD-8941-DEBA469856FE}">
      <dgm:prSet/>
      <dgm:spPr/>
      <dgm:t>
        <a:bodyPr/>
        <a:lstStyle/>
        <a:p>
          <a:endParaRPr lang="tr-TR" sz="1200">
            <a:latin typeface="Segoe UI" panose="020B0502040204020203" pitchFamily="34" charset="0"/>
            <a:cs typeface="Segoe UI" panose="020B0502040204020203" pitchFamily="34" charset="0"/>
          </a:endParaRPr>
        </a:p>
      </dgm:t>
    </dgm:pt>
    <dgm:pt modelId="{9BA9F45C-0DC6-40EA-8FCD-D22E5454A78C}" type="sibTrans" cxnId="{E6D1AA4D-2E3A-4ABD-8941-DEBA469856FE}">
      <dgm:prSet/>
      <dgm:spPr/>
      <dgm:t>
        <a:bodyPr/>
        <a:lstStyle/>
        <a:p>
          <a:endParaRPr lang="tr-TR" sz="1200">
            <a:latin typeface="Segoe UI" panose="020B0502040204020203" pitchFamily="34" charset="0"/>
            <a:cs typeface="Segoe UI" panose="020B0502040204020203" pitchFamily="34" charset="0"/>
          </a:endParaRPr>
        </a:p>
      </dgm:t>
    </dgm:pt>
    <dgm:pt modelId="{2E3FEC5F-E7D4-4EE0-A36A-48C6483F1834}">
      <dgm:prSet phldrT="[Metin]" custT="1"/>
      <dgm:spPr/>
      <dgm:t>
        <a:bodyPr/>
        <a:lstStyle/>
        <a:p>
          <a:r>
            <a:rPr lang="tr-TR" sz="1200" dirty="0">
              <a:latin typeface="Segoe UI" panose="020B0502040204020203" pitchFamily="34" charset="0"/>
              <a:cs typeface="Segoe UI" panose="020B0502040204020203" pitchFamily="34" charset="0"/>
            </a:rPr>
            <a:t>Dil</a:t>
          </a:r>
          <a:r>
            <a:rPr lang="tr-TR" sz="1200" baseline="0" dirty="0">
              <a:latin typeface="Segoe UI" panose="020B0502040204020203" pitchFamily="34" charset="0"/>
              <a:cs typeface="Segoe UI" panose="020B0502040204020203" pitchFamily="34" charset="0"/>
            </a:rPr>
            <a:t> Gelişim Alanında Belirtiler</a:t>
          </a:r>
          <a:endParaRPr lang="tr-TR" sz="1200" dirty="0">
            <a:latin typeface="Segoe UI" panose="020B0502040204020203" pitchFamily="34" charset="0"/>
            <a:cs typeface="Segoe UI" panose="020B0502040204020203" pitchFamily="34" charset="0"/>
          </a:endParaRPr>
        </a:p>
      </dgm:t>
    </dgm:pt>
    <dgm:pt modelId="{308D03C9-290F-4EF1-B276-D4C38C1F67AA}" type="parTrans" cxnId="{C3B0D5C1-04EE-4C3F-9737-DCE7B33E4E82}">
      <dgm:prSet/>
      <dgm:spPr/>
      <dgm:t>
        <a:bodyPr/>
        <a:lstStyle/>
        <a:p>
          <a:endParaRPr lang="tr-TR" sz="1200">
            <a:latin typeface="Segoe UI" panose="020B0502040204020203" pitchFamily="34" charset="0"/>
            <a:cs typeface="Segoe UI" panose="020B0502040204020203" pitchFamily="34" charset="0"/>
          </a:endParaRPr>
        </a:p>
      </dgm:t>
    </dgm:pt>
    <dgm:pt modelId="{E429DDD8-673E-4575-B00A-BE5D92E6917E}" type="sibTrans" cxnId="{C3B0D5C1-04EE-4C3F-9737-DCE7B33E4E82}">
      <dgm:prSet/>
      <dgm:spPr/>
      <dgm:t>
        <a:bodyPr/>
        <a:lstStyle/>
        <a:p>
          <a:endParaRPr lang="tr-TR" sz="1200">
            <a:latin typeface="Segoe UI" panose="020B0502040204020203" pitchFamily="34" charset="0"/>
            <a:cs typeface="Segoe UI" panose="020B0502040204020203" pitchFamily="34" charset="0"/>
          </a:endParaRPr>
        </a:p>
      </dgm:t>
    </dgm:pt>
    <dgm:pt modelId="{1A0F22CE-F0CA-4BE0-9CE3-5E0F8DDAD56B}">
      <dgm:prSet phldrT="[Metin]" custT="1"/>
      <dgm:spPr/>
      <dgm:t>
        <a:bodyPr/>
        <a:lstStyle/>
        <a:p>
          <a:r>
            <a:rPr lang="tr-TR" sz="1200" dirty="0">
              <a:latin typeface="Segoe UI" panose="020B0502040204020203" pitchFamily="34" charset="0"/>
              <a:cs typeface="Segoe UI" panose="020B0502040204020203" pitchFamily="34" charset="0"/>
            </a:rPr>
            <a:t>Sosyal-Duygusal Alanda Belirtiler</a:t>
          </a:r>
        </a:p>
      </dgm:t>
    </dgm:pt>
    <dgm:pt modelId="{564ED25A-50E0-4A95-B3C5-022774933A80}" type="parTrans" cxnId="{47CEB0A3-1D35-458D-A19F-FE752905C22C}">
      <dgm:prSet/>
      <dgm:spPr/>
      <dgm:t>
        <a:bodyPr/>
        <a:lstStyle/>
        <a:p>
          <a:endParaRPr lang="tr-TR" sz="1200">
            <a:latin typeface="Segoe UI" panose="020B0502040204020203" pitchFamily="34" charset="0"/>
            <a:cs typeface="Segoe UI" panose="020B0502040204020203" pitchFamily="34" charset="0"/>
          </a:endParaRPr>
        </a:p>
      </dgm:t>
    </dgm:pt>
    <dgm:pt modelId="{2F837A4F-1804-473A-AB6F-CB8E9ED6F8F0}" type="sibTrans" cxnId="{47CEB0A3-1D35-458D-A19F-FE752905C22C}">
      <dgm:prSet/>
      <dgm:spPr/>
      <dgm:t>
        <a:bodyPr/>
        <a:lstStyle/>
        <a:p>
          <a:endParaRPr lang="tr-TR" sz="1200">
            <a:latin typeface="Segoe UI" panose="020B0502040204020203" pitchFamily="34" charset="0"/>
            <a:cs typeface="Segoe UI" panose="020B0502040204020203" pitchFamily="34" charset="0"/>
          </a:endParaRPr>
        </a:p>
      </dgm:t>
    </dgm:pt>
    <dgm:pt modelId="{C0657FB9-F0E5-4936-8CB4-F2E4D2D9071A}">
      <dgm:prSet custT="1"/>
      <dgm:spPr>
        <a:solidFill>
          <a:srgbClr val="E1E19B"/>
        </a:solidFill>
      </dgm:spPr>
      <dgm:t>
        <a:bodyPr/>
        <a:lstStyle/>
        <a:p>
          <a:r>
            <a:rPr lang="tr-TR" sz="1200" dirty="0">
              <a:solidFill>
                <a:schemeClr val="tx1"/>
              </a:solidFill>
              <a:latin typeface="Segoe UI" panose="020B0502040204020203" pitchFamily="34" charset="0"/>
              <a:cs typeface="Segoe UI" panose="020B0502040204020203" pitchFamily="34" charset="0"/>
            </a:rPr>
            <a:t>Bilişsel Gelişim Alanda Belirtiler </a:t>
          </a:r>
        </a:p>
      </dgm:t>
    </dgm:pt>
    <dgm:pt modelId="{50C55391-6AE6-4A8C-AF5C-9C4AE6F83D66}" type="parTrans" cxnId="{49F02A87-EA3A-4A45-9EF0-94D67727AE64}">
      <dgm:prSet/>
      <dgm:spPr/>
      <dgm:t>
        <a:bodyPr/>
        <a:lstStyle/>
        <a:p>
          <a:endParaRPr lang="tr-TR" sz="1200">
            <a:latin typeface="Segoe UI" panose="020B0502040204020203" pitchFamily="34" charset="0"/>
            <a:cs typeface="Segoe UI" panose="020B0502040204020203" pitchFamily="34" charset="0"/>
          </a:endParaRPr>
        </a:p>
      </dgm:t>
    </dgm:pt>
    <dgm:pt modelId="{AF8B7A32-78E2-4CD8-BABD-4A947002EF18}" type="sibTrans" cxnId="{49F02A87-EA3A-4A45-9EF0-94D67727AE64}">
      <dgm:prSet/>
      <dgm:spPr/>
      <dgm:t>
        <a:bodyPr/>
        <a:lstStyle/>
        <a:p>
          <a:endParaRPr lang="tr-TR" sz="1200">
            <a:latin typeface="Segoe UI" panose="020B0502040204020203" pitchFamily="34" charset="0"/>
            <a:cs typeface="Segoe UI" panose="020B0502040204020203" pitchFamily="34" charset="0"/>
          </a:endParaRPr>
        </a:p>
      </dgm:t>
    </dgm:pt>
    <dgm:pt modelId="{85BFBDD3-0F59-4CAA-AB63-6CD71B583948}" type="pres">
      <dgm:prSet presAssocID="{36D6EDEF-DFAD-4924-AB5D-4146A10AD3D2}" presName="Name0" presStyleCnt="0">
        <dgm:presLayoutVars>
          <dgm:chMax val="7"/>
          <dgm:resizeHandles val="exact"/>
        </dgm:presLayoutVars>
      </dgm:prSet>
      <dgm:spPr/>
      <dgm:t>
        <a:bodyPr/>
        <a:lstStyle/>
        <a:p>
          <a:endParaRPr lang="tr-TR"/>
        </a:p>
      </dgm:t>
    </dgm:pt>
    <dgm:pt modelId="{321163FE-F7C4-4C0E-A20D-D98652045F1D}" type="pres">
      <dgm:prSet presAssocID="{36D6EDEF-DFAD-4924-AB5D-4146A10AD3D2}" presName="comp1" presStyleCnt="0"/>
      <dgm:spPr/>
    </dgm:pt>
    <dgm:pt modelId="{408F000E-E0B7-4267-B1F1-B75E37CEEDF8}" type="pres">
      <dgm:prSet presAssocID="{36D6EDEF-DFAD-4924-AB5D-4146A10AD3D2}" presName="circle1" presStyleLbl="node1" presStyleIdx="0" presStyleCnt="4"/>
      <dgm:spPr/>
      <dgm:t>
        <a:bodyPr/>
        <a:lstStyle/>
        <a:p>
          <a:endParaRPr lang="tr-TR"/>
        </a:p>
      </dgm:t>
    </dgm:pt>
    <dgm:pt modelId="{A41278A1-CC1F-436E-AEEE-8DC3B0B86090}" type="pres">
      <dgm:prSet presAssocID="{36D6EDEF-DFAD-4924-AB5D-4146A10AD3D2}" presName="c1text" presStyleLbl="node1" presStyleIdx="0" presStyleCnt="4">
        <dgm:presLayoutVars>
          <dgm:bulletEnabled val="1"/>
        </dgm:presLayoutVars>
      </dgm:prSet>
      <dgm:spPr/>
      <dgm:t>
        <a:bodyPr/>
        <a:lstStyle/>
        <a:p>
          <a:endParaRPr lang="tr-TR"/>
        </a:p>
      </dgm:t>
    </dgm:pt>
    <dgm:pt modelId="{569FB361-C63A-43E6-A4A9-5FD9F0381956}" type="pres">
      <dgm:prSet presAssocID="{36D6EDEF-DFAD-4924-AB5D-4146A10AD3D2}" presName="comp2" presStyleCnt="0"/>
      <dgm:spPr/>
    </dgm:pt>
    <dgm:pt modelId="{31CCFB33-7DB4-4E3A-9862-D8C02ED59F93}" type="pres">
      <dgm:prSet presAssocID="{36D6EDEF-DFAD-4924-AB5D-4146A10AD3D2}" presName="circle2" presStyleLbl="node1" presStyleIdx="1" presStyleCnt="4"/>
      <dgm:spPr/>
      <dgm:t>
        <a:bodyPr/>
        <a:lstStyle/>
        <a:p>
          <a:endParaRPr lang="tr-TR"/>
        </a:p>
      </dgm:t>
    </dgm:pt>
    <dgm:pt modelId="{10E9307A-2626-46ED-9AEC-7392E2A93B83}" type="pres">
      <dgm:prSet presAssocID="{36D6EDEF-DFAD-4924-AB5D-4146A10AD3D2}" presName="c2text" presStyleLbl="node1" presStyleIdx="1" presStyleCnt="4">
        <dgm:presLayoutVars>
          <dgm:bulletEnabled val="1"/>
        </dgm:presLayoutVars>
      </dgm:prSet>
      <dgm:spPr/>
      <dgm:t>
        <a:bodyPr/>
        <a:lstStyle/>
        <a:p>
          <a:endParaRPr lang="tr-TR"/>
        </a:p>
      </dgm:t>
    </dgm:pt>
    <dgm:pt modelId="{0C76DF9A-0848-41D7-BD6F-1D771DCD66B5}" type="pres">
      <dgm:prSet presAssocID="{36D6EDEF-DFAD-4924-AB5D-4146A10AD3D2}" presName="comp3" presStyleCnt="0"/>
      <dgm:spPr/>
    </dgm:pt>
    <dgm:pt modelId="{602DA17A-7682-40B4-9EE4-98F24387B646}" type="pres">
      <dgm:prSet presAssocID="{36D6EDEF-DFAD-4924-AB5D-4146A10AD3D2}" presName="circle3" presStyleLbl="node1" presStyleIdx="2" presStyleCnt="4"/>
      <dgm:spPr/>
      <dgm:t>
        <a:bodyPr/>
        <a:lstStyle/>
        <a:p>
          <a:endParaRPr lang="tr-TR"/>
        </a:p>
      </dgm:t>
    </dgm:pt>
    <dgm:pt modelId="{4DE91F44-904C-4391-8D72-89EF650133BF}" type="pres">
      <dgm:prSet presAssocID="{36D6EDEF-DFAD-4924-AB5D-4146A10AD3D2}" presName="c3text" presStyleLbl="node1" presStyleIdx="2" presStyleCnt="4">
        <dgm:presLayoutVars>
          <dgm:bulletEnabled val="1"/>
        </dgm:presLayoutVars>
      </dgm:prSet>
      <dgm:spPr/>
      <dgm:t>
        <a:bodyPr/>
        <a:lstStyle/>
        <a:p>
          <a:endParaRPr lang="tr-TR"/>
        </a:p>
      </dgm:t>
    </dgm:pt>
    <dgm:pt modelId="{E1E7AF6A-BD42-41A0-BAD9-D9745EB48358}" type="pres">
      <dgm:prSet presAssocID="{36D6EDEF-DFAD-4924-AB5D-4146A10AD3D2}" presName="comp4" presStyleCnt="0"/>
      <dgm:spPr/>
    </dgm:pt>
    <dgm:pt modelId="{F97660BF-EF89-4C18-9D2B-51C18020A475}" type="pres">
      <dgm:prSet presAssocID="{36D6EDEF-DFAD-4924-AB5D-4146A10AD3D2}" presName="circle4" presStyleLbl="node1" presStyleIdx="3" presStyleCnt="4" custScaleX="107898" custLinFactNeighborX="562" custLinFactNeighborY="745"/>
      <dgm:spPr/>
      <dgm:t>
        <a:bodyPr/>
        <a:lstStyle/>
        <a:p>
          <a:endParaRPr lang="tr-TR"/>
        </a:p>
      </dgm:t>
    </dgm:pt>
    <dgm:pt modelId="{8CA0F967-2B6C-4287-A182-9998E40D7636}" type="pres">
      <dgm:prSet presAssocID="{36D6EDEF-DFAD-4924-AB5D-4146A10AD3D2}" presName="c4text" presStyleLbl="node1" presStyleIdx="3" presStyleCnt="4">
        <dgm:presLayoutVars>
          <dgm:bulletEnabled val="1"/>
        </dgm:presLayoutVars>
      </dgm:prSet>
      <dgm:spPr/>
      <dgm:t>
        <a:bodyPr/>
        <a:lstStyle/>
        <a:p>
          <a:endParaRPr lang="tr-TR"/>
        </a:p>
      </dgm:t>
    </dgm:pt>
  </dgm:ptLst>
  <dgm:cxnLst>
    <dgm:cxn modelId="{BDBFCB2F-A141-4A9E-8578-E8E84D783B3D}" type="presOf" srcId="{36D6EDEF-DFAD-4924-AB5D-4146A10AD3D2}" destId="{85BFBDD3-0F59-4CAA-AB63-6CD71B583948}" srcOrd="0" destOrd="0" presId="urn:microsoft.com/office/officeart/2005/8/layout/venn2"/>
    <dgm:cxn modelId="{46B80162-0A4B-4EA1-84B0-F02402600E55}" type="presOf" srcId="{C0657FB9-F0E5-4936-8CB4-F2E4D2D9071A}" destId="{10E9307A-2626-46ED-9AEC-7392E2A93B83}" srcOrd="1" destOrd="0" presId="urn:microsoft.com/office/officeart/2005/8/layout/venn2"/>
    <dgm:cxn modelId="{1C110259-3981-4222-BBF5-9EB38567055D}" type="presOf" srcId="{61556EB1-961E-4DDA-9CBA-BA933B7F4552}" destId="{408F000E-E0B7-4267-B1F1-B75E37CEEDF8}" srcOrd="0" destOrd="0" presId="urn:microsoft.com/office/officeart/2005/8/layout/venn2"/>
    <dgm:cxn modelId="{16F5CB31-E634-4FDD-98C1-D9086FF94C4C}" type="presOf" srcId="{1A0F22CE-F0CA-4BE0-9CE3-5E0F8DDAD56B}" destId="{F97660BF-EF89-4C18-9D2B-51C18020A475}" srcOrd="0" destOrd="0" presId="urn:microsoft.com/office/officeart/2005/8/layout/venn2"/>
    <dgm:cxn modelId="{EF9A26BC-34A8-4765-A907-645374DA558C}" type="presOf" srcId="{C0657FB9-F0E5-4936-8CB4-F2E4D2D9071A}" destId="{31CCFB33-7DB4-4E3A-9862-D8C02ED59F93}" srcOrd="0" destOrd="0" presId="urn:microsoft.com/office/officeart/2005/8/layout/venn2"/>
    <dgm:cxn modelId="{3A1F953B-25B9-47FA-9F8D-86150AFB9AB4}" type="presOf" srcId="{61556EB1-961E-4DDA-9CBA-BA933B7F4552}" destId="{A41278A1-CC1F-436E-AEEE-8DC3B0B86090}" srcOrd="1" destOrd="0" presId="urn:microsoft.com/office/officeart/2005/8/layout/venn2"/>
    <dgm:cxn modelId="{E6D1AA4D-2E3A-4ABD-8941-DEBA469856FE}" srcId="{36D6EDEF-DFAD-4924-AB5D-4146A10AD3D2}" destId="{61556EB1-961E-4DDA-9CBA-BA933B7F4552}" srcOrd="0" destOrd="0" parTransId="{6BEC3B89-2E4A-4EF5-9FD2-C6124C50E591}" sibTransId="{9BA9F45C-0DC6-40EA-8FCD-D22E5454A78C}"/>
    <dgm:cxn modelId="{47CEB0A3-1D35-458D-A19F-FE752905C22C}" srcId="{36D6EDEF-DFAD-4924-AB5D-4146A10AD3D2}" destId="{1A0F22CE-F0CA-4BE0-9CE3-5E0F8DDAD56B}" srcOrd="3" destOrd="0" parTransId="{564ED25A-50E0-4A95-B3C5-022774933A80}" sibTransId="{2F837A4F-1804-473A-AB6F-CB8E9ED6F8F0}"/>
    <dgm:cxn modelId="{C3B0D5C1-04EE-4C3F-9737-DCE7B33E4E82}" srcId="{36D6EDEF-DFAD-4924-AB5D-4146A10AD3D2}" destId="{2E3FEC5F-E7D4-4EE0-A36A-48C6483F1834}" srcOrd="2" destOrd="0" parTransId="{308D03C9-290F-4EF1-B276-D4C38C1F67AA}" sibTransId="{E429DDD8-673E-4575-B00A-BE5D92E6917E}"/>
    <dgm:cxn modelId="{86943C1C-EF62-4138-9CCF-50CF882095BB}" type="presOf" srcId="{1A0F22CE-F0CA-4BE0-9CE3-5E0F8DDAD56B}" destId="{8CA0F967-2B6C-4287-A182-9998E40D7636}" srcOrd="1" destOrd="0" presId="urn:microsoft.com/office/officeart/2005/8/layout/venn2"/>
    <dgm:cxn modelId="{D0D2582A-1093-4235-BD52-ADA9CBF8463C}" type="presOf" srcId="{2E3FEC5F-E7D4-4EE0-A36A-48C6483F1834}" destId="{4DE91F44-904C-4391-8D72-89EF650133BF}" srcOrd="1" destOrd="0" presId="urn:microsoft.com/office/officeart/2005/8/layout/venn2"/>
    <dgm:cxn modelId="{7421D9BF-CDD3-492A-9CA4-3CF9B3387EB5}" type="presOf" srcId="{2E3FEC5F-E7D4-4EE0-A36A-48C6483F1834}" destId="{602DA17A-7682-40B4-9EE4-98F24387B646}" srcOrd="0" destOrd="0" presId="urn:microsoft.com/office/officeart/2005/8/layout/venn2"/>
    <dgm:cxn modelId="{49F02A87-EA3A-4A45-9EF0-94D67727AE64}" srcId="{36D6EDEF-DFAD-4924-AB5D-4146A10AD3D2}" destId="{C0657FB9-F0E5-4936-8CB4-F2E4D2D9071A}" srcOrd="1" destOrd="0" parTransId="{50C55391-6AE6-4A8C-AF5C-9C4AE6F83D66}" sibTransId="{AF8B7A32-78E2-4CD8-BABD-4A947002EF18}"/>
    <dgm:cxn modelId="{BEEC8429-23D5-4BEB-939C-214D8D698A38}" type="presParOf" srcId="{85BFBDD3-0F59-4CAA-AB63-6CD71B583948}" destId="{321163FE-F7C4-4C0E-A20D-D98652045F1D}" srcOrd="0" destOrd="0" presId="urn:microsoft.com/office/officeart/2005/8/layout/venn2"/>
    <dgm:cxn modelId="{D3F5FB02-D5C9-4412-9721-C74F1D80F9E1}" type="presParOf" srcId="{321163FE-F7C4-4C0E-A20D-D98652045F1D}" destId="{408F000E-E0B7-4267-B1F1-B75E37CEEDF8}" srcOrd="0" destOrd="0" presId="urn:microsoft.com/office/officeart/2005/8/layout/venn2"/>
    <dgm:cxn modelId="{BF6912E4-6114-423B-BD79-F6C26374D86C}" type="presParOf" srcId="{321163FE-F7C4-4C0E-A20D-D98652045F1D}" destId="{A41278A1-CC1F-436E-AEEE-8DC3B0B86090}" srcOrd="1" destOrd="0" presId="urn:microsoft.com/office/officeart/2005/8/layout/venn2"/>
    <dgm:cxn modelId="{C32D3A1F-D5A9-4962-BE0B-8C295DE5751C}" type="presParOf" srcId="{85BFBDD3-0F59-4CAA-AB63-6CD71B583948}" destId="{569FB361-C63A-43E6-A4A9-5FD9F0381956}" srcOrd="1" destOrd="0" presId="urn:microsoft.com/office/officeart/2005/8/layout/venn2"/>
    <dgm:cxn modelId="{1E91CA70-E773-4ABB-9A30-1CEFA4732DDA}" type="presParOf" srcId="{569FB361-C63A-43E6-A4A9-5FD9F0381956}" destId="{31CCFB33-7DB4-4E3A-9862-D8C02ED59F93}" srcOrd="0" destOrd="0" presId="urn:microsoft.com/office/officeart/2005/8/layout/venn2"/>
    <dgm:cxn modelId="{5115811D-2A71-477D-A09D-38F9C4A28470}" type="presParOf" srcId="{569FB361-C63A-43E6-A4A9-5FD9F0381956}" destId="{10E9307A-2626-46ED-9AEC-7392E2A93B83}" srcOrd="1" destOrd="0" presId="urn:microsoft.com/office/officeart/2005/8/layout/venn2"/>
    <dgm:cxn modelId="{B1502885-D4C6-4E7B-A0FD-0E56D0FA5970}" type="presParOf" srcId="{85BFBDD3-0F59-4CAA-AB63-6CD71B583948}" destId="{0C76DF9A-0848-41D7-BD6F-1D771DCD66B5}" srcOrd="2" destOrd="0" presId="urn:microsoft.com/office/officeart/2005/8/layout/venn2"/>
    <dgm:cxn modelId="{28D265D6-573F-47FB-9685-0BE1676CD94E}" type="presParOf" srcId="{0C76DF9A-0848-41D7-BD6F-1D771DCD66B5}" destId="{602DA17A-7682-40B4-9EE4-98F24387B646}" srcOrd="0" destOrd="0" presId="urn:microsoft.com/office/officeart/2005/8/layout/venn2"/>
    <dgm:cxn modelId="{FA141EDC-509C-4DAF-B5B3-7894CD26E122}" type="presParOf" srcId="{0C76DF9A-0848-41D7-BD6F-1D771DCD66B5}" destId="{4DE91F44-904C-4391-8D72-89EF650133BF}" srcOrd="1" destOrd="0" presId="urn:microsoft.com/office/officeart/2005/8/layout/venn2"/>
    <dgm:cxn modelId="{A5EEBEF5-4770-4D7A-94FC-37DD36ED512C}" type="presParOf" srcId="{85BFBDD3-0F59-4CAA-AB63-6CD71B583948}" destId="{E1E7AF6A-BD42-41A0-BAD9-D9745EB48358}" srcOrd="3" destOrd="0" presId="urn:microsoft.com/office/officeart/2005/8/layout/venn2"/>
    <dgm:cxn modelId="{A3468E31-A6D7-47ED-AE7A-02C236BE7CF6}" type="presParOf" srcId="{E1E7AF6A-BD42-41A0-BAD9-D9745EB48358}" destId="{F97660BF-EF89-4C18-9D2B-51C18020A475}" srcOrd="0" destOrd="0" presId="urn:microsoft.com/office/officeart/2005/8/layout/venn2"/>
    <dgm:cxn modelId="{5999426F-198F-44B9-95CB-32BEA37DA0BE}" type="presParOf" srcId="{E1E7AF6A-BD42-41A0-BAD9-D9745EB48358}" destId="{8CA0F967-2B6C-4287-A182-9998E40D763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2091874-5576-4C75-B37A-69E4521B36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9E491E92-D0FF-4BA8-A8C3-624624CDF628}">
      <dgm:prSet phldrT="[Metin]"/>
      <dgm:spPr/>
      <dgm:t>
        <a:bodyPr/>
        <a:lstStyle/>
        <a:p>
          <a:r>
            <a:rPr lang="tr-TR" dirty="0" err="1">
              <a:latin typeface="Segoe UI" panose="020B0502040204020203" pitchFamily="34" charset="0"/>
              <a:cs typeface="Segoe UI" panose="020B0502040204020203" pitchFamily="34" charset="0"/>
            </a:rPr>
            <a:t>Gilliam</a:t>
          </a:r>
          <a:r>
            <a:rPr lang="tr-TR" dirty="0">
              <a:latin typeface="Segoe UI" panose="020B0502040204020203" pitchFamily="34" charset="0"/>
              <a:cs typeface="Segoe UI" panose="020B0502040204020203" pitchFamily="34" charset="0"/>
            </a:rPr>
            <a:t> Otistik Bozukluk Derecelendirme Ölçeği Türkçe Versiyonu (GOBDÖ-2-TV)</a:t>
          </a:r>
        </a:p>
      </dgm:t>
    </dgm:pt>
    <dgm:pt modelId="{571BD912-E6AB-4B03-A393-F9529F8640C8}" type="parTrans" cxnId="{BDDD73EF-C597-4714-85FD-09B0510A3721}">
      <dgm:prSet/>
      <dgm:spPr/>
      <dgm:t>
        <a:bodyPr/>
        <a:lstStyle/>
        <a:p>
          <a:endParaRPr lang="tr-TR">
            <a:latin typeface="Segoe UI" panose="020B0502040204020203" pitchFamily="34" charset="0"/>
            <a:cs typeface="Segoe UI" panose="020B0502040204020203" pitchFamily="34" charset="0"/>
          </a:endParaRPr>
        </a:p>
      </dgm:t>
    </dgm:pt>
    <dgm:pt modelId="{1D501968-1A4D-48FA-9B80-B3BF4BCE2A23}" type="sibTrans" cxnId="{BDDD73EF-C597-4714-85FD-09B0510A3721}">
      <dgm:prSet/>
      <dgm:spPr/>
      <dgm:t>
        <a:bodyPr/>
        <a:lstStyle/>
        <a:p>
          <a:endParaRPr lang="tr-TR">
            <a:latin typeface="Segoe UI" panose="020B0502040204020203" pitchFamily="34" charset="0"/>
            <a:cs typeface="Segoe UI" panose="020B0502040204020203" pitchFamily="34" charset="0"/>
          </a:endParaRPr>
        </a:p>
      </dgm:t>
    </dgm:pt>
    <dgm:pt modelId="{07A55C42-F09D-44E7-942B-630C2D282F9B}">
      <dgm:prSet/>
      <dgm:spPr/>
      <dgm:t>
        <a:bodyPr/>
        <a:lstStyle/>
        <a:p>
          <a:r>
            <a:rPr lang="tr-TR" dirty="0">
              <a:latin typeface="Segoe UI" panose="020B0502040204020203" pitchFamily="34" charset="0"/>
              <a:cs typeface="Segoe UI" panose="020B0502040204020203" pitchFamily="34" charset="0"/>
            </a:rPr>
            <a:t>Etkileşim Temelli Erken Çocuklukta Müdahale Programı (ETEÇOM)</a:t>
          </a:r>
        </a:p>
      </dgm:t>
    </dgm:pt>
    <dgm:pt modelId="{5EA94631-672D-46D7-9871-EF322E177742}" type="parTrans" cxnId="{4D15934B-7A28-4B6A-868F-094FD7CF72D9}">
      <dgm:prSet/>
      <dgm:spPr/>
      <dgm:t>
        <a:bodyPr/>
        <a:lstStyle/>
        <a:p>
          <a:endParaRPr lang="tr-TR">
            <a:latin typeface="Segoe UI" panose="020B0502040204020203" pitchFamily="34" charset="0"/>
            <a:cs typeface="Segoe UI" panose="020B0502040204020203" pitchFamily="34" charset="0"/>
          </a:endParaRPr>
        </a:p>
      </dgm:t>
    </dgm:pt>
    <dgm:pt modelId="{5687CB6E-E9D7-4878-A8EE-A32D235509E8}" type="sibTrans" cxnId="{4D15934B-7A28-4B6A-868F-094FD7CF72D9}">
      <dgm:prSet/>
      <dgm:spPr/>
      <dgm:t>
        <a:bodyPr/>
        <a:lstStyle/>
        <a:p>
          <a:endParaRPr lang="tr-TR">
            <a:latin typeface="Segoe UI" panose="020B0502040204020203" pitchFamily="34" charset="0"/>
            <a:cs typeface="Segoe UI" panose="020B0502040204020203" pitchFamily="34" charset="0"/>
          </a:endParaRPr>
        </a:p>
      </dgm:t>
    </dgm:pt>
    <dgm:pt modelId="{2C042C3A-B2B0-4B90-8DD5-3E57AB18E885}">
      <dgm:prSet/>
      <dgm:spPr/>
      <dgm:t>
        <a:bodyPr/>
        <a:lstStyle/>
        <a:p>
          <a:r>
            <a:rPr lang="tr-TR" dirty="0">
              <a:latin typeface="Segoe UI" panose="020B0502040204020203" pitchFamily="34" charset="0"/>
              <a:cs typeface="Segoe UI" panose="020B0502040204020203" pitchFamily="34" charset="0"/>
            </a:rPr>
            <a:t>Küçük Adımlar Erken Eğitim Programı (KAEEP)</a:t>
          </a:r>
        </a:p>
      </dgm:t>
    </dgm:pt>
    <dgm:pt modelId="{77A87D47-7A4A-4F08-8817-0EA10D021D96}" type="parTrans" cxnId="{ED251C48-0704-4F50-8DA9-D65FB3DB456A}">
      <dgm:prSet/>
      <dgm:spPr/>
      <dgm:t>
        <a:bodyPr/>
        <a:lstStyle/>
        <a:p>
          <a:endParaRPr lang="tr-TR">
            <a:latin typeface="Segoe UI" panose="020B0502040204020203" pitchFamily="34" charset="0"/>
            <a:cs typeface="Segoe UI" panose="020B0502040204020203" pitchFamily="34" charset="0"/>
          </a:endParaRPr>
        </a:p>
      </dgm:t>
    </dgm:pt>
    <dgm:pt modelId="{6FE09E7F-26F8-4C6C-9828-9C0D4EE4EE84}" type="sibTrans" cxnId="{ED251C48-0704-4F50-8DA9-D65FB3DB456A}">
      <dgm:prSet/>
      <dgm:spPr/>
      <dgm:t>
        <a:bodyPr/>
        <a:lstStyle/>
        <a:p>
          <a:endParaRPr lang="tr-TR">
            <a:latin typeface="Segoe UI" panose="020B0502040204020203" pitchFamily="34" charset="0"/>
            <a:cs typeface="Segoe UI" panose="020B0502040204020203" pitchFamily="34" charset="0"/>
          </a:endParaRPr>
        </a:p>
      </dgm:t>
    </dgm:pt>
    <dgm:pt modelId="{5B379657-C3D8-4699-8C77-0F927D6A088A}" type="pres">
      <dgm:prSet presAssocID="{D2091874-5576-4C75-B37A-69E4521B3642}" presName="linear" presStyleCnt="0">
        <dgm:presLayoutVars>
          <dgm:dir/>
          <dgm:animLvl val="lvl"/>
          <dgm:resizeHandles val="exact"/>
        </dgm:presLayoutVars>
      </dgm:prSet>
      <dgm:spPr/>
      <dgm:t>
        <a:bodyPr/>
        <a:lstStyle/>
        <a:p>
          <a:endParaRPr lang="tr-TR"/>
        </a:p>
      </dgm:t>
    </dgm:pt>
    <dgm:pt modelId="{8283AA77-57C5-4877-AA75-5E44406F2BA3}" type="pres">
      <dgm:prSet presAssocID="{9E491E92-D0FF-4BA8-A8C3-624624CDF628}" presName="parentLin" presStyleCnt="0"/>
      <dgm:spPr/>
    </dgm:pt>
    <dgm:pt modelId="{AB4EA30B-38F6-42C8-94D8-C4F1365D265A}" type="pres">
      <dgm:prSet presAssocID="{9E491E92-D0FF-4BA8-A8C3-624624CDF628}" presName="parentLeftMargin" presStyleLbl="node1" presStyleIdx="0" presStyleCnt="3"/>
      <dgm:spPr/>
      <dgm:t>
        <a:bodyPr/>
        <a:lstStyle/>
        <a:p>
          <a:endParaRPr lang="tr-TR"/>
        </a:p>
      </dgm:t>
    </dgm:pt>
    <dgm:pt modelId="{A6935281-5851-4821-9156-BA3946E0710C}" type="pres">
      <dgm:prSet presAssocID="{9E491E92-D0FF-4BA8-A8C3-624624CDF628}" presName="parentText" presStyleLbl="node1" presStyleIdx="0" presStyleCnt="3" custScaleY="140947">
        <dgm:presLayoutVars>
          <dgm:chMax val="0"/>
          <dgm:bulletEnabled val="1"/>
        </dgm:presLayoutVars>
      </dgm:prSet>
      <dgm:spPr/>
      <dgm:t>
        <a:bodyPr/>
        <a:lstStyle/>
        <a:p>
          <a:endParaRPr lang="tr-TR"/>
        </a:p>
      </dgm:t>
    </dgm:pt>
    <dgm:pt modelId="{6A1AF93A-3C5F-49F0-A8E4-D774CDD3E064}" type="pres">
      <dgm:prSet presAssocID="{9E491E92-D0FF-4BA8-A8C3-624624CDF628}" presName="negativeSpace" presStyleCnt="0"/>
      <dgm:spPr/>
    </dgm:pt>
    <dgm:pt modelId="{038E2720-4BB6-4A2D-AF9C-1F296F0493D9}" type="pres">
      <dgm:prSet presAssocID="{9E491E92-D0FF-4BA8-A8C3-624624CDF628}" presName="childText" presStyleLbl="conFgAcc1" presStyleIdx="0" presStyleCnt="3">
        <dgm:presLayoutVars>
          <dgm:bulletEnabled val="1"/>
        </dgm:presLayoutVars>
      </dgm:prSet>
      <dgm:spPr/>
    </dgm:pt>
    <dgm:pt modelId="{E8258A6E-BA43-4210-93E1-CDD4E1248B3F}" type="pres">
      <dgm:prSet presAssocID="{1D501968-1A4D-48FA-9B80-B3BF4BCE2A23}" presName="spaceBetweenRectangles" presStyleCnt="0"/>
      <dgm:spPr/>
    </dgm:pt>
    <dgm:pt modelId="{054491E4-0ECF-44AD-8511-28B9B66AB9AB}" type="pres">
      <dgm:prSet presAssocID="{07A55C42-F09D-44E7-942B-630C2D282F9B}" presName="parentLin" presStyleCnt="0"/>
      <dgm:spPr/>
    </dgm:pt>
    <dgm:pt modelId="{0E28EA89-ABAA-48B3-9F11-F1C5E4A05D70}" type="pres">
      <dgm:prSet presAssocID="{07A55C42-F09D-44E7-942B-630C2D282F9B}" presName="parentLeftMargin" presStyleLbl="node1" presStyleIdx="0" presStyleCnt="3"/>
      <dgm:spPr/>
      <dgm:t>
        <a:bodyPr/>
        <a:lstStyle/>
        <a:p>
          <a:endParaRPr lang="tr-TR"/>
        </a:p>
      </dgm:t>
    </dgm:pt>
    <dgm:pt modelId="{0C7063BD-9738-4F7E-B816-EC3ACE611A69}" type="pres">
      <dgm:prSet presAssocID="{07A55C42-F09D-44E7-942B-630C2D282F9B}" presName="parentText" presStyleLbl="node1" presStyleIdx="1" presStyleCnt="3" custScaleY="139927">
        <dgm:presLayoutVars>
          <dgm:chMax val="0"/>
          <dgm:bulletEnabled val="1"/>
        </dgm:presLayoutVars>
      </dgm:prSet>
      <dgm:spPr/>
      <dgm:t>
        <a:bodyPr/>
        <a:lstStyle/>
        <a:p>
          <a:endParaRPr lang="tr-TR"/>
        </a:p>
      </dgm:t>
    </dgm:pt>
    <dgm:pt modelId="{55EB049C-E96E-42ED-A3EF-24F0457378C3}" type="pres">
      <dgm:prSet presAssocID="{07A55C42-F09D-44E7-942B-630C2D282F9B}" presName="negativeSpace" presStyleCnt="0"/>
      <dgm:spPr/>
    </dgm:pt>
    <dgm:pt modelId="{9E743907-21B0-4D14-81FA-6D95624A7716}" type="pres">
      <dgm:prSet presAssocID="{07A55C42-F09D-44E7-942B-630C2D282F9B}" presName="childText" presStyleLbl="conFgAcc1" presStyleIdx="1" presStyleCnt="3">
        <dgm:presLayoutVars>
          <dgm:bulletEnabled val="1"/>
        </dgm:presLayoutVars>
      </dgm:prSet>
      <dgm:spPr/>
    </dgm:pt>
    <dgm:pt modelId="{B060E170-9B73-42AA-B10E-0989FA5D529F}" type="pres">
      <dgm:prSet presAssocID="{5687CB6E-E9D7-4878-A8EE-A32D235509E8}" presName="spaceBetweenRectangles" presStyleCnt="0"/>
      <dgm:spPr/>
    </dgm:pt>
    <dgm:pt modelId="{47973AA6-26B1-4689-BFEE-F7DA13312DC2}" type="pres">
      <dgm:prSet presAssocID="{2C042C3A-B2B0-4B90-8DD5-3E57AB18E885}" presName="parentLin" presStyleCnt="0"/>
      <dgm:spPr/>
    </dgm:pt>
    <dgm:pt modelId="{134927F7-1CC9-4C8C-BFAC-5E3228C48CD6}" type="pres">
      <dgm:prSet presAssocID="{2C042C3A-B2B0-4B90-8DD5-3E57AB18E885}" presName="parentLeftMargin" presStyleLbl="node1" presStyleIdx="1" presStyleCnt="3"/>
      <dgm:spPr/>
      <dgm:t>
        <a:bodyPr/>
        <a:lstStyle/>
        <a:p>
          <a:endParaRPr lang="tr-TR"/>
        </a:p>
      </dgm:t>
    </dgm:pt>
    <dgm:pt modelId="{1A92C64C-1CB6-49F1-BD9E-366CF71FC381}" type="pres">
      <dgm:prSet presAssocID="{2C042C3A-B2B0-4B90-8DD5-3E57AB18E885}" presName="parentText" presStyleLbl="node1" presStyleIdx="2" presStyleCnt="3" custScaleY="144775">
        <dgm:presLayoutVars>
          <dgm:chMax val="0"/>
          <dgm:bulletEnabled val="1"/>
        </dgm:presLayoutVars>
      </dgm:prSet>
      <dgm:spPr/>
      <dgm:t>
        <a:bodyPr/>
        <a:lstStyle/>
        <a:p>
          <a:endParaRPr lang="tr-TR"/>
        </a:p>
      </dgm:t>
    </dgm:pt>
    <dgm:pt modelId="{79420DFF-528A-4498-BA38-2EEB5DD28720}" type="pres">
      <dgm:prSet presAssocID="{2C042C3A-B2B0-4B90-8DD5-3E57AB18E885}" presName="negativeSpace" presStyleCnt="0"/>
      <dgm:spPr/>
    </dgm:pt>
    <dgm:pt modelId="{62390EE1-D4A8-4303-95E2-A0D2CCC3C702}" type="pres">
      <dgm:prSet presAssocID="{2C042C3A-B2B0-4B90-8DD5-3E57AB18E885}" presName="childText" presStyleLbl="conFgAcc1" presStyleIdx="2" presStyleCnt="3">
        <dgm:presLayoutVars>
          <dgm:bulletEnabled val="1"/>
        </dgm:presLayoutVars>
      </dgm:prSet>
      <dgm:spPr/>
    </dgm:pt>
  </dgm:ptLst>
  <dgm:cxnLst>
    <dgm:cxn modelId="{BDDD73EF-C597-4714-85FD-09B0510A3721}" srcId="{D2091874-5576-4C75-B37A-69E4521B3642}" destId="{9E491E92-D0FF-4BA8-A8C3-624624CDF628}" srcOrd="0" destOrd="0" parTransId="{571BD912-E6AB-4B03-A393-F9529F8640C8}" sibTransId="{1D501968-1A4D-48FA-9B80-B3BF4BCE2A23}"/>
    <dgm:cxn modelId="{DC0C3B9C-5D77-41BA-976F-57B4BF9EA681}" type="presOf" srcId="{2C042C3A-B2B0-4B90-8DD5-3E57AB18E885}" destId="{134927F7-1CC9-4C8C-BFAC-5E3228C48CD6}" srcOrd="0" destOrd="0" presId="urn:microsoft.com/office/officeart/2005/8/layout/list1"/>
    <dgm:cxn modelId="{0EADE9D4-6271-407C-9CF5-D05E460B5B29}" type="presOf" srcId="{9E491E92-D0FF-4BA8-A8C3-624624CDF628}" destId="{AB4EA30B-38F6-42C8-94D8-C4F1365D265A}" srcOrd="0" destOrd="0" presId="urn:microsoft.com/office/officeart/2005/8/layout/list1"/>
    <dgm:cxn modelId="{ED251C48-0704-4F50-8DA9-D65FB3DB456A}" srcId="{D2091874-5576-4C75-B37A-69E4521B3642}" destId="{2C042C3A-B2B0-4B90-8DD5-3E57AB18E885}" srcOrd="2" destOrd="0" parTransId="{77A87D47-7A4A-4F08-8817-0EA10D021D96}" sibTransId="{6FE09E7F-26F8-4C6C-9828-9C0D4EE4EE84}"/>
    <dgm:cxn modelId="{27E8AAD5-8762-44E4-9587-739C151EDD36}" type="presOf" srcId="{07A55C42-F09D-44E7-942B-630C2D282F9B}" destId="{0E28EA89-ABAA-48B3-9F11-F1C5E4A05D70}" srcOrd="0" destOrd="0" presId="urn:microsoft.com/office/officeart/2005/8/layout/list1"/>
    <dgm:cxn modelId="{4D15934B-7A28-4B6A-868F-094FD7CF72D9}" srcId="{D2091874-5576-4C75-B37A-69E4521B3642}" destId="{07A55C42-F09D-44E7-942B-630C2D282F9B}" srcOrd="1" destOrd="0" parTransId="{5EA94631-672D-46D7-9871-EF322E177742}" sibTransId="{5687CB6E-E9D7-4878-A8EE-A32D235509E8}"/>
    <dgm:cxn modelId="{AC8481EB-3311-4D8C-BA19-AFC68D0363A6}" type="presOf" srcId="{D2091874-5576-4C75-B37A-69E4521B3642}" destId="{5B379657-C3D8-4699-8C77-0F927D6A088A}" srcOrd="0" destOrd="0" presId="urn:microsoft.com/office/officeart/2005/8/layout/list1"/>
    <dgm:cxn modelId="{27DFBF63-A9EE-4567-93B0-B78C2A579F6C}" type="presOf" srcId="{07A55C42-F09D-44E7-942B-630C2D282F9B}" destId="{0C7063BD-9738-4F7E-B816-EC3ACE611A69}" srcOrd="1" destOrd="0" presId="urn:microsoft.com/office/officeart/2005/8/layout/list1"/>
    <dgm:cxn modelId="{CE25A457-BAD3-4084-8DA7-5BB3A0AC8706}" type="presOf" srcId="{9E491E92-D0FF-4BA8-A8C3-624624CDF628}" destId="{A6935281-5851-4821-9156-BA3946E0710C}" srcOrd="1" destOrd="0" presId="urn:microsoft.com/office/officeart/2005/8/layout/list1"/>
    <dgm:cxn modelId="{271B876D-168B-420B-BD89-A4292C6E89D4}" type="presOf" srcId="{2C042C3A-B2B0-4B90-8DD5-3E57AB18E885}" destId="{1A92C64C-1CB6-49F1-BD9E-366CF71FC381}" srcOrd="1" destOrd="0" presId="urn:microsoft.com/office/officeart/2005/8/layout/list1"/>
    <dgm:cxn modelId="{B8FB5FB2-1B9C-4FAF-A6CA-338286192894}" type="presParOf" srcId="{5B379657-C3D8-4699-8C77-0F927D6A088A}" destId="{8283AA77-57C5-4877-AA75-5E44406F2BA3}" srcOrd="0" destOrd="0" presId="urn:microsoft.com/office/officeart/2005/8/layout/list1"/>
    <dgm:cxn modelId="{1BD7733A-5E88-491C-BB72-513A55C8BE1E}" type="presParOf" srcId="{8283AA77-57C5-4877-AA75-5E44406F2BA3}" destId="{AB4EA30B-38F6-42C8-94D8-C4F1365D265A}" srcOrd="0" destOrd="0" presId="urn:microsoft.com/office/officeart/2005/8/layout/list1"/>
    <dgm:cxn modelId="{39F848B3-D49C-4360-99C9-D33E2B377E69}" type="presParOf" srcId="{8283AA77-57C5-4877-AA75-5E44406F2BA3}" destId="{A6935281-5851-4821-9156-BA3946E0710C}" srcOrd="1" destOrd="0" presId="urn:microsoft.com/office/officeart/2005/8/layout/list1"/>
    <dgm:cxn modelId="{7DD4E465-3B37-4A7B-998C-52F204B961BE}" type="presParOf" srcId="{5B379657-C3D8-4699-8C77-0F927D6A088A}" destId="{6A1AF93A-3C5F-49F0-A8E4-D774CDD3E064}" srcOrd="1" destOrd="0" presId="urn:microsoft.com/office/officeart/2005/8/layout/list1"/>
    <dgm:cxn modelId="{FB1EBB01-0AB8-4A66-B87D-42321C2B2356}" type="presParOf" srcId="{5B379657-C3D8-4699-8C77-0F927D6A088A}" destId="{038E2720-4BB6-4A2D-AF9C-1F296F0493D9}" srcOrd="2" destOrd="0" presId="urn:microsoft.com/office/officeart/2005/8/layout/list1"/>
    <dgm:cxn modelId="{72631763-596F-4BDB-AF7D-6E8A4C03BCED}" type="presParOf" srcId="{5B379657-C3D8-4699-8C77-0F927D6A088A}" destId="{E8258A6E-BA43-4210-93E1-CDD4E1248B3F}" srcOrd="3" destOrd="0" presId="urn:microsoft.com/office/officeart/2005/8/layout/list1"/>
    <dgm:cxn modelId="{2C383850-3967-4385-BBE0-127ACFA14E72}" type="presParOf" srcId="{5B379657-C3D8-4699-8C77-0F927D6A088A}" destId="{054491E4-0ECF-44AD-8511-28B9B66AB9AB}" srcOrd="4" destOrd="0" presId="urn:microsoft.com/office/officeart/2005/8/layout/list1"/>
    <dgm:cxn modelId="{0A2D9F05-3E6B-4672-A8AB-63638D5635FF}" type="presParOf" srcId="{054491E4-0ECF-44AD-8511-28B9B66AB9AB}" destId="{0E28EA89-ABAA-48B3-9F11-F1C5E4A05D70}" srcOrd="0" destOrd="0" presId="urn:microsoft.com/office/officeart/2005/8/layout/list1"/>
    <dgm:cxn modelId="{14895A87-D000-4F49-B2C7-7F483DAEE95F}" type="presParOf" srcId="{054491E4-0ECF-44AD-8511-28B9B66AB9AB}" destId="{0C7063BD-9738-4F7E-B816-EC3ACE611A69}" srcOrd="1" destOrd="0" presId="urn:microsoft.com/office/officeart/2005/8/layout/list1"/>
    <dgm:cxn modelId="{9C2F7AAC-3456-4669-BFC5-D0DF69AA8D05}" type="presParOf" srcId="{5B379657-C3D8-4699-8C77-0F927D6A088A}" destId="{55EB049C-E96E-42ED-A3EF-24F0457378C3}" srcOrd="5" destOrd="0" presId="urn:microsoft.com/office/officeart/2005/8/layout/list1"/>
    <dgm:cxn modelId="{B24DCD51-6AEE-44FE-8CF0-7EC7CB7C3353}" type="presParOf" srcId="{5B379657-C3D8-4699-8C77-0F927D6A088A}" destId="{9E743907-21B0-4D14-81FA-6D95624A7716}" srcOrd="6" destOrd="0" presId="urn:microsoft.com/office/officeart/2005/8/layout/list1"/>
    <dgm:cxn modelId="{187C2390-91FC-41F5-8BF4-3FCCB0418E2D}" type="presParOf" srcId="{5B379657-C3D8-4699-8C77-0F927D6A088A}" destId="{B060E170-9B73-42AA-B10E-0989FA5D529F}" srcOrd="7" destOrd="0" presId="urn:microsoft.com/office/officeart/2005/8/layout/list1"/>
    <dgm:cxn modelId="{27E8D5BB-FDE4-47E4-A66C-DB4BF71FDFB7}" type="presParOf" srcId="{5B379657-C3D8-4699-8C77-0F927D6A088A}" destId="{47973AA6-26B1-4689-BFEE-F7DA13312DC2}" srcOrd="8" destOrd="0" presId="urn:microsoft.com/office/officeart/2005/8/layout/list1"/>
    <dgm:cxn modelId="{07AA9711-5B76-4B28-ADF9-1E7A5097F8A3}" type="presParOf" srcId="{47973AA6-26B1-4689-BFEE-F7DA13312DC2}" destId="{134927F7-1CC9-4C8C-BFAC-5E3228C48CD6}" srcOrd="0" destOrd="0" presId="urn:microsoft.com/office/officeart/2005/8/layout/list1"/>
    <dgm:cxn modelId="{3E0F6A97-2358-432E-8B58-1D387F1E6FB2}" type="presParOf" srcId="{47973AA6-26B1-4689-BFEE-F7DA13312DC2}" destId="{1A92C64C-1CB6-49F1-BD9E-366CF71FC381}" srcOrd="1" destOrd="0" presId="urn:microsoft.com/office/officeart/2005/8/layout/list1"/>
    <dgm:cxn modelId="{5B649984-0D9D-41E1-9F5E-72C0925FC0B0}" type="presParOf" srcId="{5B379657-C3D8-4699-8C77-0F927D6A088A}" destId="{79420DFF-528A-4498-BA38-2EEB5DD28720}" srcOrd="9" destOrd="0" presId="urn:microsoft.com/office/officeart/2005/8/layout/list1"/>
    <dgm:cxn modelId="{139CE0AC-ABB8-4309-B7C7-8B14F889B207}" type="presParOf" srcId="{5B379657-C3D8-4699-8C77-0F927D6A088A}" destId="{62390EE1-D4A8-4303-95E2-A0D2CCC3C70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90F6ED-DE70-4148-A4A9-2BA7845CFE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tr-TR"/>
        </a:p>
      </dgm:t>
    </dgm:pt>
    <dgm:pt modelId="{5F5D4665-4186-4015-9671-AAD4B80986C8}">
      <dgm:prSet phldrT="[Metin]" custT="1"/>
      <dgm:spPr/>
      <dgm:t>
        <a:bodyPr/>
        <a:lstStyle/>
        <a:p>
          <a:r>
            <a:rPr lang="tr-TR" sz="1000" b="1" dirty="0" err="1">
              <a:solidFill>
                <a:schemeClr val="tx1"/>
              </a:solidFill>
              <a:latin typeface="Segoe UI" panose="020B0502040204020203" pitchFamily="34" charset="0"/>
              <a:cs typeface="Segoe UI" panose="020B0502040204020203" pitchFamily="34" charset="0"/>
            </a:rPr>
            <a:t>Mikrosistem</a:t>
          </a:r>
          <a:endParaRPr lang="tr-TR" sz="1000" b="1" dirty="0">
            <a:solidFill>
              <a:schemeClr val="tx1"/>
            </a:solidFill>
            <a:latin typeface="Segoe UI" panose="020B0502040204020203" pitchFamily="34" charset="0"/>
            <a:cs typeface="Segoe UI" panose="020B0502040204020203" pitchFamily="34" charset="0"/>
          </a:endParaRPr>
        </a:p>
      </dgm:t>
    </dgm:pt>
    <dgm:pt modelId="{4D4EE4DE-8EF1-4563-87F0-10BF27B40CD4}" type="parTrans" cxnId="{5702FB94-18AB-4897-BCEE-2BF4CEA76D1C}">
      <dgm:prSet/>
      <dgm:spPr/>
      <dgm:t>
        <a:bodyPr/>
        <a:lstStyle/>
        <a:p>
          <a:endParaRPr lang="tr-TR">
            <a:latin typeface="Segoe UI" panose="020B0502040204020203" pitchFamily="34" charset="0"/>
            <a:cs typeface="Segoe UI" panose="020B0502040204020203" pitchFamily="34" charset="0"/>
          </a:endParaRPr>
        </a:p>
      </dgm:t>
    </dgm:pt>
    <dgm:pt modelId="{1EAAF3D2-D5B0-4673-AD6F-220A1A6C3851}" type="sibTrans" cxnId="{5702FB94-18AB-4897-BCEE-2BF4CEA76D1C}">
      <dgm:prSet/>
      <dgm:spPr/>
      <dgm:t>
        <a:bodyPr/>
        <a:lstStyle/>
        <a:p>
          <a:endParaRPr lang="tr-TR">
            <a:latin typeface="Segoe UI" panose="020B0502040204020203" pitchFamily="34" charset="0"/>
            <a:cs typeface="Segoe UI" panose="020B0502040204020203" pitchFamily="34" charset="0"/>
          </a:endParaRPr>
        </a:p>
      </dgm:t>
    </dgm:pt>
    <dgm:pt modelId="{82C9AAD9-2481-4F57-A196-89EE19706903}">
      <dgm:prSet phldrT="[Metin]" custT="1"/>
      <dgm:spPr/>
      <dgm:t>
        <a:bodyPr/>
        <a:lstStyle/>
        <a:p>
          <a:r>
            <a:rPr lang="tr-TR" sz="1000" b="1" dirty="0" err="1">
              <a:solidFill>
                <a:schemeClr val="tx1"/>
              </a:solidFill>
              <a:latin typeface="Segoe UI" panose="020B0502040204020203" pitchFamily="34" charset="0"/>
              <a:cs typeface="Segoe UI" panose="020B0502040204020203" pitchFamily="34" charset="0"/>
            </a:rPr>
            <a:t>Mezosistem</a:t>
          </a:r>
          <a:endParaRPr lang="tr-TR" sz="1000" b="1" dirty="0">
            <a:solidFill>
              <a:schemeClr val="tx1"/>
            </a:solidFill>
            <a:latin typeface="Segoe UI" panose="020B0502040204020203" pitchFamily="34" charset="0"/>
            <a:cs typeface="Segoe UI" panose="020B0502040204020203" pitchFamily="34" charset="0"/>
          </a:endParaRPr>
        </a:p>
      </dgm:t>
    </dgm:pt>
    <dgm:pt modelId="{39B02329-E1D9-4DE5-9F38-F6728E8E679C}" type="parTrans" cxnId="{61FF6BB8-2D7A-48A2-8B5A-E0C04755D78F}">
      <dgm:prSet/>
      <dgm:spPr/>
      <dgm:t>
        <a:bodyPr/>
        <a:lstStyle/>
        <a:p>
          <a:endParaRPr lang="tr-TR">
            <a:latin typeface="Segoe UI" panose="020B0502040204020203" pitchFamily="34" charset="0"/>
            <a:cs typeface="Segoe UI" panose="020B0502040204020203" pitchFamily="34" charset="0"/>
          </a:endParaRPr>
        </a:p>
      </dgm:t>
    </dgm:pt>
    <dgm:pt modelId="{BC5936D5-FBE7-4D60-8270-DCC9433BB6A4}" type="sibTrans" cxnId="{61FF6BB8-2D7A-48A2-8B5A-E0C04755D78F}">
      <dgm:prSet/>
      <dgm:spPr/>
      <dgm:t>
        <a:bodyPr/>
        <a:lstStyle/>
        <a:p>
          <a:endParaRPr lang="tr-TR">
            <a:latin typeface="Segoe UI" panose="020B0502040204020203" pitchFamily="34" charset="0"/>
            <a:cs typeface="Segoe UI" panose="020B0502040204020203" pitchFamily="34" charset="0"/>
          </a:endParaRPr>
        </a:p>
      </dgm:t>
    </dgm:pt>
    <dgm:pt modelId="{EEE09A9E-A379-4EC7-A7B6-0B70FBC0526D}">
      <dgm:prSet phldrT="[Metin]" custT="1"/>
      <dgm:spPr/>
      <dgm:t>
        <a:bodyPr/>
        <a:lstStyle/>
        <a:p>
          <a:r>
            <a:rPr lang="tr-TR" sz="1000" b="1" dirty="0" err="1">
              <a:solidFill>
                <a:schemeClr val="tx1"/>
              </a:solidFill>
              <a:latin typeface="Segoe UI" panose="020B0502040204020203" pitchFamily="34" charset="0"/>
              <a:cs typeface="Segoe UI" panose="020B0502040204020203" pitchFamily="34" charset="0"/>
            </a:rPr>
            <a:t>Ekzosistem</a:t>
          </a:r>
          <a:endParaRPr lang="tr-TR" sz="1000" b="1" dirty="0">
            <a:solidFill>
              <a:schemeClr val="tx1"/>
            </a:solidFill>
            <a:latin typeface="Segoe UI" panose="020B0502040204020203" pitchFamily="34" charset="0"/>
            <a:cs typeface="Segoe UI" panose="020B0502040204020203" pitchFamily="34" charset="0"/>
          </a:endParaRPr>
        </a:p>
      </dgm:t>
    </dgm:pt>
    <dgm:pt modelId="{938F3C09-8D35-43C0-8141-6A960518A9C3}" type="parTrans" cxnId="{4800D704-AEC8-466B-827C-6C7FF2C40230}">
      <dgm:prSet/>
      <dgm:spPr/>
      <dgm:t>
        <a:bodyPr/>
        <a:lstStyle/>
        <a:p>
          <a:endParaRPr lang="tr-TR">
            <a:latin typeface="Segoe UI" panose="020B0502040204020203" pitchFamily="34" charset="0"/>
            <a:cs typeface="Segoe UI" panose="020B0502040204020203" pitchFamily="34" charset="0"/>
          </a:endParaRPr>
        </a:p>
      </dgm:t>
    </dgm:pt>
    <dgm:pt modelId="{82429B1D-F07E-4916-AEC1-87AAC9FFFB57}" type="sibTrans" cxnId="{4800D704-AEC8-466B-827C-6C7FF2C40230}">
      <dgm:prSet/>
      <dgm:spPr/>
      <dgm:t>
        <a:bodyPr/>
        <a:lstStyle/>
        <a:p>
          <a:endParaRPr lang="tr-TR">
            <a:latin typeface="Segoe UI" panose="020B0502040204020203" pitchFamily="34" charset="0"/>
            <a:cs typeface="Segoe UI" panose="020B0502040204020203" pitchFamily="34" charset="0"/>
          </a:endParaRPr>
        </a:p>
      </dgm:t>
    </dgm:pt>
    <dgm:pt modelId="{C0C498B1-9D80-4496-BE41-FB03CBCF3630}">
      <dgm:prSet phldrT="[Metin]" custT="1"/>
      <dgm:spPr/>
      <dgm:t>
        <a:bodyPr/>
        <a:lstStyle/>
        <a:p>
          <a:r>
            <a:rPr lang="tr-TR" sz="1000" b="1" dirty="0" err="1">
              <a:solidFill>
                <a:schemeClr val="tx1"/>
              </a:solidFill>
              <a:latin typeface="Segoe UI" panose="020B0502040204020203" pitchFamily="34" charset="0"/>
              <a:cs typeface="Segoe UI" panose="020B0502040204020203" pitchFamily="34" charset="0"/>
            </a:rPr>
            <a:t>Makrosistem</a:t>
          </a:r>
          <a:endParaRPr lang="tr-TR" sz="1000" b="1" dirty="0">
            <a:solidFill>
              <a:schemeClr val="tx1"/>
            </a:solidFill>
            <a:latin typeface="Segoe UI" panose="020B0502040204020203" pitchFamily="34" charset="0"/>
            <a:cs typeface="Segoe UI" panose="020B0502040204020203" pitchFamily="34" charset="0"/>
          </a:endParaRPr>
        </a:p>
      </dgm:t>
    </dgm:pt>
    <dgm:pt modelId="{CFEDF014-5F76-4F5D-96AD-F2ABA729D36C}" type="parTrans" cxnId="{75F764E6-4FB2-4B42-804F-25E267BAD4DA}">
      <dgm:prSet/>
      <dgm:spPr/>
      <dgm:t>
        <a:bodyPr/>
        <a:lstStyle/>
        <a:p>
          <a:endParaRPr lang="tr-TR">
            <a:latin typeface="Segoe UI" panose="020B0502040204020203" pitchFamily="34" charset="0"/>
            <a:cs typeface="Segoe UI" panose="020B0502040204020203" pitchFamily="34" charset="0"/>
          </a:endParaRPr>
        </a:p>
      </dgm:t>
    </dgm:pt>
    <dgm:pt modelId="{AC778938-E28A-475A-829E-3A37B78E22B1}" type="sibTrans" cxnId="{75F764E6-4FB2-4B42-804F-25E267BAD4DA}">
      <dgm:prSet/>
      <dgm:spPr/>
      <dgm:t>
        <a:bodyPr/>
        <a:lstStyle/>
        <a:p>
          <a:endParaRPr lang="tr-TR">
            <a:latin typeface="Segoe UI" panose="020B0502040204020203" pitchFamily="34" charset="0"/>
            <a:cs typeface="Segoe UI" panose="020B0502040204020203" pitchFamily="34" charset="0"/>
          </a:endParaRPr>
        </a:p>
      </dgm:t>
    </dgm:pt>
    <dgm:pt modelId="{4970E0D9-736E-4353-ABEF-83986708F5C1}">
      <dgm:prSet phldrT="[Metin]" custT="1"/>
      <dgm:spPr/>
      <dgm:t>
        <a:bodyPr/>
        <a:lstStyle/>
        <a:p>
          <a:r>
            <a:rPr lang="tr-TR" sz="1000" b="1" dirty="0">
              <a:solidFill>
                <a:schemeClr val="tx1"/>
              </a:solidFill>
              <a:latin typeface="Segoe UI" panose="020B0502040204020203" pitchFamily="34" charset="0"/>
              <a:cs typeface="Segoe UI" panose="020B0502040204020203" pitchFamily="34" charset="0"/>
            </a:rPr>
            <a:t>Kronolojik Sistem</a:t>
          </a:r>
        </a:p>
      </dgm:t>
    </dgm:pt>
    <dgm:pt modelId="{720F429A-9260-470F-AFD4-2684634F8BFD}" type="parTrans" cxnId="{B495DC80-4BEA-426E-922B-F1423CCC565B}">
      <dgm:prSet/>
      <dgm:spPr/>
      <dgm:t>
        <a:bodyPr/>
        <a:lstStyle/>
        <a:p>
          <a:endParaRPr lang="tr-TR">
            <a:latin typeface="Segoe UI" panose="020B0502040204020203" pitchFamily="34" charset="0"/>
            <a:cs typeface="Segoe UI" panose="020B0502040204020203" pitchFamily="34" charset="0"/>
          </a:endParaRPr>
        </a:p>
      </dgm:t>
    </dgm:pt>
    <dgm:pt modelId="{DF7C07F4-DF91-46F0-821B-05A25FA0B80A}" type="sibTrans" cxnId="{B495DC80-4BEA-426E-922B-F1423CCC565B}">
      <dgm:prSet/>
      <dgm:spPr/>
      <dgm:t>
        <a:bodyPr/>
        <a:lstStyle/>
        <a:p>
          <a:endParaRPr lang="tr-TR">
            <a:latin typeface="Segoe UI" panose="020B0502040204020203" pitchFamily="34" charset="0"/>
            <a:cs typeface="Segoe UI" panose="020B0502040204020203" pitchFamily="34" charset="0"/>
          </a:endParaRPr>
        </a:p>
      </dgm:t>
    </dgm:pt>
    <dgm:pt modelId="{15D5933E-2C35-4DD7-95FE-FCC90A8AEE4E}" type="pres">
      <dgm:prSet presAssocID="{F290F6ED-DE70-4148-A4A9-2BA7845CFE3C}" presName="cycle" presStyleCnt="0">
        <dgm:presLayoutVars>
          <dgm:dir/>
          <dgm:resizeHandles val="exact"/>
        </dgm:presLayoutVars>
      </dgm:prSet>
      <dgm:spPr/>
      <dgm:t>
        <a:bodyPr/>
        <a:lstStyle/>
        <a:p>
          <a:endParaRPr lang="tr-TR"/>
        </a:p>
      </dgm:t>
    </dgm:pt>
    <dgm:pt modelId="{1E96F397-AFA9-438B-B648-ADD27E47FBC8}" type="pres">
      <dgm:prSet presAssocID="{5F5D4665-4186-4015-9671-AAD4B80986C8}" presName="node" presStyleLbl="node1" presStyleIdx="0" presStyleCnt="5" custScaleX="121000" custScaleY="121000">
        <dgm:presLayoutVars>
          <dgm:bulletEnabled val="1"/>
        </dgm:presLayoutVars>
      </dgm:prSet>
      <dgm:spPr/>
      <dgm:t>
        <a:bodyPr/>
        <a:lstStyle/>
        <a:p>
          <a:endParaRPr lang="tr-TR"/>
        </a:p>
      </dgm:t>
    </dgm:pt>
    <dgm:pt modelId="{D35717B8-5F35-4715-B92B-8A962BDD9F4E}" type="pres">
      <dgm:prSet presAssocID="{1EAAF3D2-D5B0-4673-AD6F-220A1A6C3851}" presName="sibTrans" presStyleLbl="sibTrans2D1" presStyleIdx="0" presStyleCnt="5" custScaleX="121000" custScaleY="121000"/>
      <dgm:spPr/>
      <dgm:t>
        <a:bodyPr/>
        <a:lstStyle/>
        <a:p>
          <a:endParaRPr lang="tr-TR"/>
        </a:p>
      </dgm:t>
    </dgm:pt>
    <dgm:pt modelId="{525FEAB2-1FA9-4E77-9F3D-78B8ADA80AA3}" type="pres">
      <dgm:prSet presAssocID="{1EAAF3D2-D5B0-4673-AD6F-220A1A6C3851}" presName="connectorText" presStyleLbl="sibTrans2D1" presStyleIdx="0" presStyleCnt="5"/>
      <dgm:spPr/>
      <dgm:t>
        <a:bodyPr/>
        <a:lstStyle/>
        <a:p>
          <a:endParaRPr lang="tr-TR"/>
        </a:p>
      </dgm:t>
    </dgm:pt>
    <dgm:pt modelId="{6BED2800-011C-4E73-AD8F-D5F9722668B2}" type="pres">
      <dgm:prSet presAssocID="{82C9AAD9-2481-4F57-A196-89EE19706903}" presName="node" presStyleLbl="node1" presStyleIdx="1" presStyleCnt="5" custScaleX="121000" custScaleY="121000">
        <dgm:presLayoutVars>
          <dgm:bulletEnabled val="1"/>
        </dgm:presLayoutVars>
      </dgm:prSet>
      <dgm:spPr/>
      <dgm:t>
        <a:bodyPr/>
        <a:lstStyle/>
        <a:p>
          <a:endParaRPr lang="tr-TR"/>
        </a:p>
      </dgm:t>
    </dgm:pt>
    <dgm:pt modelId="{56D404FE-EDBC-4499-9062-3038059C311C}" type="pres">
      <dgm:prSet presAssocID="{BC5936D5-FBE7-4D60-8270-DCC9433BB6A4}" presName="sibTrans" presStyleLbl="sibTrans2D1" presStyleIdx="1" presStyleCnt="5" custScaleX="121000" custScaleY="121000"/>
      <dgm:spPr/>
      <dgm:t>
        <a:bodyPr/>
        <a:lstStyle/>
        <a:p>
          <a:endParaRPr lang="tr-TR"/>
        </a:p>
      </dgm:t>
    </dgm:pt>
    <dgm:pt modelId="{59D57256-B7A0-42C9-B833-698D95997DC3}" type="pres">
      <dgm:prSet presAssocID="{BC5936D5-FBE7-4D60-8270-DCC9433BB6A4}" presName="connectorText" presStyleLbl="sibTrans2D1" presStyleIdx="1" presStyleCnt="5"/>
      <dgm:spPr/>
      <dgm:t>
        <a:bodyPr/>
        <a:lstStyle/>
        <a:p>
          <a:endParaRPr lang="tr-TR"/>
        </a:p>
      </dgm:t>
    </dgm:pt>
    <dgm:pt modelId="{528DADA3-98D2-4FED-8C2E-50DD00779E82}" type="pres">
      <dgm:prSet presAssocID="{EEE09A9E-A379-4EC7-A7B6-0B70FBC0526D}" presName="node" presStyleLbl="node1" presStyleIdx="2" presStyleCnt="5" custScaleX="121000" custScaleY="121000">
        <dgm:presLayoutVars>
          <dgm:bulletEnabled val="1"/>
        </dgm:presLayoutVars>
      </dgm:prSet>
      <dgm:spPr/>
      <dgm:t>
        <a:bodyPr/>
        <a:lstStyle/>
        <a:p>
          <a:endParaRPr lang="tr-TR"/>
        </a:p>
      </dgm:t>
    </dgm:pt>
    <dgm:pt modelId="{2FE7612D-D515-4173-B8CF-F7E6CDC9BA99}" type="pres">
      <dgm:prSet presAssocID="{82429B1D-F07E-4916-AEC1-87AAC9FFFB57}" presName="sibTrans" presStyleLbl="sibTrans2D1" presStyleIdx="2" presStyleCnt="5"/>
      <dgm:spPr/>
      <dgm:t>
        <a:bodyPr/>
        <a:lstStyle/>
        <a:p>
          <a:endParaRPr lang="tr-TR"/>
        </a:p>
      </dgm:t>
    </dgm:pt>
    <dgm:pt modelId="{2CEAFAD4-16CF-4FDD-AB5A-B88541B92F20}" type="pres">
      <dgm:prSet presAssocID="{82429B1D-F07E-4916-AEC1-87AAC9FFFB57}" presName="connectorText" presStyleLbl="sibTrans2D1" presStyleIdx="2" presStyleCnt="5"/>
      <dgm:spPr/>
      <dgm:t>
        <a:bodyPr/>
        <a:lstStyle/>
        <a:p>
          <a:endParaRPr lang="tr-TR"/>
        </a:p>
      </dgm:t>
    </dgm:pt>
    <dgm:pt modelId="{C358E5E1-34F2-4710-A68F-BA34973F0E7C}" type="pres">
      <dgm:prSet presAssocID="{C0C498B1-9D80-4496-BE41-FB03CBCF3630}" presName="node" presStyleLbl="node1" presStyleIdx="3" presStyleCnt="5" custScaleX="121000" custScaleY="121000">
        <dgm:presLayoutVars>
          <dgm:bulletEnabled val="1"/>
        </dgm:presLayoutVars>
      </dgm:prSet>
      <dgm:spPr/>
      <dgm:t>
        <a:bodyPr/>
        <a:lstStyle/>
        <a:p>
          <a:endParaRPr lang="tr-TR"/>
        </a:p>
      </dgm:t>
    </dgm:pt>
    <dgm:pt modelId="{F201E06B-01F1-4A44-99A0-E8F0028D6AEC}" type="pres">
      <dgm:prSet presAssocID="{AC778938-E28A-475A-829E-3A37B78E22B1}" presName="sibTrans" presStyleLbl="sibTrans2D1" presStyleIdx="3" presStyleCnt="5" custScaleX="121000" custScaleY="121000"/>
      <dgm:spPr/>
      <dgm:t>
        <a:bodyPr/>
        <a:lstStyle/>
        <a:p>
          <a:endParaRPr lang="tr-TR"/>
        </a:p>
      </dgm:t>
    </dgm:pt>
    <dgm:pt modelId="{2BE79AF1-54EA-4172-8982-8C2DB49AEF60}" type="pres">
      <dgm:prSet presAssocID="{AC778938-E28A-475A-829E-3A37B78E22B1}" presName="connectorText" presStyleLbl="sibTrans2D1" presStyleIdx="3" presStyleCnt="5"/>
      <dgm:spPr/>
      <dgm:t>
        <a:bodyPr/>
        <a:lstStyle/>
        <a:p>
          <a:endParaRPr lang="tr-TR"/>
        </a:p>
      </dgm:t>
    </dgm:pt>
    <dgm:pt modelId="{02F328BC-D216-4FCC-BCC8-4E78FFC185E8}" type="pres">
      <dgm:prSet presAssocID="{4970E0D9-736E-4353-ABEF-83986708F5C1}" presName="node" presStyleLbl="node1" presStyleIdx="4" presStyleCnt="5" custScaleX="121000" custScaleY="121000">
        <dgm:presLayoutVars>
          <dgm:bulletEnabled val="1"/>
        </dgm:presLayoutVars>
      </dgm:prSet>
      <dgm:spPr/>
      <dgm:t>
        <a:bodyPr/>
        <a:lstStyle/>
        <a:p>
          <a:endParaRPr lang="tr-TR"/>
        </a:p>
      </dgm:t>
    </dgm:pt>
    <dgm:pt modelId="{636C5B1F-A27C-4BB9-B7BC-7EA395C2C8AE}" type="pres">
      <dgm:prSet presAssocID="{DF7C07F4-DF91-46F0-821B-05A25FA0B80A}" presName="sibTrans" presStyleLbl="sibTrans2D1" presStyleIdx="4" presStyleCnt="5" custScaleX="121000" custScaleY="121000"/>
      <dgm:spPr/>
      <dgm:t>
        <a:bodyPr/>
        <a:lstStyle/>
        <a:p>
          <a:endParaRPr lang="tr-TR"/>
        </a:p>
      </dgm:t>
    </dgm:pt>
    <dgm:pt modelId="{2AADD097-8785-4905-A533-4E2B6308EF6E}" type="pres">
      <dgm:prSet presAssocID="{DF7C07F4-DF91-46F0-821B-05A25FA0B80A}" presName="connectorText" presStyleLbl="sibTrans2D1" presStyleIdx="4" presStyleCnt="5"/>
      <dgm:spPr/>
      <dgm:t>
        <a:bodyPr/>
        <a:lstStyle/>
        <a:p>
          <a:endParaRPr lang="tr-TR"/>
        </a:p>
      </dgm:t>
    </dgm:pt>
  </dgm:ptLst>
  <dgm:cxnLst>
    <dgm:cxn modelId="{7A396EEE-8100-410A-9315-D611E5FA18B2}" type="presOf" srcId="{F290F6ED-DE70-4148-A4A9-2BA7845CFE3C}" destId="{15D5933E-2C35-4DD7-95FE-FCC90A8AEE4E}" srcOrd="0" destOrd="0" presId="urn:microsoft.com/office/officeart/2005/8/layout/cycle2"/>
    <dgm:cxn modelId="{B495DC80-4BEA-426E-922B-F1423CCC565B}" srcId="{F290F6ED-DE70-4148-A4A9-2BA7845CFE3C}" destId="{4970E0D9-736E-4353-ABEF-83986708F5C1}" srcOrd="4" destOrd="0" parTransId="{720F429A-9260-470F-AFD4-2684634F8BFD}" sibTransId="{DF7C07F4-DF91-46F0-821B-05A25FA0B80A}"/>
    <dgm:cxn modelId="{13299E3A-400E-4FE5-AD49-D6F54E83406E}" type="presOf" srcId="{4970E0D9-736E-4353-ABEF-83986708F5C1}" destId="{02F328BC-D216-4FCC-BCC8-4E78FFC185E8}" srcOrd="0" destOrd="0" presId="urn:microsoft.com/office/officeart/2005/8/layout/cycle2"/>
    <dgm:cxn modelId="{710385E0-0197-49F4-8141-4258D360C01C}" type="presOf" srcId="{82429B1D-F07E-4916-AEC1-87AAC9FFFB57}" destId="{2FE7612D-D515-4173-B8CF-F7E6CDC9BA99}" srcOrd="0" destOrd="0" presId="urn:microsoft.com/office/officeart/2005/8/layout/cycle2"/>
    <dgm:cxn modelId="{F2EA08D4-472E-4BA2-918B-860DE6A0D362}" type="presOf" srcId="{DF7C07F4-DF91-46F0-821B-05A25FA0B80A}" destId="{636C5B1F-A27C-4BB9-B7BC-7EA395C2C8AE}" srcOrd="0" destOrd="0" presId="urn:microsoft.com/office/officeart/2005/8/layout/cycle2"/>
    <dgm:cxn modelId="{CA939ABE-73E6-45F0-9E92-D29C816EC24F}" type="presOf" srcId="{EEE09A9E-A379-4EC7-A7B6-0B70FBC0526D}" destId="{528DADA3-98D2-4FED-8C2E-50DD00779E82}" srcOrd="0" destOrd="0" presId="urn:microsoft.com/office/officeart/2005/8/layout/cycle2"/>
    <dgm:cxn modelId="{49F1C9D1-70A3-4A7A-BB1B-7723B5AACA9E}" type="presOf" srcId="{BC5936D5-FBE7-4D60-8270-DCC9433BB6A4}" destId="{56D404FE-EDBC-4499-9062-3038059C311C}" srcOrd="0" destOrd="0" presId="urn:microsoft.com/office/officeart/2005/8/layout/cycle2"/>
    <dgm:cxn modelId="{B91B3199-C4B4-41E1-8ED3-040B4E1C0641}" type="presOf" srcId="{5F5D4665-4186-4015-9671-AAD4B80986C8}" destId="{1E96F397-AFA9-438B-B648-ADD27E47FBC8}" srcOrd="0" destOrd="0" presId="urn:microsoft.com/office/officeart/2005/8/layout/cycle2"/>
    <dgm:cxn modelId="{3EE4D573-7049-4D35-BDF4-0B04822D41A3}" type="presOf" srcId="{DF7C07F4-DF91-46F0-821B-05A25FA0B80A}" destId="{2AADD097-8785-4905-A533-4E2B6308EF6E}" srcOrd="1" destOrd="0" presId="urn:microsoft.com/office/officeart/2005/8/layout/cycle2"/>
    <dgm:cxn modelId="{4800D704-AEC8-466B-827C-6C7FF2C40230}" srcId="{F290F6ED-DE70-4148-A4A9-2BA7845CFE3C}" destId="{EEE09A9E-A379-4EC7-A7B6-0B70FBC0526D}" srcOrd="2" destOrd="0" parTransId="{938F3C09-8D35-43C0-8141-6A960518A9C3}" sibTransId="{82429B1D-F07E-4916-AEC1-87AAC9FFFB57}"/>
    <dgm:cxn modelId="{64DDC657-3767-4D3B-802F-D6C56B41BCCF}" type="presOf" srcId="{AC778938-E28A-475A-829E-3A37B78E22B1}" destId="{F201E06B-01F1-4A44-99A0-E8F0028D6AEC}" srcOrd="0" destOrd="0" presId="urn:microsoft.com/office/officeart/2005/8/layout/cycle2"/>
    <dgm:cxn modelId="{5702FB94-18AB-4897-BCEE-2BF4CEA76D1C}" srcId="{F290F6ED-DE70-4148-A4A9-2BA7845CFE3C}" destId="{5F5D4665-4186-4015-9671-AAD4B80986C8}" srcOrd="0" destOrd="0" parTransId="{4D4EE4DE-8EF1-4563-87F0-10BF27B40CD4}" sibTransId="{1EAAF3D2-D5B0-4673-AD6F-220A1A6C3851}"/>
    <dgm:cxn modelId="{67119C46-0542-42A9-B1CD-31F6C2CB2CD6}" type="presOf" srcId="{BC5936D5-FBE7-4D60-8270-DCC9433BB6A4}" destId="{59D57256-B7A0-42C9-B833-698D95997DC3}" srcOrd="1" destOrd="0" presId="urn:microsoft.com/office/officeart/2005/8/layout/cycle2"/>
    <dgm:cxn modelId="{0C4D261D-9468-4390-954E-4B591A96B076}" type="presOf" srcId="{C0C498B1-9D80-4496-BE41-FB03CBCF3630}" destId="{C358E5E1-34F2-4710-A68F-BA34973F0E7C}" srcOrd="0" destOrd="0" presId="urn:microsoft.com/office/officeart/2005/8/layout/cycle2"/>
    <dgm:cxn modelId="{66A02AD3-695A-443C-BA78-BC21907EB44A}" type="presOf" srcId="{82429B1D-F07E-4916-AEC1-87AAC9FFFB57}" destId="{2CEAFAD4-16CF-4FDD-AB5A-B88541B92F20}" srcOrd="1" destOrd="0" presId="urn:microsoft.com/office/officeart/2005/8/layout/cycle2"/>
    <dgm:cxn modelId="{D9FBCE6C-312B-4902-93CE-D0619F7D0F82}" type="presOf" srcId="{1EAAF3D2-D5B0-4673-AD6F-220A1A6C3851}" destId="{525FEAB2-1FA9-4E77-9F3D-78B8ADA80AA3}" srcOrd="1" destOrd="0" presId="urn:microsoft.com/office/officeart/2005/8/layout/cycle2"/>
    <dgm:cxn modelId="{75F764E6-4FB2-4B42-804F-25E267BAD4DA}" srcId="{F290F6ED-DE70-4148-A4A9-2BA7845CFE3C}" destId="{C0C498B1-9D80-4496-BE41-FB03CBCF3630}" srcOrd="3" destOrd="0" parTransId="{CFEDF014-5F76-4F5D-96AD-F2ABA729D36C}" sibTransId="{AC778938-E28A-475A-829E-3A37B78E22B1}"/>
    <dgm:cxn modelId="{F80192CD-BC6F-46AA-B45F-7BAD5602D159}" type="presOf" srcId="{1EAAF3D2-D5B0-4673-AD6F-220A1A6C3851}" destId="{D35717B8-5F35-4715-B92B-8A962BDD9F4E}" srcOrd="0" destOrd="0" presId="urn:microsoft.com/office/officeart/2005/8/layout/cycle2"/>
    <dgm:cxn modelId="{61FF6BB8-2D7A-48A2-8B5A-E0C04755D78F}" srcId="{F290F6ED-DE70-4148-A4A9-2BA7845CFE3C}" destId="{82C9AAD9-2481-4F57-A196-89EE19706903}" srcOrd="1" destOrd="0" parTransId="{39B02329-E1D9-4DE5-9F38-F6728E8E679C}" sibTransId="{BC5936D5-FBE7-4D60-8270-DCC9433BB6A4}"/>
    <dgm:cxn modelId="{7A7D514E-AEE9-4E63-9D62-7000CC43CD12}" type="presOf" srcId="{82C9AAD9-2481-4F57-A196-89EE19706903}" destId="{6BED2800-011C-4E73-AD8F-D5F9722668B2}" srcOrd="0" destOrd="0" presId="urn:microsoft.com/office/officeart/2005/8/layout/cycle2"/>
    <dgm:cxn modelId="{88CB4C53-27E0-4C42-97FE-3869F9D30314}" type="presOf" srcId="{AC778938-E28A-475A-829E-3A37B78E22B1}" destId="{2BE79AF1-54EA-4172-8982-8C2DB49AEF60}" srcOrd="1" destOrd="0" presId="urn:microsoft.com/office/officeart/2005/8/layout/cycle2"/>
    <dgm:cxn modelId="{860085FE-D924-471C-BEC2-915EA26B8C25}" type="presParOf" srcId="{15D5933E-2C35-4DD7-95FE-FCC90A8AEE4E}" destId="{1E96F397-AFA9-438B-B648-ADD27E47FBC8}" srcOrd="0" destOrd="0" presId="urn:microsoft.com/office/officeart/2005/8/layout/cycle2"/>
    <dgm:cxn modelId="{7D2FBC3D-66B1-4214-BF41-86A13136B5D2}" type="presParOf" srcId="{15D5933E-2C35-4DD7-95FE-FCC90A8AEE4E}" destId="{D35717B8-5F35-4715-B92B-8A962BDD9F4E}" srcOrd="1" destOrd="0" presId="urn:microsoft.com/office/officeart/2005/8/layout/cycle2"/>
    <dgm:cxn modelId="{6E3C9C92-7D59-46CE-80F6-D1A802AACA40}" type="presParOf" srcId="{D35717B8-5F35-4715-B92B-8A962BDD9F4E}" destId="{525FEAB2-1FA9-4E77-9F3D-78B8ADA80AA3}" srcOrd="0" destOrd="0" presId="urn:microsoft.com/office/officeart/2005/8/layout/cycle2"/>
    <dgm:cxn modelId="{5738246A-83ED-4838-96BF-D2A3CCA11139}" type="presParOf" srcId="{15D5933E-2C35-4DD7-95FE-FCC90A8AEE4E}" destId="{6BED2800-011C-4E73-AD8F-D5F9722668B2}" srcOrd="2" destOrd="0" presId="urn:microsoft.com/office/officeart/2005/8/layout/cycle2"/>
    <dgm:cxn modelId="{68ACA645-EB97-4A64-BA78-6329DE22CE36}" type="presParOf" srcId="{15D5933E-2C35-4DD7-95FE-FCC90A8AEE4E}" destId="{56D404FE-EDBC-4499-9062-3038059C311C}" srcOrd="3" destOrd="0" presId="urn:microsoft.com/office/officeart/2005/8/layout/cycle2"/>
    <dgm:cxn modelId="{2BD33560-6129-4887-8A43-7B64B399DCB4}" type="presParOf" srcId="{56D404FE-EDBC-4499-9062-3038059C311C}" destId="{59D57256-B7A0-42C9-B833-698D95997DC3}" srcOrd="0" destOrd="0" presId="urn:microsoft.com/office/officeart/2005/8/layout/cycle2"/>
    <dgm:cxn modelId="{9C828CD3-6976-40C4-B5D6-3BE622A45B62}" type="presParOf" srcId="{15D5933E-2C35-4DD7-95FE-FCC90A8AEE4E}" destId="{528DADA3-98D2-4FED-8C2E-50DD00779E82}" srcOrd="4" destOrd="0" presId="urn:microsoft.com/office/officeart/2005/8/layout/cycle2"/>
    <dgm:cxn modelId="{95A79B9A-A8B5-4C5F-B721-5296A5DFD20D}" type="presParOf" srcId="{15D5933E-2C35-4DD7-95FE-FCC90A8AEE4E}" destId="{2FE7612D-D515-4173-B8CF-F7E6CDC9BA99}" srcOrd="5" destOrd="0" presId="urn:microsoft.com/office/officeart/2005/8/layout/cycle2"/>
    <dgm:cxn modelId="{615AE0E5-367C-4061-A3C5-45150F2E94B3}" type="presParOf" srcId="{2FE7612D-D515-4173-B8CF-F7E6CDC9BA99}" destId="{2CEAFAD4-16CF-4FDD-AB5A-B88541B92F20}" srcOrd="0" destOrd="0" presId="urn:microsoft.com/office/officeart/2005/8/layout/cycle2"/>
    <dgm:cxn modelId="{5A2161E9-57CF-4639-98D6-DAEE2FFF6FAF}" type="presParOf" srcId="{15D5933E-2C35-4DD7-95FE-FCC90A8AEE4E}" destId="{C358E5E1-34F2-4710-A68F-BA34973F0E7C}" srcOrd="6" destOrd="0" presId="urn:microsoft.com/office/officeart/2005/8/layout/cycle2"/>
    <dgm:cxn modelId="{C183A0A6-2E46-4AAD-9E7F-551A4535D94F}" type="presParOf" srcId="{15D5933E-2C35-4DD7-95FE-FCC90A8AEE4E}" destId="{F201E06B-01F1-4A44-99A0-E8F0028D6AEC}" srcOrd="7" destOrd="0" presId="urn:microsoft.com/office/officeart/2005/8/layout/cycle2"/>
    <dgm:cxn modelId="{BB227562-2675-4732-AC1C-74A08701218B}" type="presParOf" srcId="{F201E06B-01F1-4A44-99A0-E8F0028D6AEC}" destId="{2BE79AF1-54EA-4172-8982-8C2DB49AEF60}" srcOrd="0" destOrd="0" presId="urn:microsoft.com/office/officeart/2005/8/layout/cycle2"/>
    <dgm:cxn modelId="{308E5E73-DA61-4F76-91DF-211D2010D5CF}" type="presParOf" srcId="{15D5933E-2C35-4DD7-95FE-FCC90A8AEE4E}" destId="{02F328BC-D216-4FCC-BCC8-4E78FFC185E8}" srcOrd="8" destOrd="0" presId="urn:microsoft.com/office/officeart/2005/8/layout/cycle2"/>
    <dgm:cxn modelId="{B25E25F6-B8D5-433A-A30C-79656360D18A}" type="presParOf" srcId="{15D5933E-2C35-4DD7-95FE-FCC90A8AEE4E}" destId="{636C5B1F-A27C-4BB9-B7BC-7EA395C2C8AE}" srcOrd="9" destOrd="0" presId="urn:microsoft.com/office/officeart/2005/8/layout/cycle2"/>
    <dgm:cxn modelId="{21A3DBAB-0A7C-4742-8601-9A8C5496AC4D}" type="presParOf" srcId="{636C5B1F-A27C-4BB9-B7BC-7EA395C2C8AE}" destId="{2AADD097-8785-4905-A533-4E2B6308EF6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CA1CA8-2577-41FC-8375-92CEEF82AE9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tr-TR"/>
        </a:p>
      </dgm:t>
    </dgm:pt>
    <dgm:pt modelId="{B5871BFB-5B1B-4AF3-9AD3-C4F7C6F25F61}">
      <dgm:prSet phldrT="[Metin]"/>
      <dgm:spPr/>
      <dgm:t>
        <a:bodyPr/>
        <a:lstStyle/>
        <a:p>
          <a:r>
            <a:rPr lang="tr-TR" dirty="0">
              <a:latin typeface="Segoe UI" panose="020B0502040204020203" pitchFamily="34" charset="0"/>
              <a:cs typeface="Segoe UI" panose="020B0502040204020203" pitchFamily="34" charset="0"/>
            </a:rPr>
            <a:t>Gelişim, kalıtımsal ve çevresel etkileşimin bir ürünüdür.</a:t>
          </a:r>
        </a:p>
      </dgm:t>
    </dgm:pt>
    <dgm:pt modelId="{54321942-894B-4B26-B146-6A63BF49AF22}" type="parTrans" cxnId="{F8D1B985-7B2E-46BE-B880-B2BC7797B8D9}">
      <dgm:prSet/>
      <dgm:spPr/>
      <dgm:t>
        <a:bodyPr/>
        <a:lstStyle/>
        <a:p>
          <a:endParaRPr lang="tr-TR">
            <a:latin typeface="Segoe UI" panose="020B0502040204020203" pitchFamily="34" charset="0"/>
            <a:cs typeface="Segoe UI" panose="020B0502040204020203" pitchFamily="34" charset="0"/>
          </a:endParaRPr>
        </a:p>
      </dgm:t>
    </dgm:pt>
    <dgm:pt modelId="{E003EF80-E67E-4D2B-B340-F0843F2D069D}" type="sibTrans" cxnId="{F8D1B985-7B2E-46BE-B880-B2BC7797B8D9}">
      <dgm:prSet/>
      <dgm:spPr/>
      <dgm:t>
        <a:bodyPr/>
        <a:lstStyle/>
        <a:p>
          <a:endParaRPr lang="tr-TR">
            <a:latin typeface="Segoe UI" panose="020B0502040204020203" pitchFamily="34" charset="0"/>
            <a:cs typeface="Segoe UI" panose="020B0502040204020203" pitchFamily="34" charset="0"/>
          </a:endParaRPr>
        </a:p>
      </dgm:t>
    </dgm:pt>
    <dgm:pt modelId="{6F16ABB2-42BA-42AC-A3DD-8A6B6DC8E73C}">
      <dgm:prSet phldrT="[Metin]"/>
      <dgm:spPr/>
      <dgm:t>
        <a:bodyPr/>
        <a:lstStyle/>
        <a:p>
          <a:r>
            <a:rPr lang="tr-TR" dirty="0">
              <a:latin typeface="Segoe UI" panose="020B0502040204020203" pitchFamily="34" charset="0"/>
              <a:cs typeface="Segoe UI" panose="020B0502040204020203" pitchFamily="34" charset="0"/>
            </a:rPr>
            <a:t>Gelişimde kritik dönemler vardır.</a:t>
          </a:r>
        </a:p>
      </dgm:t>
    </dgm:pt>
    <dgm:pt modelId="{B74BDA7F-F2BD-494B-B312-5E104FD6163F}" type="parTrans" cxnId="{C5E800E8-CD3A-4D58-B972-A4DABEA757E4}">
      <dgm:prSet/>
      <dgm:spPr/>
      <dgm:t>
        <a:bodyPr/>
        <a:lstStyle/>
        <a:p>
          <a:endParaRPr lang="tr-TR">
            <a:latin typeface="Segoe UI" panose="020B0502040204020203" pitchFamily="34" charset="0"/>
            <a:cs typeface="Segoe UI" panose="020B0502040204020203" pitchFamily="34" charset="0"/>
          </a:endParaRPr>
        </a:p>
      </dgm:t>
    </dgm:pt>
    <dgm:pt modelId="{5A0C8B9D-78AD-4589-92D1-5E3E3CD12001}" type="sibTrans" cxnId="{C5E800E8-CD3A-4D58-B972-A4DABEA757E4}">
      <dgm:prSet/>
      <dgm:spPr/>
      <dgm:t>
        <a:bodyPr/>
        <a:lstStyle/>
        <a:p>
          <a:endParaRPr lang="tr-TR">
            <a:latin typeface="Segoe UI" panose="020B0502040204020203" pitchFamily="34" charset="0"/>
            <a:cs typeface="Segoe UI" panose="020B0502040204020203" pitchFamily="34" charset="0"/>
          </a:endParaRPr>
        </a:p>
      </dgm:t>
    </dgm:pt>
    <dgm:pt modelId="{499C34CF-B730-4506-9DBE-5C43EF0F73F0}">
      <dgm:prSet phldrT="[Metin]"/>
      <dgm:spPr/>
      <dgm:t>
        <a:bodyPr/>
        <a:lstStyle/>
        <a:p>
          <a:r>
            <a:rPr lang="tr-TR" dirty="0">
              <a:latin typeface="Segoe UI" panose="020B0502040204020203" pitchFamily="34" charset="0"/>
              <a:cs typeface="Segoe UI" panose="020B0502040204020203" pitchFamily="34" charset="0"/>
            </a:rPr>
            <a:t>Gelişimde bireysel farklılıklar vardır.</a:t>
          </a:r>
        </a:p>
      </dgm:t>
    </dgm:pt>
    <dgm:pt modelId="{E462D510-7C75-427B-BCDE-EF086ED363DB}" type="parTrans" cxnId="{34205956-A441-41B2-B7BF-A9B91276373C}">
      <dgm:prSet/>
      <dgm:spPr/>
      <dgm:t>
        <a:bodyPr/>
        <a:lstStyle/>
        <a:p>
          <a:endParaRPr lang="tr-TR">
            <a:latin typeface="Segoe UI" panose="020B0502040204020203" pitchFamily="34" charset="0"/>
            <a:cs typeface="Segoe UI" panose="020B0502040204020203" pitchFamily="34" charset="0"/>
          </a:endParaRPr>
        </a:p>
      </dgm:t>
    </dgm:pt>
    <dgm:pt modelId="{CAE07787-4182-4564-8CAB-62F63F3CBF7F}" type="sibTrans" cxnId="{34205956-A441-41B2-B7BF-A9B91276373C}">
      <dgm:prSet/>
      <dgm:spPr/>
      <dgm:t>
        <a:bodyPr/>
        <a:lstStyle/>
        <a:p>
          <a:endParaRPr lang="tr-TR">
            <a:latin typeface="Segoe UI" panose="020B0502040204020203" pitchFamily="34" charset="0"/>
            <a:cs typeface="Segoe UI" panose="020B0502040204020203" pitchFamily="34" charset="0"/>
          </a:endParaRPr>
        </a:p>
      </dgm:t>
    </dgm:pt>
    <dgm:pt modelId="{0F326275-255C-4762-B2FE-E77A9A60DD78}">
      <dgm:prSet/>
      <dgm:spPr/>
      <dgm:t>
        <a:bodyPr/>
        <a:lstStyle/>
        <a:p>
          <a:r>
            <a:rPr lang="tr-TR" dirty="0">
              <a:latin typeface="Segoe UI" panose="020B0502040204020203" pitchFamily="34" charset="0"/>
              <a:cs typeface="Segoe UI" panose="020B0502040204020203" pitchFamily="34" charset="0"/>
            </a:rPr>
            <a:t>Gelişim bir bütündür ve gelişim alanları birbirini etkiler.</a:t>
          </a:r>
        </a:p>
      </dgm:t>
    </dgm:pt>
    <dgm:pt modelId="{EADE7523-4693-4A66-BFAB-6DC4F7054DE9}" type="parTrans" cxnId="{C663847E-0D39-46C1-96E5-F4C5129CAFF9}">
      <dgm:prSet/>
      <dgm:spPr/>
      <dgm:t>
        <a:bodyPr/>
        <a:lstStyle/>
        <a:p>
          <a:endParaRPr lang="tr-TR">
            <a:latin typeface="Segoe UI" panose="020B0502040204020203" pitchFamily="34" charset="0"/>
            <a:cs typeface="Segoe UI" panose="020B0502040204020203" pitchFamily="34" charset="0"/>
          </a:endParaRPr>
        </a:p>
      </dgm:t>
    </dgm:pt>
    <dgm:pt modelId="{B8BFCD67-F055-495B-AAFB-2E5B260BDD0C}" type="sibTrans" cxnId="{C663847E-0D39-46C1-96E5-F4C5129CAFF9}">
      <dgm:prSet/>
      <dgm:spPr/>
      <dgm:t>
        <a:bodyPr/>
        <a:lstStyle/>
        <a:p>
          <a:endParaRPr lang="tr-TR">
            <a:latin typeface="Segoe UI" panose="020B0502040204020203" pitchFamily="34" charset="0"/>
            <a:cs typeface="Segoe UI" panose="020B0502040204020203" pitchFamily="34" charset="0"/>
          </a:endParaRPr>
        </a:p>
      </dgm:t>
    </dgm:pt>
    <dgm:pt modelId="{1A5D5563-E172-4FE1-9C1F-61D9D63260D0}">
      <dgm:prSet/>
      <dgm:spPr/>
      <dgm:t>
        <a:bodyPr/>
        <a:lstStyle/>
        <a:p>
          <a:r>
            <a:rPr lang="tr-TR" dirty="0">
              <a:latin typeface="Segoe UI" panose="020B0502040204020203" pitchFamily="34" charset="0"/>
              <a:cs typeface="Segoe UI" panose="020B0502040204020203" pitchFamily="34" charset="0"/>
            </a:rPr>
            <a:t>Gelişim baştan ayağa, içten dışa doğrudur.</a:t>
          </a:r>
        </a:p>
      </dgm:t>
    </dgm:pt>
    <dgm:pt modelId="{3F257AA1-BF91-44DE-B978-EE3585D7B04D}" type="parTrans" cxnId="{90EE5C76-2F7F-4CDC-B4C7-B7A1B239EB93}">
      <dgm:prSet/>
      <dgm:spPr/>
      <dgm:t>
        <a:bodyPr/>
        <a:lstStyle/>
        <a:p>
          <a:endParaRPr lang="tr-TR">
            <a:latin typeface="Segoe UI" panose="020B0502040204020203" pitchFamily="34" charset="0"/>
            <a:cs typeface="Segoe UI" panose="020B0502040204020203" pitchFamily="34" charset="0"/>
          </a:endParaRPr>
        </a:p>
      </dgm:t>
    </dgm:pt>
    <dgm:pt modelId="{31D5BE83-B063-424B-BAFB-5A0C46CF3483}" type="sibTrans" cxnId="{90EE5C76-2F7F-4CDC-B4C7-B7A1B239EB93}">
      <dgm:prSet/>
      <dgm:spPr/>
      <dgm:t>
        <a:bodyPr/>
        <a:lstStyle/>
        <a:p>
          <a:endParaRPr lang="tr-TR">
            <a:latin typeface="Segoe UI" panose="020B0502040204020203" pitchFamily="34" charset="0"/>
            <a:cs typeface="Segoe UI" panose="020B0502040204020203" pitchFamily="34" charset="0"/>
          </a:endParaRPr>
        </a:p>
      </dgm:t>
    </dgm:pt>
    <dgm:pt modelId="{E68189B6-5B9A-4ED2-AE59-B27303D3D3A7}">
      <dgm:prSet/>
      <dgm:spPr/>
      <dgm:t>
        <a:bodyPr/>
        <a:lstStyle/>
        <a:p>
          <a:r>
            <a:rPr lang="tr-TR" dirty="0">
              <a:latin typeface="Segoe UI" panose="020B0502040204020203" pitchFamily="34" charset="0"/>
              <a:cs typeface="Segoe UI" panose="020B0502040204020203" pitchFamily="34" charset="0"/>
            </a:rPr>
            <a:t>Gelişim genelden özele doğrudur.</a:t>
          </a:r>
        </a:p>
      </dgm:t>
    </dgm:pt>
    <dgm:pt modelId="{73BA56CD-92BA-4822-9047-3FA29F9C5D10}" type="parTrans" cxnId="{22366DAE-EF06-4187-BFD1-09705A627543}">
      <dgm:prSet/>
      <dgm:spPr/>
      <dgm:t>
        <a:bodyPr/>
        <a:lstStyle/>
        <a:p>
          <a:endParaRPr lang="tr-TR">
            <a:latin typeface="Segoe UI" panose="020B0502040204020203" pitchFamily="34" charset="0"/>
            <a:cs typeface="Segoe UI" panose="020B0502040204020203" pitchFamily="34" charset="0"/>
          </a:endParaRPr>
        </a:p>
      </dgm:t>
    </dgm:pt>
    <dgm:pt modelId="{D4C0B65A-6CA7-4C52-8849-97AED4EDA54A}" type="sibTrans" cxnId="{22366DAE-EF06-4187-BFD1-09705A627543}">
      <dgm:prSet/>
      <dgm:spPr/>
      <dgm:t>
        <a:bodyPr/>
        <a:lstStyle/>
        <a:p>
          <a:endParaRPr lang="tr-TR">
            <a:latin typeface="Segoe UI" panose="020B0502040204020203" pitchFamily="34" charset="0"/>
            <a:cs typeface="Segoe UI" panose="020B0502040204020203" pitchFamily="34" charset="0"/>
          </a:endParaRPr>
        </a:p>
      </dgm:t>
    </dgm:pt>
    <dgm:pt modelId="{B90254A9-5FAF-4B6D-A1BB-358150F01A51}">
      <dgm:prSet/>
      <dgm:spPr/>
      <dgm:t>
        <a:bodyPr/>
        <a:lstStyle/>
        <a:p>
          <a:r>
            <a:rPr lang="tr-TR" dirty="0">
              <a:latin typeface="Segoe UI" panose="020B0502040204020203" pitchFamily="34" charset="0"/>
              <a:cs typeface="Segoe UI" panose="020B0502040204020203" pitchFamily="34" charset="0"/>
            </a:rPr>
            <a:t>Gelişim süreklidir ve belli aşamalardan geçer.</a:t>
          </a:r>
        </a:p>
      </dgm:t>
    </dgm:pt>
    <dgm:pt modelId="{9E31BD98-1EEE-49F8-8C84-93EC0FA39A7B}" type="parTrans" cxnId="{F74741D4-5CB4-47FB-BCC9-E82171A24E3A}">
      <dgm:prSet/>
      <dgm:spPr/>
      <dgm:t>
        <a:bodyPr/>
        <a:lstStyle/>
        <a:p>
          <a:endParaRPr lang="tr-TR">
            <a:latin typeface="Segoe UI" panose="020B0502040204020203" pitchFamily="34" charset="0"/>
            <a:cs typeface="Segoe UI" panose="020B0502040204020203" pitchFamily="34" charset="0"/>
          </a:endParaRPr>
        </a:p>
      </dgm:t>
    </dgm:pt>
    <dgm:pt modelId="{A71FA4CA-3BFC-4938-BE21-5A9E6D7E30AA}" type="sibTrans" cxnId="{F74741D4-5CB4-47FB-BCC9-E82171A24E3A}">
      <dgm:prSet/>
      <dgm:spPr/>
      <dgm:t>
        <a:bodyPr/>
        <a:lstStyle/>
        <a:p>
          <a:endParaRPr lang="tr-TR">
            <a:latin typeface="Segoe UI" panose="020B0502040204020203" pitchFamily="34" charset="0"/>
            <a:cs typeface="Segoe UI" panose="020B0502040204020203" pitchFamily="34" charset="0"/>
          </a:endParaRPr>
        </a:p>
      </dgm:t>
    </dgm:pt>
    <dgm:pt modelId="{8D72C61B-B268-4085-BD80-4C408199D40B}" type="pres">
      <dgm:prSet presAssocID="{BACA1CA8-2577-41FC-8375-92CEEF82AE97}" presName="Name0" presStyleCnt="0">
        <dgm:presLayoutVars>
          <dgm:chMax val="7"/>
          <dgm:chPref val="7"/>
          <dgm:dir/>
        </dgm:presLayoutVars>
      </dgm:prSet>
      <dgm:spPr/>
      <dgm:t>
        <a:bodyPr/>
        <a:lstStyle/>
        <a:p>
          <a:endParaRPr lang="tr-TR"/>
        </a:p>
      </dgm:t>
    </dgm:pt>
    <dgm:pt modelId="{4CBAAA81-69EF-44EF-B3B5-6EBBAF753845}" type="pres">
      <dgm:prSet presAssocID="{BACA1CA8-2577-41FC-8375-92CEEF82AE97}" presName="Name1" presStyleCnt="0"/>
      <dgm:spPr/>
    </dgm:pt>
    <dgm:pt modelId="{AB63128D-ABDD-468F-B162-E8838F82C957}" type="pres">
      <dgm:prSet presAssocID="{BACA1CA8-2577-41FC-8375-92CEEF82AE97}" presName="cycle" presStyleCnt="0"/>
      <dgm:spPr/>
    </dgm:pt>
    <dgm:pt modelId="{3F39CC8A-979C-4CD6-849F-885C95CF1BDB}" type="pres">
      <dgm:prSet presAssocID="{BACA1CA8-2577-41FC-8375-92CEEF82AE97}" presName="srcNode" presStyleLbl="node1" presStyleIdx="0" presStyleCnt="7"/>
      <dgm:spPr/>
    </dgm:pt>
    <dgm:pt modelId="{E27DF683-E1F5-446C-A516-5EE5A6A681A5}" type="pres">
      <dgm:prSet presAssocID="{BACA1CA8-2577-41FC-8375-92CEEF82AE97}" presName="conn" presStyleLbl="parChTrans1D2" presStyleIdx="0" presStyleCnt="1"/>
      <dgm:spPr/>
      <dgm:t>
        <a:bodyPr/>
        <a:lstStyle/>
        <a:p>
          <a:endParaRPr lang="tr-TR"/>
        </a:p>
      </dgm:t>
    </dgm:pt>
    <dgm:pt modelId="{2212D1DB-DB0D-44E1-B70F-15B04F81AF07}" type="pres">
      <dgm:prSet presAssocID="{BACA1CA8-2577-41FC-8375-92CEEF82AE97}" presName="extraNode" presStyleLbl="node1" presStyleIdx="0" presStyleCnt="7"/>
      <dgm:spPr/>
    </dgm:pt>
    <dgm:pt modelId="{1E95A258-5A0F-4300-AAF7-253880DD3875}" type="pres">
      <dgm:prSet presAssocID="{BACA1CA8-2577-41FC-8375-92CEEF82AE97}" presName="dstNode" presStyleLbl="node1" presStyleIdx="0" presStyleCnt="7"/>
      <dgm:spPr/>
    </dgm:pt>
    <dgm:pt modelId="{69E08004-207F-43B5-896A-B753003FB651}" type="pres">
      <dgm:prSet presAssocID="{B5871BFB-5B1B-4AF3-9AD3-C4F7C6F25F61}" presName="text_1" presStyleLbl="node1" presStyleIdx="0" presStyleCnt="7">
        <dgm:presLayoutVars>
          <dgm:bulletEnabled val="1"/>
        </dgm:presLayoutVars>
      </dgm:prSet>
      <dgm:spPr/>
      <dgm:t>
        <a:bodyPr/>
        <a:lstStyle/>
        <a:p>
          <a:endParaRPr lang="tr-TR"/>
        </a:p>
      </dgm:t>
    </dgm:pt>
    <dgm:pt modelId="{2E64C3D0-063B-4792-9E59-1332A4C8A479}" type="pres">
      <dgm:prSet presAssocID="{B5871BFB-5B1B-4AF3-9AD3-C4F7C6F25F61}" presName="accent_1" presStyleCnt="0"/>
      <dgm:spPr/>
    </dgm:pt>
    <dgm:pt modelId="{C3CE328C-B2FC-4779-9D6A-5EECDDDD0676}" type="pres">
      <dgm:prSet presAssocID="{B5871BFB-5B1B-4AF3-9AD3-C4F7C6F25F61}" presName="accentRepeatNode" presStyleLbl="solidFgAcc1" presStyleIdx="0" presStyleCnt="7"/>
      <dgm:spPr/>
    </dgm:pt>
    <dgm:pt modelId="{645BD06D-DABA-4219-BA5C-22AA369C5427}" type="pres">
      <dgm:prSet presAssocID="{B90254A9-5FAF-4B6D-A1BB-358150F01A51}" presName="text_2" presStyleLbl="node1" presStyleIdx="1" presStyleCnt="7">
        <dgm:presLayoutVars>
          <dgm:bulletEnabled val="1"/>
        </dgm:presLayoutVars>
      </dgm:prSet>
      <dgm:spPr/>
      <dgm:t>
        <a:bodyPr/>
        <a:lstStyle/>
        <a:p>
          <a:endParaRPr lang="tr-TR"/>
        </a:p>
      </dgm:t>
    </dgm:pt>
    <dgm:pt modelId="{168D0D13-18CA-42F9-9142-981FDD2CD8DE}" type="pres">
      <dgm:prSet presAssocID="{B90254A9-5FAF-4B6D-A1BB-358150F01A51}" presName="accent_2" presStyleCnt="0"/>
      <dgm:spPr/>
    </dgm:pt>
    <dgm:pt modelId="{469F5DA2-FFA7-458C-9C9E-75D920B97450}" type="pres">
      <dgm:prSet presAssocID="{B90254A9-5FAF-4B6D-A1BB-358150F01A51}" presName="accentRepeatNode" presStyleLbl="solidFgAcc1" presStyleIdx="1" presStyleCnt="7"/>
      <dgm:spPr/>
    </dgm:pt>
    <dgm:pt modelId="{00A609CD-3209-45A6-AC85-663DDD4E6E05}" type="pres">
      <dgm:prSet presAssocID="{1A5D5563-E172-4FE1-9C1F-61D9D63260D0}" presName="text_3" presStyleLbl="node1" presStyleIdx="2" presStyleCnt="7">
        <dgm:presLayoutVars>
          <dgm:bulletEnabled val="1"/>
        </dgm:presLayoutVars>
      </dgm:prSet>
      <dgm:spPr/>
      <dgm:t>
        <a:bodyPr/>
        <a:lstStyle/>
        <a:p>
          <a:endParaRPr lang="tr-TR"/>
        </a:p>
      </dgm:t>
    </dgm:pt>
    <dgm:pt modelId="{8D520660-FF2D-4958-B372-C9FB0ED6AC84}" type="pres">
      <dgm:prSet presAssocID="{1A5D5563-E172-4FE1-9C1F-61D9D63260D0}" presName="accent_3" presStyleCnt="0"/>
      <dgm:spPr/>
    </dgm:pt>
    <dgm:pt modelId="{1E7EB4E6-712A-4E4C-98C1-A4135CB7262C}" type="pres">
      <dgm:prSet presAssocID="{1A5D5563-E172-4FE1-9C1F-61D9D63260D0}" presName="accentRepeatNode" presStyleLbl="solidFgAcc1" presStyleIdx="2" presStyleCnt="7"/>
      <dgm:spPr/>
    </dgm:pt>
    <dgm:pt modelId="{714A2265-CEF8-415E-B07E-CF90014D95F6}" type="pres">
      <dgm:prSet presAssocID="{E68189B6-5B9A-4ED2-AE59-B27303D3D3A7}" presName="text_4" presStyleLbl="node1" presStyleIdx="3" presStyleCnt="7">
        <dgm:presLayoutVars>
          <dgm:bulletEnabled val="1"/>
        </dgm:presLayoutVars>
      </dgm:prSet>
      <dgm:spPr/>
      <dgm:t>
        <a:bodyPr/>
        <a:lstStyle/>
        <a:p>
          <a:endParaRPr lang="tr-TR"/>
        </a:p>
      </dgm:t>
    </dgm:pt>
    <dgm:pt modelId="{45373ED9-0835-4D7F-ADB6-52114B827F67}" type="pres">
      <dgm:prSet presAssocID="{E68189B6-5B9A-4ED2-AE59-B27303D3D3A7}" presName="accent_4" presStyleCnt="0"/>
      <dgm:spPr/>
    </dgm:pt>
    <dgm:pt modelId="{42FC74EE-610B-4D91-A722-12B18774D8A0}" type="pres">
      <dgm:prSet presAssocID="{E68189B6-5B9A-4ED2-AE59-B27303D3D3A7}" presName="accentRepeatNode" presStyleLbl="solidFgAcc1" presStyleIdx="3" presStyleCnt="7"/>
      <dgm:spPr/>
    </dgm:pt>
    <dgm:pt modelId="{7D7832F6-37EB-4D2E-BE65-279A6D00FB84}" type="pres">
      <dgm:prSet presAssocID="{6F16ABB2-42BA-42AC-A3DD-8A6B6DC8E73C}" presName="text_5" presStyleLbl="node1" presStyleIdx="4" presStyleCnt="7">
        <dgm:presLayoutVars>
          <dgm:bulletEnabled val="1"/>
        </dgm:presLayoutVars>
      </dgm:prSet>
      <dgm:spPr/>
      <dgm:t>
        <a:bodyPr/>
        <a:lstStyle/>
        <a:p>
          <a:endParaRPr lang="tr-TR"/>
        </a:p>
      </dgm:t>
    </dgm:pt>
    <dgm:pt modelId="{94205482-91C1-4997-8B7A-FA1E8B2502E0}" type="pres">
      <dgm:prSet presAssocID="{6F16ABB2-42BA-42AC-A3DD-8A6B6DC8E73C}" presName="accent_5" presStyleCnt="0"/>
      <dgm:spPr/>
    </dgm:pt>
    <dgm:pt modelId="{1594F1B0-AD07-4C3E-A2E0-F0E2E2E6E08E}" type="pres">
      <dgm:prSet presAssocID="{6F16ABB2-42BA-42AC-A3DD-8A6B6DC8E73C}" presName="accentRepeatNode" presStyleLbl="solidFgAcc1" presStyleIdx="4" presStyleCnt="7"/>
      <dgm:spPr/>
    </dgm:pt>
    <dgm:pt modelId="{FBB8A13C-C192-41D4-844F-FA039D0F48C7}" type="pres">
      <dgm:prSet presAssocID="{0F326275-255C-4762-B2FE-E77A9A60DD78}" presName="text_6" presStyleLbl="node1" presStyleIdx="5" presStyleCnt="7">
        <dgm:presLayoutVars>
          <dgm:bulletEnabled val="1"/>
        </dgm:presLayoutVars>
      </dgm:prSet>
      <dgm:spPr/>
      <dgm:t>
        <a:bodyPr/>
        <a:lstStyle/>
        <a:p>
          <a:endParaRPr lang="tr-TR"/>
        </a:p>
      </dgm:t>
    </dgm:pt>
    <dgm:pt modelId="{290126DE-F4FD-4252-AF08-B62FC99F9E11}" type="pres">
      <dgm:prSet presAssocID="{0F326275-255C-4762-B2FE-E77A9A60DD78}" presName="accent_6" presStyleCnt="0"/>
      <dgm:spPr/>
    </dgm:pt>
    <dgm:pt modelId="{AB6AFECD-15DE-4C8E-8A1E-B4FD047AF896}" type="pres">
      <dgm:prSet presAssocID="{0F326275-255C-4762-B2FE-E77A9A60DD78}" presName="accentRepeatNode" presStyleLbl="solidFgAcc1" presStyleIdx="5" presStyleCnt="7"/>
      <dgm:spPr/>
    </dgm:pt>
    <dgm:pt modelId="{DF99F5C5-8E3B-45F6-BCB6-E3C288FD4E07}" type="pres">
      <dgm:prSet presAssocID="{499C34CF-B730-4506-9DBE-5C43EF0F73F0}" presName="text_7" presStyleLbl="node1" presStyleIdx="6" presStyleCnt="7">
        <dgm:presLayoutVars>
          <dgm:bulletEnabled val="1"/>
        </dgm:presLayoutVars>
      </dgm:prSet>
      <dgm:spPr/>
      <dgm:t>
        <a:bodyPr/>
        <a:lstStyle/>
        <a:p>
          <a:endParaRPr lang="tr-TR"/>
        </a:p>
      </dgm:t>
    </dgm:pt>
    <dgm:pt modelId="{98638335-4C03-407E-973D-A646535BA62E}" type="pres">
      <dgm:prSet presAssocID="{499C34CF-B730-4506-9DBE-5C43EF0F73F0}" presName="accent_7" presStyleCnt="0"/>
      <dgm:spPr/>
    </dgm:pt>
    <dgm:pt modelId="{134B4244-1FD0-4D78-B749-58E59F891C57}" type="pres">
      <dgm:prSet presAssocID="{499C34CF-B730-4506-9DBE-5C43EF0F73F0}" presName="accentRepeatNode" presStyleLbl="solidFgAcc1" presStyleIdx="6" presStyleCnt="7"/>
      <dgm:spPr/>
    </dgm:pt>
  </dgm:ptLst>
  <dgm:cxnLst>
    <dgm:cxn modelId="{37CF9D62-EA84-4456-B9EE-25EFF20E1B7D}" type="presOf" srcId="{0F326275-255C-4762-B2FE-E77A9A60DD78}" destId="{FBB8A13C-C192-41D4-844F-FA039D0F48C7}" srcOrd="0" destOrd="0" presId="urn:microsoft.com/office/officeart/2008/layout/VerticalCurvedList"/>
    <dgm:cxn modelId="{6A573128-20DB-445C-A422-28EC9FC7A390}" type="presOf" srcId="{6F16ABB2-42BA-42AC-A3DD-8A6B6DC8E73C}" destId="{7D7832F6-37EB-4D2E-BE65-279A6D00FB84}" srcOrd="0" destOrd="0" presId="urn:microsoft.com/office/officeart/2008/layout/VerticalCurvedList"/>
    <dgm:cxn modelId="{3BA69293-6E99-482C-BAA1-F0CD732121DD}" type="presOf" srcId="{BACA1CA8-2577-41FC-8375-92CEEF82AE97}" destId="{8D72C61B-B268-4085-BD80-4C408199D40B}" srcOrd="0" destOrd="0" presId="urn:microsoft.com/office/officeart/2008/layout/VerticalCurvedList"/>
    <dgm:cxn modelId="{34205956-A441-41B2-B7BF-A9B91276373C}" srcId="{BACA1CA8-2577-41FC-8375-92CEEF82AE97}" destId="{499C34CF-B730-4506-9DBE-5C43EF0F73F0}" srcOrd="6" destOrd="0" parTransId="{E462D510-7C75-427B-BCDE-EF086ED363DB}" sibTransId="{CAE07787-4182-4564-8CAB-62F63F3CBF7F}"/>
    <dgm:cxn modelId="{C663847E-0D39-46C1-96E5-F4C5129CAFF9}" srcId="{BACA1CA8-2577-41FC-8375-92CEEF82AE97}" destId="{0F326275-255C-4762-B2FE-E77A9A60DD78}" srcOrd="5" destOrd="0" parTransId="{EADE7523-4693-4A66-BFAB-6DC4F7054DE9}" sibTransId="{B8BFCD67-F055-495B-AAFB-2E5B260BDD0C}"/>
    <dgm:cxn modelId="{90051CFE-E416-4945-8B62-415ADC4CDDD2}" type="presOf" srcId="{B5871BFB-5B1B-4AF3-9AD3-C4F7C6F25F61}" destId="{69E08004-207F-43B5-896A-B753003FB651}" srcOrd="0" destOrd="0" presId="urn:microsoft.com/office/officeart/2008/layout/VerticalCurvedList"/>
    <dgm:cxn modelId="{C5E800E8-CD3A-4D58-B972-A4DABEA757E4}" srcId="{BACA1CA8-2577-41FC-8375-92CEEF82AE97}" destId="{6F16ABB2-42BA-42AC-A3DD-8A6B6DC8E73C}" srcOrd="4" destOrd="0" parTransId="{B74BDA7F-F2BD-494B-B312-5E104FD6163F}" sibTransId="{5A0C8B9D-78AD-4589-92D1-5E3E3CD12001}"/>
    <dgm:cxn modelId="{9803DFF6-80EE-4AA3-8617-F5CAD4362EC6}" type="presOf" srcId="{499C34CF-B730-4506-9DBE-5C43EF0F73F0}" destId="{DF99F5C5-8E3B-45F6-BCB6-E3C288FD4E07}" srcOrd="0" destOrd="0" presId="urn:microsoft.com/office/officeart/2008/layout/VerticalCurvedList"/>
    <dgm:cxn modelId="{FFC864D6-3AAA-49EE-A952-7690174F5E7D}" type="presOf" srcId="{B90254A9-5FAF-4B6D-A1BB-358150F01A51}" destId="{645BD06D-DABA-4219-BA5C-22AA369C5427}" srcOrd="0" destOrd="0" presId="urn:microsoft.com/office/officeart/2008/layout/VerticalCurvedList"/>
    <dgm:cxn modelId="{F74741D4-5CB4-47FB-BCC9-E82171A24E3A}" srcId="{BACA1CA8-2577-41FC-8375-92CEEF82AE97}" destId="{B90254A9-5FAF-4B6D-A1BB-358150F01A51}" srcOrd="1" destOrd="0" parTransId="{9E31BD98-1EEE-49F8-8C84-93EC0FA39A7B}" sibTransId="{A71FA4CA-3BFC-4938-BE21-5A9E6D7E30AA}"/>
    <dgm:cxn modelId="{22366DAE-EF06-4187-BFD1-09705A627543}" srcId="{BACA1CA8-2577-41FC-8375-92CEEF82AE97}" destId="{E68189B6-5B9A-4ED2-AE59-B27303D3D3A7}" srcOrd="3" destOrd="0" parTransId="{73BA56CD-92BA-4822-9047-3FA29F9C5D10}" sibTransId="{D4C0B65A-6CA7-4C52-8849-97AED4EDA54A}"/>
    <dgm:cxn modelId="{64B9E7D3-04E2-4DFA-A1B3-5BBF84A0FAFA}" type="presOf" srcId="{1A5D5563-E172-4FE1-9C1F-61D9D63260D0}" destId="{00A609CD-3209-45A6-AC85-663DDD4E6E05}" srcOrd="0" destOrd="0" presId="urn:microsoft.com/office/officeart/2008/layout/VerticalCurvedList"/>
    <dgm:cxn modelId="{3DEC988C-CFDF-4088-AAC4-12F2DA63704E}" type="presOf" srcId="{E003EF80-E67E-4D2B-B340-F0843F2D069D}" destId="{E27DF683-E1F5-446C-A516-5EE5A6A681A5}" srcOrd="0" destOrd="0" presId="urn:microsoft.com/office/officeart/2008/layout/VerticalCurvedList"/>
    <dgm:cxn modelId="{F8D1B985-7B2E-46BE-B880-B2BC7797B8D9}" srcId="{BACA1CA8-2577-41FC-8375-92CEEF82AE97}" destId="{B5871BFB-5B1B-4AF3-9AD3-C4F7C6F25F61}" srcOrd="0" destOrd="0" parTransId="{54321942-894B-4B26-B146-6A63BF49AF22}" sibTransId="{E003EF80-E67E-4D2B-B340-F0843F2D069D}"/>
    <dgm:cxn modelId="{90EE5C76-2F7F-4CDC-B4C7-B7A1B239EB93}" srcId="{BACA1CA8-2577-41FC-8375-92CEEF82AE97}" destId="{1A5D5563-E172-4FE1-9C1F-61D9D63260D0}" srcOrd="2" destOrd="0" parTransId="{3F257AA1-BF91-44DE-B978-EE3585D7B04D}" sibTransId="{31D5BE83-B063-424B-BAFB-5A0C46CF3483}"/>
    <dgm:cxn modelId="{4D74DF20-1180-4673-A363-E77D39BBD2D2}" type="presOf" srcId="{E68189B6-5B9A-4ED2-AE59-B27303D3D3A7}" destId="{714A2265-CEF8-415E-B07E-CF90014D95F6}" srcOrd="0" destOrd="0" presId="urn:microsoft.com/office/officeart/2008/layout/VerticalCurvedList"/>
    <dgm:cxn modelId="{5BD96C7F-392C-4394-BA38-473BA32AA3C3}" type="presParOf" srcId="{8D72C61B-B268-4085-BD80-4C408199D40B}" destId="{4CBAAA81-69EF-44EF-B3B5-6EBBAF753845}" srcOrd="0" destOrd="0" presId="urn:microsoft.com/office/officeart/2008/layout/VerticalCurvedList"/>
    <dgm:cxn modelId="{763E0792-0D11-4C6E-B7C2-677530D3FADF}" type="presParOf" srcId="{4CBAAA81-69EF-44EF-B3B5-6EBBAF753845}" destId="{AB63128D-ABDD-468F-B162-E8838F82C957}" srcOrd="0" destOrd="0" presId="urn:microsoft.com/office/officeart/2008/layout/VerticalCurvedList"/>
    <dgm:cxn modelId="{3DFF2CE3-CEBF-4D01-B9F9-2CDBBBCCFBFB}" type="presParOf" srcId="{AB63128D-ABDD-468F-B162-E8838F82C957}" destId="{3F39CC8A-979C-4CD6-849F-885C95CF1BDB}" srcOrd="0" destOrd="0" presId="urn:microsoft.com/office/officeart/2008/layout/VerticalCurvedList"/>
    <dgm:cxn modelId="{954D9078-92DE-45DB-9A50-188C84F62187}" type="presParOf" srcId="{AB63128D-ABDD-468F-B162-E8838F82C957}" destId="{E27DF683-E1F5-446C-A516-5EE5A6A681A5}" srcOrd="1" destOrd="0" presId="urn:microsoft.com/office/officeart/2008/layout/VerticalCurvedList"/>
    <dgm:cxn modelId="{7F80C9B3-74A7-466A-9EC0-E94BBE8D8D01}" type="presParOf" srcId="{AB63128D-ABDD-468F-B162-E8838F82C957}" destId="{2212D1DB-DB0D-44E1-B70F-15B04F81AF07}" srcOrd="2" destOrd="0" presId="urn:microsoft.com/office/officeart/2008/layout/VerticalCurvedList"/>
    <dgm:cxn modelId="{6BC32F66-640A-4FAD-BE3D-F80573C18F27}" type="presParOf" srcId="{AB63128D-ABDD-468F-B162-E8838F82C957}" destId="{1E95A258-5A0F-4300-AAF7-253880DD3875}" srcOrd="3" destOrd="0" presId="urn:microsoft.com/office/officeart/2008/layout/VerticalCurvedList"/>
    <dgm:cxn modelId="{C58A2FB2-9F53-4212-B7B0-D9AAFC1BE6B6}" type="presParOf" srcId="{4CBAAA81-69EF-44EF-B3B5-6EBBAF753845}" destId="{69E08004-207F-43B5-896A-B753003FB651}" srcOrd="1" destOrd="0" presId="urn:microsoft.com/office/officeart/2008/layout/VerticalCurvedList"/>
    <dgm:cxn modelId="{197EBBC2-2597-4894-B1E9-9ABC3ED6F131}" type="presParOf" srcId="{4CBAAA81-69EF-44EF-B3B5-6EBBAF753845}" destId="{2E64C3D0-063B-4792-9E59-1332A4C8A479}" srcOrd="2" destOrd="0" presId="urn:microsoft.com/office/officeart/2008/layout/VerticalCurvedList"/>
    <dgm:cxn modelId="{6923B135-EA55-4A90-9CCA-DD1FE6DDD708}" type="presParOf" srcId="{2E64C3D0-063B-4792-9E59-1332A4C8A479}" destId="{C3CE328C-B2FC-4779-9D6A-5EECDDDD0676}" srcOrd="0" destOrd="0" presId="urn:microsoft.com/office/officeart/2008/layout/VerticalCurvedList"/>
    <dgm:cxn modelId="{EB93F06A-E45B-4E92-B315-40375009C5A9}" type="presParOf" srcId="{4CBAAA81-69EF-44EF-B3B5-6EBBAF753845}" destId="{645BD06D-DABA-4219-BA5C-22AA369C5427}" srcOrd="3" destOrd="0" presId="urn:microsoft.com/office/officeart/2008/layout/VerticalCurvedList"/>
    <dgm:cxn modelId="{E0CE37FA-5D8D-44AF-A0FD-F67C43A995A0}" type="presParOf" srcId="{4CBAAA81-69EF-44EF-B3B5-6EBBAF753845}" destId="{168D0D13-18CA-42F9-9142-981FDD2CD8DE}" srcOrd="4" destOrd="0" presId="urn:microsoft.com/office/officeart/2008/layout/VerticalCurvedList"/>
    <dgm:cxn modelId="{4DA236C7-09BE-47D1-B1F6-EA6F7B12EDA3}" type="presParOf" srcId="{168D0D13-18CA-42F9-9142-981FDD2CD8DE}" destId="{469F5DA2-FFA7-458C-9C9E-75D920B97450}" srcOrd="0" destOrd="0" presId="urn:microsoft.com/office/officeart/2008/layout/VerticalCurvedList"/>
    <dgm:cxn modelId="{29337262-CD92-4CC7-B301-DFA19CC35BA1}" type="presParOf" srcId="{4CBAAA81-69EF-44EF-B3B5-6EBBAF753845}" destId="{00A609CD-3209-45A6-AC85-663DDD4E6E05}" srcOrd="5" destOrd="0" presId="urn:microsoft.com/office/officeart/2008/layout/VerticalCurvedList"/>
    <dgm:cxn modelId="{B5AFFB50-FF23-4B42-AFC6-BEF2D8625C34}" type="presParOf" srcId="{4CBAAA81-69EF-44EF-B3B5-6EBBAF753845}" destId="{8D520660-FF2D-4958-B372-C9FB0ED6AC84}" srcOrd="6" destOrd="0" presId="urn:microsoft.com/office/officeart/2008/layout/VerticalCurvedList"/>
    <dgm:cxn modelId="{36879093-5B75-4A47-8E6D-41430EF27A70}" type="presParOf" srcId="{8D520660-FF2D-4958-B372-C9FB0ED6AC84}" destId="{1E7EB4E6-712A-4E4C-98C1-A4135CB7262C}" srcOrd="0" destOrd="0" presId="urn:microsoft.com/office/officeart/2008/layout/VerticalCurvedList"/>
    <dgm:cxn modelId="{BAAE418B-F8C1-4C45-83FB-5368A5890619}" type="presParOf" srcId="{4CBAAA81-69EF-44EF-B3B5-6EBBAF753845}" destId="{714A2265-CEF8-415E-B07E-CF90014D95F6}" srcOrd="7" destOrd="0" presId="urn:microsoft.com/office/officeart/2008/layout/VerticalCurvedList"/>
    <dgm:cxn modelId="{747CE68F-22C0-4345-ABA4-0CACA3B3BAF3}" type="presParOf" srcId="{4CBAAA81-69EF-44EF-B3B5-6EBBAF753845}" destId="{45373ED9-0835-4D7F-ADB6-52114B827F67}" srcOrd="8" destOrd="0" presId="urn:microsoft.com/office/officeart/2008/layout/VerticalCurvedList"/>
    <dgm:cxn modelId="{8FE34FA9-506B-4A39-9AC5-D7F3E78E9E67}" type="presParOf" srcId="{45373ED9-0835-4D7F-ADB6-52114B827F67}" destId="{42FC74EE-610B-4D91-A722-12B18774D8A0}" srcOrd="0" destOrd="0" presId="urn:microsoft.com/office/officeart/2008/layout/VerticalCurvedList"/>
    <dgm:cxn modelId="{248A56C6-94CB-499E-8C40-B5E9372C05D3}" type="presParOf" srcId="{4CBAAA81-69EF-44EF-B3B5-6EBBAF753845}" destId="{7D7832F6-37EB-4D2E-BE65-279A6D00FB84}" srcOrd="9" destOrd="0" presId="urn:microsoft.com/office/officeart/2008/layout/VerticalCurvedList"/>
    <dgm:cxn modelId="{9428A15D-78BD-46E7-AFEE-DB493058C180}" type="presParOf" srcId="{4CBAAA81-69EF-44EF-B3B5-6EBBAF753845}" destId="{94205482-91C1-4997-8B7A-FA1E8B2502E0}" srcOrd="10" destOrd="0" presId="urn:microsoft.com/office/officeart/2008/layout/VerticalCurvedList"/>
    <dgm:cxn modelId="{A29B8706-7AA2-456D-940F-DAA7BC78DCDC}" type="presParOf" srcId="{94205482-91C1-4997-8B7A-FA1E8B2502E0}" destId="{1594F1B0-AD07-4C3E-A2E0-F0E2E2E6E08E}" srcOrd="0" destOrd="0" presId="urn:microsoft.com/office/officeart/2008/layout/VerticalCurvedList"/>
    <dgm:cxn modelId="{A5DB4ACF-5262-4964-B6C3-C0F160F27D3D}" type="presParOf" srcId="{4CBAAA81-69EF-44EF-B3B5-6EBBAF753845}" destId="{FBB8A13C-C192-41D4-844F-FA039D0F48C7}" srcOrd="11" destOrd="0" presId="urn:microsoft.com/office/officeart/2008/layout/VerticalCurvedList"/>
    <dgm:cxn modelId="{0106AFD7-5E67-41A8-B97D-9C30B88B6BA1}" type="presParOf" srcId="{4CBAAA81-69EF-44EF-B3B5-6EBBAF753845}" destId="{290126DE-F4FD-4252-AF08-B62FC99F9E11}" srcOrd="12" destOrd="0" presId="urn:microsoft.com/office/officeart/2008/layout/VerticalCurvedList"/>
    <dgm:cxn modelId="{01930266-51E7-43DD-B45B-7FF502BFE496}" type="presParOf" srcId="{290126DE-F4FD-4252-AF08-B62FC99F9E11}" destId="{AB6AFECD-15DE-4C8E-8A1E-B4FD047AF896}" srcOrd="0" destOrd="0" presId="urn:microsoft.com/office/officeart/2008/layout/VerticalCurvedList"/>
    <dgm:cxn modelId="{3464CE19-9CFC-40AC-B498-080B88D80F85}" type="presParOf" srcId="{4CBAAA81-69EF-44EF-B3B5-6EBBAF753845}" destId="{DF99F5C5-8E3B-45F6-BCB6-E3C288FD4E07}" srcOrd="13" destOrd="0" presId="urn:microsoft.com/office/officeart/2008/layout/VerticalCurvedList"/>
    <dgm:cxn modelId="{DD9CB161-26D3-4606-A7AE-69A9FF0512F8}" type="presParOf" srcId="{4CBAAA81-69EF-44EF-B3B5-6EBBAF753845}" destId="{98638335-4C03-407E-973D-A646535BA62E}" srcOrd="14" destOrd="0" presId="urn:microsoft.com/office/officeart/2008/layout/VerticalCurvedList"/>
    <dgm:cxn modelId="{E26046D1-91F9-4D10-8C1F-4827FD23A652}" type="presParOf" srcId="{98638335-4C03-407E-973D-A646535BA62E}" destId="{134B4244-1FD0-4D78-B749-58E59F891C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F7F011-16AB-4451-ACEE-0FFCE07DBEDA}"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tr-TR"/>
        </a:p>
      </dgm:t>
    </dgm:pt>
    <dgm:pt modelId="{5F45EB04-B08E-4078-B57F-5780C262D781}">
      <dgm:prSet custT="1"/>
      <dgm:spPr/>
      <dgm:t>
        <a:bodyPr/>
        <a:lstStyle/>
        <a:p>
          <a:pPr>
            <a:lnSpc>
              <a:spcPct val="150000"/>
            </a:lnSpc>
            <a:spcAft>
              <a:spcPts val="0"/>
            </a:spcAft>
          </a:pPr>
          <a:r>
            <a:rPr lang="tr-TR" sz="2400" dirty="0" err="1" smtClean="0">
              <a:latin typeface="Segoe UI" panose="020B0502040204020203" pitchFamily="34" charset="0"/>
              <a:cs typeface="Segoe UI" panose="020B0502040204020203" pitchFamily="34" charset="0"/>
            </a:rPr>
            <a:t>Refleksif</a:t>
          </a:r>
          <a:r>
            <a:rPr lang="tr-TR" sz="2400" dirty="0" smtClean="0">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Hareketler Dönemi (0-1 </a:t>
          </a:r>
          <a:r>
            <a:rPr lang="tr-TR" sz="2400" dirty="0" smtClean="0">
              <a:latin typeface="Segoe UI" panose="020B0502040204020203" pitchFamily="34" charset="0"/>
              <a:cs typeface="Segoe UI" panose="020B0502040204020203" pitchFamily="34" charset="0"/>
            </a:rPr>
            <a:t>Yaş)</a:t>
          </a:r>
        </a:p>
        <a:p>
          <a:pPr>
            <a:lnSpc>
              <a:spcPct val="150000"/>
            </a:lnSpc>
            <a:spcAft>
              <a:spcPts val="0"/>
            </a:spcAft>
          </a:pPr>
          <a:r>
            <a:rPr lang="tr-TR" sz="1400" b="1" dirty="0" smtClean="0">
              <a:solidFill>
                <a:schemeClr val="tx1"/>
              </a:solidFill>
            </a:rPr>
            <a:t>Bilgi kodlama evresi (Anne karnından 4 aya kadar)-Bilgi kodu çözümleme evresi (4 Aylıktan 1 yaşa kadar) </a:t>
          </a:r>
          <a:endParaRPr lang="tr-TR" sz="1400" dirty="0">
            <a:solidFill>
              <a:schemeClr val="tx1"/>
            </a:solidFill>
            <a:latin typeface="Segoe UI" panose="020B0502040204020203" pitchFamily="34" charset="0"/>
            <a:cs typeface="Segoe UI" panose="020B0502040204020203" pitchFamily="34" charset="0"/>
          </a:endParaRPr>
        </a:p>
      </dgm:t>
    </dgm:pt>
    <dgm:pt modelId="{FC321739-204D-47E2-8538-FA5B698962AB}" type="parTrans" cxnId="{83616D93-985E-465F-A596-EB422D04126E}">
      <dgm:prSet/>
      <dgm:spPr/>
      <dgm:t>
        <a:bodyPr/>
        <a:lstStyle/>
        <a:p>
          <a:endParaRPr lang="tr-TR" sz="2400">
            <a:latin typeface="Segoe UI" panose="020B0502040204020203" pitchFamily="34" charset="0"/>
            <a:cs typeface="Segoe UI" panose="020B0502040204020203" pitchFamily="34" charset="0"/>
          </a:endParaRPr>
        </a:p>
      </dgm:t>
    </dgm:pt>
    <dgm:pt modelId="{5577A1E5-4864-41AF-9A97-447780591BF3}" type="sibTrans" cxnId="{83616D93-985E-465F-A596-EB422D04126E}">
      <dgm:prSet/>
      <dgm:spPr/>
      <dgm:t>
        <a:bodyPr/>
        <a:lstStyle/>
        <a:p>
          <a:endParaRPr lang="tr-TR" sz="2400">
            <a:latin typeface="Segoe UI" panose="020B0502040204020203" pitchFamily="34" charset="0"/>
            <a:cs typeface="Segoe UI" panose="020B0502040204020203" pitchFamily="34" charset="0"/>
          </a:endParaRPr>
        </a:p>
      </dgm:t>
    </dgm:pt>
    <dgm:pt modelId="{887B9B01-DC42-4217-839E-6FDE41F81C9E}">
      <dgm:prSet custT="1"/>
      <dgm:spPr/>
      <dgm:t>
        <a:bodyPr/>
        <a:lstStyle/>
        <a:p>
          <a:r>
            <a:rPr lang="tr-TR" sz="2400" dirty="0">
              <a:latin typeface="Segoe UI" panose="020B0502040204020203" pitchFamily="34" charset="0"/>
              <a:cs typeface="Segoe UI" panose="020B0502040204020203" pitchFamily="34" charset="0"/>
            </a:rPr>
            <a:t>Temel Hareketler Evresi (2-7 Yaş</a:t>
          </a:r>
          <a:r>
            <a:rPr lang="tr-TR" sz="2400" dirty="0" smtClean="0">
              <a:latin typeface="Segoe UI" panose="020B0502040204020203" pitchFamily="34" charset="0"/>
              <a:cs typeface="Segoe UI" panose="020B0502040204020203" pitchFamily="34" charset="0"/>
            </a:rPr>
            <a:t>)-</a:t>
          </a:r>
        </a:p>
        <a:p>
          <a:r>
            <a:rPr lang="tr-TR" sz="1400" b="1" dirty="0" smtClean="0">
              <a:solidFill>
                <a:schemeClr val="tx1"/>
              </a:solidFill>
            </a:rPr>
            <a:t>Başlangıç Evresi (2-3 yaş arası)-Şekillenme Evresi (3-5 yaş arası)-Ustalaşma Evresi (5-7 Yaş arası)</a:t>
          </a:r>
          <a:endParaRPr lang="tr-TR" sz="1400" dirty="0">
            <a:solidFill>
              <a:schemeClr val="tx1"/>
            </a:solidFill>
            <a:latin typeface="Segoe UI" panose="020B0502040204020203" pitchFamily="34" charset="0"/>
            <a:cs typeface="Segoe UI" panose="020B0502040204020203" pitchFamily="34" charset="0"/>
          </a:endParaRPr>
        </a:p>
      </dgm:t>
    </dgm:pt>
    <dgm:pt modelId="{48261507-3EE4-4319-96E9-E4EB2A1980ED}" type="parTrans" cxnId="{92D1BCCE-5E35-458B-8F3F-4EE10CDE6D50}">
      <dgm:prSet/>
      <dgm:spPr/>
      <dgm:t>
        <a:bodyPr/>
        <a:lstStyle/>
        <a:p>
          <a:endParaRPr lang="tr-TR" sz="2400">
            <a:latin typeface="Segoe UI" panose="020B0502040204020203" pitchFamily="34" charset="0"/>
            <a:cs typeface="Segoe UI" panose="020B0502040204020203" pitchFamily="34" charset="0"/>
          </a:endParaRPr>
        </a:p>
      </dgm:t>
    </dgm:pt>
    <dgm:pt modelId="{6A87AC82-67BC-4167-ABBD-36CFC3E2A6F5}" type="sibTrans" cxnId="{92D1BCCE-5E35-458B-8F3F-4EE10CDE6D50}">
      <dgm:prSet/>
      <dgm:spPr/>
      <dgm:t>
        <a:bodyPr/>
        <a:lstStyle/>
        <a:p>
          <a:endParaRPr lang="tr-TR" sz="2400">
            <a:latin typeface="Segoe UI" panose="020B0502040204020203" pitchFamily="34" charset="0"/>
            <a:cs typeface="Segoe UI" panose="020B0502040204020203" pitchFamily="34" charset="0"/>
          </a:endParaRPr>
        </a:p>
      </dgm:t>
    </dgm:pt>
    <dgm:pt modelId="{DC1D948A-99CC-4BC1-98EA-AB1E0ED75DFC}">
      <dgm:prSet custT="1"/>
      <dgm:spPr/>
      <dgm:t>
        <a:bodyPr/>
        <a:lstStyle/>
        <a:p>
          <a:r>
            <a:rPr lang="tr-TR" sz="2400" dirty="0" smtClean="0">
              <a:latin typeface="Segoe UI" panose="020B0502040204020203" pitchFamily="34" charset="0"/>
              <a:cs typeface="Segoe UI" panose="020B0502040204020203" pitchFamily="34" charset="0"/>
            </a:rPr>
            <a:t>İlkel Hareketler Dönemi (0-2 Yaş)</a:t>
          </a:r>
        </a:p>
        <a:p>
          <a:r>
            <a:rPr lang="tr-TR" sz="1400" b="1" dirty="0" smtClean="0">
              <a:solidFill>
                <a:schemeClr val="tx1"/>
              </a:solidFill>
              <a:latin typeface="+mn-lt"/>
            </a:rPr>
            <a:t>Denge</a:t>
          </a:r>
          <a:r>
            <a:rPr lang="tr-TR" sz="1400" dirty="0" smtClean="0">
              <a:solidFill>
                <a:schemeClr val="tx1"/>
              </a:solidFill>
              <a:latin typeface="+mn-lt"/>
              <a:cs typeface="Segoe UI" panose="020B0502040204020203" pitchFamily="34" charset="0"/>
            </a:rPr>
            <a:t>-</a:t>
          </a:r>
          <a:r>
            <a:rPr lang="tr-TR" sz="1400" b="1" dirty="0" err="1" smtClean="0">
              <a:solidFill>
                <a:schemeClr val="tx1"/>
              </a:solidFill>
              <a:latin typeface="+mn-lt"/>
            </a:rPr>
            <a:t>manipülatif</a:t>
          </a:r>
          <a:r>
            <a:rPr lang="tr-TR" sz="1400" b="1" dirty="0" smtClean="0">
              <a:solidFill>
                <a:schemeClr val="tx1"/>
              </a:solidFill>
              <a:latin typeface="+mn-lt"/>
            </a:rPr>
            <a:t>-yer değiştirme hareketleri</a:t>
          </a:r>
          <a:r>
            <a:rPr lang="tr-TR" sz="1400" dirty="0" smtClean="0">
              <a:solidFill>
                <a:schemeClr val="tx1"/>
              </a:solidFill>
              <a:latin typeface="+mn-lt"/>
            </a:rPr>
            <a:t> </a:t>
          </a:r>
          <a:endParaRPr lang="tr-TR" sz="1400" dirty="0">
            <a:solidFill>
              <a:schemeClr val="tx1"/>
            </a:solidFill>
            <a:latin typeface="+mn-lt"/>
            <a:cs typeface="Segoe UI" panose="020B0502040204020203" pitchFamily="34" charset="0"/>
          </a:endParaRPr>
        </a:p>
      </dgm:t>
    </dgm:pt>
    <dgm:pt modelId="{9B804536-9EC4-453F-A490-7C11F206BF3D}" type="parTrans" cxnId="{4A22F309-8C2A-4766-9D5D-2C41B370C4CB}">
      <dgm:prSet/>
      <dgm:spPr/>
      <dgm:t>
        <a:bodyPr/>
        <a:lstStyle/>
        <a:p>
          <a:endParaRPr lang="tr-TR" sz="2400">
            <a:latin typeface="Segoe UI" panose="020B0502040204020203" pitchFamily="34" charset="0"/>
            <a:cs typeface="Segoe UI" panose="020B0502040204020203" pitchFamily="34" charset="0"/>
          </a:endParaRPr>
        </a:p>
      </dgm:t>
    </dgm:pt>
    <dgm:pt modelId="{C3573FD5-41C8-4E47-BA65-A06C013DFA6F}" type="sibTrans" cxnId="{4A22F309-8C2A-4766-9D5D-2C41B370C4CB}">
      <dgm:prSet/>
      <dgm:spPr/>
      <dgm:t>
        <a:bodyPr/>
        <a:lstStyle/>
        <a:p>
          <a:endParaRPr lang="tr-TR" sz="2400">
            <a:latin typeface="Segoe UI" panose="020B0502040204020203" pitchFamily="34" charset="0"/>
            <a:cs typeface="Segoe UI" panose="020B0502040204020203" pitchFamily="34" charset="0"/>
          </a:endParaRPr>
        </a:p>
      </dgm:t>
    </dgm:pt>
    <dgm:pt modelId="{00477AAB-891C-47C5-91F1-48CA00837F5E}">
      <dgm:prSet custT="1"/>
      <dgm:spPr>
        <a:solidFill>
          <a:schemeClr val="bg2">
            <a:lumMod val="75000"/>
          </a:schemeClr>
        </a:solidFill>
      </dgm:spPr>
      <dgm:t>
        <a:bodyPr/>
        <a:lstStyle/>
        <a:p>
          <a:r>
            <a:rPr lang="tr-TR" sz="2400" dirty="0">
              <a:latin typeface="Segoe UI" panose="020B0502040204020203" pitchFamily="34" charset="0"/>
              <a:cs typeface="Segoe UI" panose="020B0502040204020203" pitchFamily="34" charset="0"/>
            </a:rPr>
            <a:t>Özelleşmiş Hareketler Evresi (7-14 yaş ve üzeri </a:t>
          </a:r>
          <a:r>
            <a:rPr lang="tr-TR" sz="2400" dirty="0" smtClean="0">
              <a:latin typeface="Segoe UI" panose="020B0502040204020203" pitchFamily="34" charset="0"/>
              <a:cs typeface="Segoe UI" panose="020B0502040204020203" pitchFamily="34" charset="0"/>
            </a:rPr>
            <a:t>)</a:t>
          </a:r>
        </a:p>
        <a:p>
          <a:r>
            <a:rPr lang="tr-TR" sz="1400" b="1" dirty="0" smtClean="0">
              <a:solidFill>
                <a:schemeClr val="tx1"/>
              </a:solidFill>
            </a:rPr>
            <a:t>Geçiş evresi (7-10 yaş arası)-Uygulama evresi (11-13 yaş arası)- Yaşam boyu uygulama evresi (14 yaş ve üzeri</a:t>
          </a:r>
          <a:r>
            <a:rPr lang="tr-TR" sz="2400" b="1" dirty="0" smtClean="0"/>
            <a:t>) </a:t>
          </a:r>
          <a:endParaRPr lang="tr-TR" sz="2400" dirty="0">
            <a:latin typeface="Segoe UI" panose="020B0502040204020203" pitchFamily="34" charset="0"/>
            <a:cs typeface="Segoe UI" panose="020B0502040204020203" pitchFamily="34" charset="0"/>
          </a:endParaRPr>
        </a:p>
      </dgm:t>
    </dgm:pt>
    <dgm:pt modelId="{AFA89CE9-9DED-49F6-ADF0-D29AF27EA761}" type="parTrans" cxnId="{67521081-DC1D-42A7-B099-E816BC59E97D}">
      <dgm:prSet/>
      <dgm:spPr/>
      <dgm:t>
        <a:bodyPr/>
        <a:lstStyle/>
        <a:p>
          <a:endParaRPr lang="tr-TR" sz="2400">
            <a:latin typeface="Segoe UI" panose="020B0502040204020203" pitchFamily="34" charset="0"/>
            <a:cs typeface="Segoe UI" panose="020B0502040204020203" pitchFamily="34" charset="0"/>
          </a:endParaRPr>
        </a:p>
      </dgm:t>
    </dgm:pt>
    <dgm:pt modelId="{48E2D19C-5E91-426D-8DA7-62FA09AA711D}" type="sibTrans" cxnId="{67521081-DC1D-42A7-B099-E816BC59E97D}">
      <dgm:prSet/>
      <dgm:spPr/>
      <dgm:t>
        <a:bodyPr/>
        <a:lstStyle/>
        <a:p>
          <a:endParaRPr lang="tr-TR" sz="2400">
            <a:latin typeface="Segoe UI" panose="020B0502040204020203" pitchFamily="34" charset="0"/>
            <a:cs typeface="Segoe UI" panose="020B0502040204020203" pitchFamily="34" charset="0"/>
          </a:endParaRPr>
        </a:p>
      </dgm:t>
    </dgm:pt>
    <dgm:pt modelId="{36742EC3-5513-4DB8-8CCC-CB1AE0F31B94}" type="pres">
      <dgm:prSet presAssocID="{01F7F011-16AB-4451-ACEE-0FFCE07DBEDA}" presName="linearFlow" presStyleCnt="0">
        <dgm:presLayoutVars>
          <dgm:dir/>
          <dgm:resizeHandles val="exact"/>
        </dgm:presLayoutVars>
      </dgm:prSet>
      <dgm:spPr/>
      <dgm:t>
        <a:bodyPr/>
        <a:lstStyle/>
        <a:p>
          <a:endParaRPr lang="tr-TR"/>
        </a:p>
      </dgm:t>
    </dgm:pt>
    <dgm:pt modelId="{00540DA2-5ABD-4B24-BD99-5ACE2E413342}" type="pres">
      <dgm:prSet presAssocID="{5F45EB04-B08E-4078-B57F-5780C262D781}" presName="composite" presStyleCnt="0"/>
      <dgm:spPr/>
    </dgm:pt>
    <dgm:pt modelId="{FA57B0DF-D3A8-4EFC-BA97-33A26FDB2205}" type="pres">
      <dgm:prSet presAssocID="{5F45EB04-B08E-4078-B57F-5780C262D781}" presName="imgShp" presStyleLbl="fgImgPlace1" presStyleIdx="0" presStyleCnt="4"/>
      <dgm:spPr>
        <a:solidFill>
          <a:schemeClr val="accent2"/>
        </a:solidFill>
      </dgm:spPr>
    </dgm:pt>
    <dgm:pt modelId="{1D518AFE-A26F-4826-86AA-2C1B64852584}" type="pres">
      <dgm:prSet presAssocID="{5F45EB04-B08E-4078-B57F-5780C262D781}" presName="txShp" presStyleLbl="node1" presStyleIdx="0" presStyleCnt="4" custScaleX="129233" custScaleY="204559">
        <dgm:presLayoutVars>
          <dgm:bulletEnabled val="1"/>
        </dgm:presLayoutVars>
      </dgm:prSet>
      <dgm:spPr/>
      <dgm:t>
        <a:bodyPr/>
        <a:lstStyle/>
        <a:p>
          <a:endParaRPr lang="tr-TR"/>
        </a:p>
      </dgm:t>
    </dgm:pt>
    <dgm:pt modelId="{6976A85F-C35C-4DFD-B781-7D569ECBB135}" type="pres">
      <dgm:prSet presAssocID="{5577A1E5-4864-41AF-9A97-447780591BF3}" presName="spacing" presStyleCnt="0"/>
      <dgm:spPr/>
    </dgm:pt>
    <dgm:pt modelId="{7297A422-0DB1-4AB6-B60D-844F37E029D8}" type="pres">
      <dgm:prSet presAssocID="{DC1D948A-99CC-4BC1-98EA-AB1E0ED75DFC}" presName="composite" presStyleCnt="0"/>
      <dgm:spPr/>
    </dgm:pt>
    <dgm:pt modelId="{CFB74F01-B342-45C9-9FC1-FB4177A19830}" type="pres">
      <dgm:prSet presAssocID="{DC1D948A-99CC-4BC1-98EA-AB1E0ED75DFC}" presName="imgShp" presStyleLbl="fgImgPlace1" presStyleIdx="1" presStyleCnt="4"/>
      <dgm:spPr>
        <a:solidFill>
          <a:srgbClr val="D17B5C"/>
        </a:solidFill>
      </dgm:spPr>
    </dgm:pt>
    <dgm:pt modelId="{D0447C36-1723-4CFE-AE5F-437D5A9D1F50}" type="pres">
      <dgm:prSet presAssocID="{DC1D948A-99CC-4BC1-98EA-AB1E0ED75DFC}" presName="txShp" presStyleLbl="node1" presStyleIdx="1" presStyleCnt="4" custScaleY="185736">
        <dgm:presLayoutVars>
          <dgm:bulletEnabled val="1"/>
        </dgm:presLayoutVars>
      </dgm:prSet>
      <dgm:spPr/>
      <dgm:t>
        <a:bodyPr/>
        <a:lstStyle/>
        <a:p>
          <a:endParaRPr lang="tr-TR"/>
        </a:p>
      </dgm:t>
    </dgm:pt>
    <dgm:pt modelId="{6A96F8CA-46A5-4CFF-A936-0B22AD2F0868}" type="pres">
      <dgm:prSet presAssocID="{C3573FD5-41C8-4E47-BA65-A06C013DFA6F}" presName="spacing" presStyleCnt="0"/>
      <dgm:spPr/>
    </dgm:pt>
    <dgm:pt modelId="{52B9DAED-3368-4A60-9542-363DBDB4B4A6}" type="pres">
      <dgm:prSet presAssocID="{887B9B01-DC42-4217-839E-6FDE41F81C9E}" presName="composite" presStyleCnt="0"/>
      <dgm:spPr/>
    </dgm:pt>
    <dgm:pt modelId="{C84B3A2D-B707-437A-9B06-F4D1108E130E}" type="pres">
      <dgm:prSet presAssocID="{887B9B01-DC42-4217-839E-6FDE41F81C9E}" presName="imgShp" presStyleLbl="fgImgPlace1" presStyleIdx="2" presStyleCnt="4"/>
      <dgm:spPr>
        <a:solidFill>
          <a:srgbClr val="B98A82"/>
        </a:solidFill>
      </dgm:spPr>
    </dgm:pt>
    <dgm:pt modelId="{2E3BECC8-BBEA-461E-9242-41416B07B8BB}" type="pres">
      <dgm:prSet presAssocID="{887B9B01-DC42-4217-839E-6FDE41F81C9E}" presName="txShp" presStyleLbl="node1" presStyleIdx="2" presStyleCnt="4" custScaleX="117750" custScaleY="169889">
        <dgm:presLayoutVars>
          <dgm:bulletEnabled val="1"/>
        </dgm:presLayoutVars>
      </dgm:prSet>
      <dgm:spPr/>
      <dgm:t>
        <a:bodyPr/>
        <a:lstStyle/>
        <a:p>
          <a:endParaRPr lang="tr-TR"/>
        </a:p>
      </dgm:t>
    </dgm:pt>
    <dgm:pt modelId="{CFE62FCF-730E-4AEF-9E52-C9D588816A89}" type="pres">
      <dgm:prSet presAssocID="{6A87AC82-67BC-4167-ABBD-36CFC3E2A6F5}" presName="spacing" presStyleCnt="0"/>
      <dgm:spPr/>
    </dgm:pt>
    <dgm:pt modelId="{FF01D0B7-1227-49B9-B9F0-299EAB358DCA}" type="pres">
      <dgm:prSet presAssocID="{00477AAB-891C-47C5-91F1-48CA00837F5E}" presName="composite" presStyleCnt="0"/>
      <dgm:spPr/>
    </dgm:pt>
    <dgm:pt modelId="{39C7BCD0-19CB-4DF3-850D-0AA5C0BFECF9}" type="pres">
      <dgm:prSet presAssocID="{00477AAB-891C-47C5-91F1-48CA00837F5E}" presName="imgShp" presStyleLbl="fgImgPlace1" presStyleIdx="3" presStyleCnt="4"/>
      <dgm:spPr>
        <a:solidFill>
          <a:schemeClr val="bg2">
            <a:lumMod val="75000"/>
          </a:schemeClr>
        </a:solidFill>
      </dgm:spPr>
    </dgm:pt>
    <dgm:pt modelId="{87D03663-00B2-45DF-AB1D-86E461E8F147}" type="pres">
      <dgm:prSet presAssocID="{00477AAB-891C-47C5-91F1-48CA00837F5E}" presName="txShp" presStyleLbl="node1" presStyleIdx="3" presStyleCnt="4" custScaleX="124359" custScaleY="131901">
        <dgm:presLayoutVars>
          <dgm:bulletEnabled val="1"/>
        </dgm:presLayoutVars>
      </dgm:prSet>
      <dgm:spPr/>
      <dgm:t>
        <a:bodyPr/>
        <a:lstStyle/>
        <a:p>
          <a:endParaRPr lang="tr-TR"/>
        </a:p>
      </dgm:t>
    </dgm:pt>
  </dgm:ptLst>
  <dgm:cxnLst>
    <dgm:cxn modelId="{83616D93-985E-465F-A596-EB422D04126E}" srcId="{01F7F011-16AB-4451-ACEE-0FFCE07DBEDA}" destId="{5F45EB04-B08E-4078-B57F-5780C262D781}" srcOrd="0" destOrd="0" parTransId="{FC321739-204D-47E2-8538-FA5B698962AB}" sibTransId="{5577A1E5-4864-41AF-9A97-447780591BF3}"/>
    <dgm:cxn modelId="{4F801478-2AEF-4811-BEF7-E27399D6BDF2}" type="presOf" srcId="{01F7F011-16AB-4451-ACEE-0FFCE07DBEDA}" destId="{36742EC3-5513-4DB8-8CCC-CB1AE0F31B94}" srcOrd="0" destOrd="0" presId="urn:microsoft.com/office/officeart/2005/8/layout/vList3"/>
    <dgm:cxn modelId="{4A22F309-8C2A-4766-9D5D-2C41B370C4CB}" srcId="{01F7F011-16AB-4451-ACEE-0FFCE07DBEDA}" destId="{DC1D948A-99CC-4BC1-98EA-AB1E0ED75DFC}" srcOrd="1" destOrd="0" parTransId="{9B804536-9EC4-453F-A490-7C11F206BF3D}" sibTransId="{C3573FD5-41C8-4E47-BA65-A06C013DFA6F}"/>
    <dgm:cxn modelId="{27CCB6D9-9D21-4FBB-B6BA-C0A130A1BF39}" type="presOf" srcId="{887B9B01-DC42-4217-839E-6FDE41F81C9E}" destId="{2E3BECC8-BBEA-461E-9242-41416B07B8BB}" srcOrd="0" destOrd="0" presId="urn:microsoft.com/office/officeart/2005/8/layout/vList3"/>
    <dgm:cxn modelId="{92D1BCCE-5E35-458B-8F3F-4EE10CDE6D50}" srcId="{01F7F011-16AB-4451-ACEE-0FFCE07DBEDA}" destId="{887B9B01-DC42-4217-839E-6FDE41F81C9E}" srcOrd="2" destOrd="0" parTransId="{48261507-3EE4-4319-96E9-E4EB2A1980ED}" sibTransId="{6A87AC82-67BC-4167-ABBD-36CFC3E2A6F5}"/>
    <dgm:cxn modelId="{D9D67AC4-2640-4C2B-9266-EDD18C7B7AD6}" type="presOf" srcId="{DC1D948A-99CC-4BC1-98EA-AB1E0ED75DFC}" destId="{D0447C36-1723-4CFE-AE5F-437D5A9D1F50}" srcOrd="0" destOrd="0" presId="urn:microsoft.com/office/officeart/2005/8/layout/vList3"/>
    <dgm:cxn modelId="{0D467D60-974A-49F9-AD46-99FABBB6ADC7}" type="presOf" srcId="{5F45EB04-B08E-4078-B57F-5780C262D781}" destId="{1D518AFE-A26F-4826-86AA-2C1B64852584}" srcOrd="0" destOrd="0" presId="urn:microsoft.com/office/officeart/2005/8/layout/vList3"/>
    <dgm:cxn modelId="{1AC0BF3B-BBCB-4329-8A0C-6DD361A46398}" type="presOf" srcId="{00477AAB-891C-47C5-91F1-48CA00837F5E}" destId="{87D03663-00B2-45DF-AB1D-86E461E8F147}" srcOrd="0" destOrd="0" presId="urn:microsoft.com/office/officeart/2005/8/layout/vList3"/>
    <dgm:cxn modelId="{67521081-DC1D-42A7-B099-E816BC59E97D}" srcId="{01F7F011-16AB-4451-ACEE-0FFCE07DBEDA}" destId="{00477AAB-891C-47C5-91F1-48CA00837F5E}" srcOrd="3" destOrd="0" parTransId="{AFA89CE9-9DED-49F6-ADF0-D29AF27EA761}" sibTransId="{48E2D19C-5E91-426D-8DA7-62FA09AA711D}"/>
    <dgm:cxn modelId="{90B3AD41-E373-43E4-849A-DB42F21121F0}" type="presParOf" srcId="{36742EC3-5513-4DB8-8CCC-CB1AE0F31B94}" destId="{00540DA2-5ABD-4B24-BD99-5ACE2E413342}" srcOrd="0" destOrd="0" presId="urn:microsoft.com/office/officeart/2005/8/layout/vList3"/>
    <dgm:cxn modelId="{4BAE03F5-53A8-4F69-867F-599932AB021D}" type="presParOf" srcId="{00540DA2-5ABD-4B24-BD99-5ACE2E413342}" destId="{FA57B0DF-D3A8-4EFC-BA97-33A26FDB2205}" srcOrd="0" destOrd="0" presId="urn:microsoft.com/office/officeart/2005/8/layout/vList3"/>
    <dgm:cxn modelId="{A3F8B4A4-2F33-4718-8742-C02E51E21DBC}" type="presParOf" srcId="{00540DA2-5ABD-4B24-BD99-5ACE2E413342}" destId="{1D518AFE-A26F-4826-86AA-2C1B64852584}" srcOrd="1" destOrd="0" presId="urn:microsoft.com/office/officeart/2005/8/layout/vList3"/>
    <dgm:cxn modelId="{C843AC12-AA4E-4C9E-B335-294E00A086E9}" type="presParOf" srcId="{36742EC3-5513-4DB8-8CCC-CB1AE0F31B94}" destId="{6976A85F-C35C-4DFD-B781-7D569ECBB135}" srcOrd="1" destOrd="0" presId="urn:microsoft.com/office/officeart/2005/8/layout/vList3"/>
    <dgm:cxn modelId="{71B48D84-A517-4A17-A024-E816752F16B8}" type="presParOf" srcId="{36742EC3-5513-4DB8-8CCC-CB1AE0F31B94}" destId="{7297A422-0DB1-4AB6-B60D-844F37E029D8}" srcOrd="2" destOrd="0" presId="urn:microsoft.com/office/officeart/2005/8/layout/vList3"/>
    <dgm:cxn modelId="{A0A07D14-C080-402D-8598-3D224D431B35}" type="presParOf" srcId="{7297A422-0DB1-4AB6-B60D-844F37E029D8}" destId="{CFB74F01-B342-45C9-9FC1-FB4177A19830}" srcOrd="0" destOrd="0" presId="urn:microsoft.com/office/officeart/2005/8/layout/vList3"/>
    <dgm:cxn modelId="{39A21B21-DF32-4CE9-90E3-97E5AEC15B0D}" type="presParOf" srcId="{7297A422-0DB1-4AB6-B60D-844F37E029D8}" destId="{D0447C36-1723-4CFE-AE5F-437D5A9D1F50}" srcOrd="1" destOrd="0" presId="urn:microsoft.com/office/officeart/2005/8/layout/vList3"/>
    <dgm:cxn modelId="{E002422F-A657-4ED9-B13C-57A0AA5B1A37}" type="presParOf" srcId="{36742EC3-5513-4DB8-8CCC-CB1AE0F31B94}" destId="{6A96F8CA-46A5-4CFF-A936-0B22AD2F0868}" srcOrd="3" destOrd="0" presId="urn:microsoft.com/office/officeart/2005/8/layout/vList3"/>
    <dgm:cxn modelId="{7723DCAC-5157-481F-8D27-AF6E72FCD62A}" type="presParOf" srcId="{36742EC3-5513-4DB8-8CCC-CB1AE0F31B94}" destId="{52B9DAED-3368-4A60-9542-363DBDB4B4A6}" srcOrd="4" destOrd="0" presId="urn:microsoft.com/office/officeart/2005/8/layout/vList3"/>
    <dgm:cxn modelId="{B1A40A56-B07D-40FC-BA8E-4A2D3321C45C}" type="presParOf" srcId="{52B9DAED-3368-4A60-9542-363DBDB4B4A6}" destId="{C84B3A2D-B707-437A-9B06-F4D1108E130E}" srcOrd="0" destOrd="0" presId="urn:microsoft.com/office/officeart/2005/8/layout/vList3"/>
    <dgm:cxn modelId="{6E00DD32-EE79-4E6D-883B-E2D5E95B1F4A}" type="presParOf" srcId="{52B9DAED-3368-4A60-9542-363DBDB4B4A6}" destId="{2E3BECC8-BBEA-461E-9242-41416B07B8BB}" srcOrd="1" destOrd="0" presId="urn:microsoft.com/office/officeart/2005/8/layout/vList3"/>
    <dgm:cxn modelId="{C946AFAB-026B-42C5-80A3-1D99390AC3FE}" type="presParOf" srcId="{36742EC3-5513-4DB8-8CCC-CB1AE0F31B94}" destId="{CFE62FCF-730E-4AEF-9E52-C9D588816A89}" srcOrd="5" destOrd="0" presId="urn:microsoft.com/office/officeart/2005/8/layout/vList3"/>
    <dgm:cxn modelId="{570AA03A-C16F-4542-B132-B7E28370393E}" type="presParOf" srcId="{36742EC3-5513-4DB8-8CCC-CB1AE0F31B94}" destId="{FF01D0B7-1227-49B9-B9F0-299EAB358DCA}" srcOrd="6" destOrd="0" presId="urn:microsoft.com/office/officeart/2005/8/layout/vList3"/>
    <dgm:cxn modelId="{7EC4244D-D819-4BC3-BB20-3C8DA22DF81D}" type="presParOf" srcId="{FF01D0B7-1227-49B9-B9F0-299EAB358DCA}" destId="{39C7BCD0-19CB-4DF3-850D-0AA5C0BFECF9}" srcOrd="0" destOrd="0" presId="urn:microsoft.com/office/officeart/2005/8/layout/vList3"/>
    <dgm:cxn modelId="{915554D0-29E5-4C5F-9EC6-BCF89B6039BF}" type="presParOf" srcId="{FF01D0B7-1227-49B9-B9F0-299EAB358DCA}" destId="{87D03663-00B2-45DF-AB1D-86E461E8F14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57D178-AD53-48F0-BF15-65F80DC0AD05}"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tr-TR"/>
        </a:p>
      </dgm:t>
    </dgm:pt>
    <dgm:pt modelId="{EE25955D-C756-477C-9461-3C115D35C187}">
      <dgm:prSet phldrT="[Metin]"/>
      <dgm:spPr/>
      <dgm:t>
        <a:bodyPr/>
        <a:lstStyle/>
        <a:p>
          <a:r>
            <a:rPr lang="tr-TR" b="1" dirty="0" smtClean="0">
              <a:solidFill>
                <a:schemeClr val="tx1"/>
              </a:solidFill>
            </a:rPr>
            <a:t>Alıcı dil, </a:t>
          </a:r>
          <a:r>
            <a:rPr lang="tr-TR" dirty="0" smtClean="0">
              <a:solidFill>
                <a:schemeClr val="tx1"/>
              </a:solidFill>
            </a:rPr>
            <a:t>başkalarının iletişimini anlama ve anlamlandırma sürecini kapsar.</a:t>
          </a:r>
          <a:endParaRPr lang="tr-TR" dirty="0">
            <a:solidFill>
              <a:schemeClr val="tx1"/>
            </a:solidFill>
          </a:endParaRPr>
        </a:p>
      </dgm:t>
    </dgm:pt>
    <dgm:pt modelId="{0BC60079-5E9C-4474-89C5-5F7D9B8A7A6E}" type="parTrans" cxnId="{1BFB5079-09A0-439B-93BF-604E1F3C4E7A}">
      <dgm:prSet/>
      <dgm:spPr/>
      <dgm:t>
        <a:bodyPr/>
        <a:lstStyle/>
        <a:p>
          <a:endParaRPr lang="tr-TR"/>
        </a:p>
      </dgm:t>
    </dgm:pt>
    <dgm:pt modelId="{3F7D69B8-1E7E-44B4-BDAB-CCF1018B15F0}" type="sibTrans" cxnId="{1BFB5079-09A0-439B-93BF-604E1F3C4E7A}">
      <dgm:prSet/>
      <dgm:spPr/>
      <dgm:t>
        <a:bodyPr/>
        <a:lstStyle/>
        <a:p>
          <a:endParaRPr lang="tr-TR"/>
        </a:p>
      </dgm:t>
    </dgm:pt>
    <dgm:pt modelId="{0ED3FCE3-5B17-4B42-B0C6-C586E179027E}">
      <dgm:prSet phldrT="[Metin]"/>
      <dgm:spPr/>
      <dgm:t>
        <a:bodyPr/>
        <a:lstStyle/>
        <a:p>
          <a:r>
            <a:rPr lang="tr-TR" b="1" dirty="0" smtClean="0">
              <a:solidFill>
                <a:schemeClr val="tx1"/>
              </a:solidFill>
            </a:rPr>
            <a:t>İfade edici dil </a:t>
          </a:r>
          <a:r>
            <a:rPr lang="tr-TR" dirty="0" smtClean="0">
              <a:solidFill>
                <a:schemeClr val="tx1"/>
              </a:solidFill>
            </a:rPr>
            <a:t>ise duyguları, düşünceleri, istekleri başka birine aktarma olarak adlandırılabilir. </a:t>
          </a:r>
          <a:endParaRPr lang="tr-TR" dirty="0">
            <a:solidFill>
              <a:schemeClr val="tx1"/>
            </a:solidFill>
          </a:endParaRPr>
        </a:p>
      </dgm:t>
    </dgm:pt>
    <dgm:pt modelId="{488DA3B8-032D-4CD6-A419-FE8FF48D25A3}" type="parTrans" cxnId="{3A5D25A2-1213-464C-A363-425E3B2F4147}">
      <dgm:prSet/>
      <dgm:spPr/>
      <dgm:t>
        <a:bodyPr/>
        <a:lstStyle/>
        <a:p>
          <a:endParaRPr lang="tr-TR"/>
        </a:p>
      </dgm:t>
    </dgm:pt>
    <dgm:pt modelId="{9E4F6026-CF7F-4F44-8D6E-058818302352}" type="sibTrans" cxnId="{3A5D25A2-1213-464C-A363-425E3B2F4147}">
      <dgm:prSet/>
      <dgm:spPr/>
      <dgm:t>
        <a:bodyPr/>
        <a:lstStyle/>
        <a:p>
          <a:endParaRPr lang="tr-TR"/>
        </a:p>
      </dgm:t>
    </dgm:pt>
    <dgm:pt modelId="{76F4E9B6-9E71-4461-9E44-C2E0CFC044C2}" type="pres">
      <dgm:prSet presAssocID="{B257D178-AD53-48F0-BF15-65F80DC0AD05}" presName="diagram" presStyleCnt="0">
        <dgm:presLayoutVars>
          <dgm:dir/>
          <dgm:resizeHandles val="exact"/>
        </dgm:presLayoutVars>
      </dgm:prSet>
      <dgm:spPr/>
      <dgm:t>
        <a:bodyPr/>
        <a:lstStyle/>
        <a:p>
          <a:endParaRPr lang="tr-TR"/>
        </a:p>
      </dgm:t>
    </dgm:pt>
    <dgm:pt modelId="{DBDDE262-632A-48BB-8A30-15EC01F9452C}" type="pres">
      <dgm:prSet presAssocID="{EE25955D-C756-477C-9461-3C115D35C187}" presName="node" presStyleLbl="node1" presStyleIdx="0" presStyleCnt="2">
        <dgm:presLayoutVars>
          <dgm:bulletEnabled val="1"/>
        </dgm:presLayoutVars>
      </dgm:prSet>
      <dgm:spPr/>
      <dgm:t>
        <a:bodyPr/>
        <a:lstStyle/>
        <a:p>
          <a:endParaRPr lang="tr-TR"/>
        </a:p>
      </dgm:t>
    </dgm:pt>
    <dgm:pt modelId="{9EA6DAA5-D76E-4FCC-9CFE-74112F1C989B}" type="pres">
      <dgm:prSet presAssocID="{3F7D69B8-1E7E-44B4-BDAB-CCF1018B15F0}" presName="sibTrans" presStyleCnt="0"/>
      <dgm:spPr/>
    </dgm:pt>
    <dgm:pt modelId="{FBE2C81A-7F77-4A14-87D0-69794501664E}" type="pres">
      <dgm:prSet presAssocID="{0ED3FCE3-5B17-4B42-B0C6-C586E179027E}" presName="node" presStyleLbl="node1" presStyleIdx="1" presStyleCnt="2">
        <dgm:presLayoutVars>
          <dgm:bulletEnabled val="1"/>
        </dgm:presLayoutVars>
      </dgm:prSet>
      <dgm:spPr/>
      <dgm:t>
        <a:bodyPr/>
        <a:lstStyle/>
        <a:p>
          <a:endParaRPr lang="tr-TR"/>
        </a:p>
      </dgm:t>
    </dgm:pt>
  </dgm:ptLst>
  <dgm:cxnLst>
    <dgm:cxn modelId="{9F31BB5E-3C0B-4895-B3C0-9C69131E4E87}" type="presOf" srcId="{EE25955D-C756-477C-9461-3C115D35C187}" destId="{DBDDE262-632A-48BB-8A30-15EC01F9452C}" srcOrd="0" destOrd="0" presId="urn:microsoft.com/office/officeart/2005/8/layout/default"/>
    <dgm:cxn modelId="{3A5D25A2-1213-464C-A363-425E3B2F4147}" srcId="{B257D178-AD53-48F0-BF15-65F80DC0AD05}" destId="{0ED3FCE3-5B17-4B42-B0C6-C586E179027E}" srcOrd="1" destOrd="0" parTransId="{488DA3B8-032D-4CD6-A419-FE8FF48D25A3}" sibTransId="{9E4F6026-CF7F-4F44-8D6E-058818302352}"/>
    <dgm:cxn modelId="{195185AD-8BE1-42B9-A10D-B8E8E4C0761D}" type="presOf" srcId="{0ED3FCE3-5B17-4B42-B0C6-C586E179027E}" destId="{FBE2C81A-7F77-4A14-87D0-69794501664E}" srcOrd="0" destOrd="0" presId="urn:microsoft.com/office/officeart/2005/8/layout/default"/>
    <dgm:cxn modelId="{1BFB5079-09A0-439B-93BF-604E1F3C4E7A}" srcId="{B257D178-AD53-48F0-BF15-65F80DC0AD05}" destId="{EE25955D-C756-477C-9461-3C115D35C187}" srcOrd="0" destOrd="0" parTransId="{0BC60079-5E9C-4474-89C5-5F7D9B8A7A6E}" sibTransId="{3F7D69B8-1E7E-44B4-BDAB-CCF1018B15F0}"/>
    <dgm:cxn modelId="{C6E50A26-5733-4E1B-B26D-2C5A5EACF440}" type="presOf" srcId="{B257D178-AD53-48F0-BF15-65F80DC0AD05}" destId="{76F4E9B6-9E71-4461-9E44-C2E0CFC044C2}" srcOrd="0" destOrd="0" presId="urn:microsoft.com/office/officeart/2005/8/layout/default"/>
    <dgm:cxn modelId="{79B546A0-469F-4372-B70B-3DF8F8338AB5}" type="presParOf" srcId="{76F4E9B6-9E71-4461-9E44-C2E0CFC044C2}" destId="{DBDDE262-632A-48BB-8A30-15EC01F9452C}" srcOrd="0" destOrd="0" presId="urn:microsoft.com/office/officeart/2005/8/layout/default"/>
    <dgm:cxn modelId="{E268E818-2F4B-45B1-A014-5B1D4A0B5496}" type="presParOf" srcId="{76F4E9B6-9E71-4461-9E44-C2E0CFC044C2}" destId="{9EA6DAA5-D76E-4FCC-9CFE-74112F1C989B}" srcOrd="1" destOrd="0" presId="urn:microsoft.com/office/officeart/2005/8/layout/default"/>
    <dgm:cxn modelId="{0C3CA5B1-5225-44A1-A61A-81792C4A82BB}" type="presParOf" srcId="{76F4E9B6-9E71-4461-9E44-C2E0CFC044C2}" destId="{FBE2C81A-7F77-4A14-87D0-69794501664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DE521F-1811-4A55-8E6D-3296A5A6613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tr-TR"/>
        </a:p>
      </dgm:t>
    </dgm:pt>
    <dgm:pt modelId="{2407247F-F5E1-46EE-9577-07DA178B1D19}">
      <dgm:prSet phldrT="[Metin]"/>
      <dgm:spPr/>
      <dgm:t>
        <a:bodyPr/>
        <a:lstStyle/>
        <a:p>
          <a:r>
            <a:rPr lang="tr-TR" dirty="0" err="1">
              <a:latin typeface="Segoe UI" panose="020B0502040204020203" pitchFamily="34" charset="0"/>
              <a:cs typeface="Segoe UI" panose="020B0502040204020203" pitchFamily="34" charset="0"/>
            </a:rPr>
            <a:t>Doğuştancı</a:t>
          </a:r>
          <a:r>
            <a:rPr lang="tr-TR" dirty="0">
              <a:latin typeface="Segoe UI" panose="020B0502040204020203" pitchFamily="34" charset="0"/>
              <a:cs typeface="Segoe UI" panose="020B0502040204020203" pitchFamily="34" charset="0"/>
            </a:rPr>
            <a:t> Yaklaşım</a:t>
          </a:r>
        </a:p>
      </dgm:t>
    </dgm:pt>
    <dgm:pt modelId="{31A9C7DC-6DF8-4CD9-B13C-5C6ECC7AEEA0}" type="parTrans" cxnId="{B1B0AF9F-5A1E-467E-8288-C0445B115DDC}">
      <dgm:prSet/>
      <dgm:spPr/>
      <dgm:t>
        <a:bodyPr/>
        <a:lstStyle/>
        <a:p>
          <a:endParaRPr lang="tr-TR">
            <a:latin typeface="Segoe UI" panose="020B0502040204020203" pitchFamily="34" charset="0"/>
            <a:cs typeface="Segoe UI" panose="020B0502040204020203" pitchFamily="34" charset="0"/>
          </a:endParaRPr>
        </a:p>
      </dgm:t>
    </dgm:pt>
    <dgm:pt modelId="{09C7449A-BFC3-43A0-8E50-B52F7BFD8529}" type="sibTrans" cxnId="{B1B0AF9F-5A1E-467E-8288-C0445B115DDC}">
      <dgm:prSet/>
      <dgm:spPr/>
      <dgm:t>
        <a:bodyPr/>
        <a:lstStyle/>
        <a:p>
          <a:endParaRPr lang="tr-TR">
            <a:latin typeface="Segoe UI" panose="020B0502040204020203" pitchFamily="34" charset="0"/>
            <a:cs typeface="Segoe UI" panose="020B0502040204020203" pitchFamily="34" charset="0"/>
          </a:endParaRPr>
        </a:p>
      </dgm:t>
    </dgm:pt>
    <dgm:pt modelId="{763646FE-0B05-4F2B-86E3-5416B0E090B2}">
      <dgm:prSet phldrT="[Metin]"/>
      <dgm:spPr/>
      <dgm:t>
        <a:bodyPr/>
        <a:lstStyle/>
        <a:p>
          <a:r>
            <a:rPr lang="tr-TR" dirty="0" err="1">
              <a:latin typeface="Segoe UI" panose="020B0502040204020203" pitchFamily="34" charset="0"/>
              <a:cs typeface="Segoe UI" panose="020B0502040204020203" pitchFamily="34" charset="0"/>
            </a:rPr>
            <a:t>Noam</a:t>
          </a:r>
          <a:r>
            <a:rPr lang="tr-TR" dirty="0">
              <a:latin typeface="Segoe UI" panose="020B0502040204020203" pitchFamily="34" charset="0"/>
              <a:cs typeface="Segoe UI" panose="020B0502040204020203" pitchFamily="34" charset="0"/>
            </a:rPr>
            <a:t> Chomsky</a:t>
          </a:r>
        </a:p>
      </dgm:t>
    </dgm:pt>
    <dgm:pt modelId="{B63F86AC-53F2-426B-98D8-062D141D7BC7}" type="parTrans" cxnId="{6737BB4D-1470-461F-8FBC-357D2ED752FA}">
      <dgm:prSet/>
      <dgm:spPr/>
      <dgm:t>
        <a:bodyPr/>
        <a:lstStyle/>
        <a:p>
          <a:endParaRPr lang="tr-TR">
            <a:latin typeface="Segoe UI" panose="020B0502040204020203" pitchFamily="34" charset="0"/>
            <a:cs typeface="Segoe UI" panose="020B0502040204020203" pitchFamily="34" charset="0"/>
          </a:endParaRPr>
        </a:p>
      </dgm:t>
    </dgm:pt>
    <dgm:pt modelId="{B921A7E8-41C1-45A5-AE17-8A4A687FE23D}" type="sibTrans" cxnId="{6737BB4D-1470-461F-8FBC-357D2ED752FA}">
      <dgm:prSet/>
      <dgm:spPr/>
      <dgm:t>
        <a:bodyPr/>
        <a:lstStyle/>
        <a:p>
          <a:endParaRPr lang="tr-TR">
            <a:latin typeface="Segoe UI" panose="020B0502040204020203" pitchFamily="34" charset="0"/>
            <a:cs typeface="Segoe UI" panose="020B0502040204020203" pitchFamily="34" charset="0"/>
          </a:endParaRPr>
        </a:p>
      </dgm:t>
    </dgm:pt>
    <dgm:pt modelId="{1F878373-3A38-401F-BE20-D81564CD495C}">
      <dgm:prSet phldrT="[Metin]"/>
      <dgm:spPr/>
      <dgm:t>
        <a:bodyPr/>
        <a:lstStyle/>
        <a:p>
          <a:r>
            <a:rPr lang="tr-TR" dirty="0">
              <a:latin typeface="Segoe UI" panose="020B0502040204020203" pitchFamily="34" charset="0"/>
              <a:cs typeface="Segoe UI" panose="020B0502040204020203" pitchFamily="34" charset="0"/>
            </a:rPr>
            <a:t>Steven </a:t>
          </a:r>
          <a:r>
            <a:rPr lang="tr-TR" dirty="0" err="1">
              <a:latin typeface="Segoe UI" panose="020B0502040204020203" pitchFamily="34" charset="0"/>
              <a:cs typeface="Segoe UI" panose="020B0502040204020203" pitchFamily="34" charset="0"/>
            </a:rPr>
            <a:t>Pinker</a:t>
          </a:r>
          <a:endParaRPr lang="tr-TR" dirty="0">
            <a:latin typeface="Segoe UI" panose="020B0502040204020203" pitchFamily="34" charset="0"/>
            <a:cs typeface="Segoe UI" panose="020B0502040204020203" pitchFamily="34" charset="0"/>
          </a:endParaRPr>
        </a:p>
      </dgm:t>
    </dgm:pt>
    <dgm:pt modelId="{E461DE95-59E3-4352-B3A9-B867A80B0641}" type="parTrans" cxnId="{078C499B-1A0E-466E-A1DC-FFB1C117AF42}">
      <dgm:prSet/>
      <dgm:spPr/>
      <dgm:t>
        <a:bodyPr/>
        <a:lstStyle/>
        <a:p>
          <a:endParaRPr lang="tr-TR">
            <a:latin typeface="Segoe UI" panose="020B0502040204020203" pitchFamily="34" charset="0"/>
            <a:cs typeface="Segoe UI" panose="020B0502040204020203" pitchFamily="34" charset="0"/>
          </a:endParaRPr>
        </a:p>
      </dgm:t>
    </dgm:pt>
    <dgm:pt modelId="{082B3971-0B7F-40C8-A2EC-D475DB308A55}" type="sibTrans" cxnId="{078C499B-1A0E-466E-A1DC-FFB1C117AF42}">
      <dgm:prSet/>
      <dgm:spPr/>
      <dgm:t>
        <a:bodyPr/>
        <a:lstStyle/>
        <a:p>
          <a:endParaRPr lang="tr-TR">
            <a:latin typeface="Segoe UI" panose="020B0502040204020203" pitchFamily="34" charset="0"/>
            <a:cs typeface="Segoe UI" panose="020B0502040204020203" pitchFamily="34" charset="0"/>
          </a:endParaRPr>
        </a:p>
      </dgm:t>
    </dgm:pt>
    <dgm:pt modelId="{9F520243-9ECB-405C-B3F1-98D47DB731A4}">
      <dgm:prSet phldrT="[Metin]"/>
      <dgm:spPr/>
      <dgm:t>
        <a:bodyPr/>
        <a:lstStyle/>
        <a:p>
          <a:r>
            <a:rPr lang="tr-TR" dirty="0">
              <a:latin typeface="Segoe UI" panose="020B0502040204020203" pitchFamily="34" charset="0"/>
              <a:cs typeface="Segoe UI" panose="020B0502040204020203" pitchFamily="34" charset="0"/>
            </a:rPr>
            <a:t>Davranışçı Kuram</a:t>
          </a:r>
        </a:p>
      </dgm:t>
    </dgm:pt>
    <dgm:pt modelId="{1A7411F4-8D2B-4575-BE0E-A526559916B0}" type="parTrans" cxnId="{1C11D57B-7A56-49B2-8D72-1DE763F74398}">
      <dgm:prSet/>
      <dgm:spPr/>
      <dgm:t>
        <a:bodyPr/>
        <a:lstStyle/>
        <a:p>
          <a:endParaRPr lang="tr-TR">
            <a:latin typeface="Segoe UI" panose="020B0502040204020203" pitchFamily="34" charset="0"/>
            <a:cs typeface="Segoe UI" panose="020B0502040204020203" pitchFamily="34" charset="0"/>
          </a:endParaRPr>
        </a:p>
      </dgm:t>
    </dgm:pt>
    <dgm:pt modelId="{7821B276-D977-48C6-BE2B-AD3BD9A2A0DC}" type="sibTrans" cxnId="{1C11D57B-7A56-49B2-8D72-1DE763F74398}">
      <dgm:prSet/>
      <dgm:spPr/>
      <dgm:t>
        <a:bodyPr/>
        <a:lstStyle/>
        <a:p>
          <a:endParaRPr lang="tr-TR">
            <a:latin typeface="Segoe UI" panose="020B0502040204020203" pitchFamily="34" charset="0"/>
            <a:cs typeface="Segoe UI" panose="020B0502040204020203" pitchFamily="34" charset="0"/>
          </a:endParaRPr>
        </a:p>
      </dgm:t>
    </dgm:pt>
    <dgm:pt modelId="{3C5CA08D-BB4B-4DD3-822A-4569679B29E0}">
      <dgm:prSet phldrT="[Metin]"/>
      <dgm:spPr/>
      <dgm:t>
        <a:bodyPr/>
        <a:lstStyle/>
        <a:p>
          <a:pPr algn="l"/>
          <a:r>
            <a:rPr lang="tr-TR" dirty="0" err="1">
              <a:latin typeface="Segoe UI" panose="020B0502040204020203" pitchFamily="34" charset="0"/>
              <a:cs typeface="Segoe UI" panose="020B0502040204020203" pitchFamily="34" charset="0"/>
            </a:rPr>
            <a:t>Skinner</a:t>
          </a:r>
          <a:endParaRPr lang="tr-TR" dirty="0">
            <a:latin typeface="Segoe UI" panose="020B0502040204020203" pitchFamily="34" charset="0"/>
            <a:cs typeface="Segoe UI" panose="020B0502040204020203" pitchFamily="34" charset="0"/>
          </a:endParaRPr>
        </a:p>
      </dgm:t>
    </dgm:pt>
    <dgm:pt modelId="{60CAB513-439E-4027-BBA6-4CAC5DC214F3}" type="parTrans" cxnId="{DFF75C17-3D08-4F7D-9DA7-5F0D6CE1B13C}">
      <dgm:prSet/>
      <dgm:spPr/>
      <dgm:t>
        <a:bodyPr/>
        <a:lstStyle/>
        <a:p>
          <a:endParaRPr lang="tr-TR">
            <a:latin typeface="Segoe UI" panose="020B0502040204020203" pitchFamily="34" charset="0"/>
            <a:cs typeface="Segoe UI" panose="020B0502040204020203" pitchFamily="34" charset="0"/>
          </a:endParaRPr>
        </a:p>
      </dgm:t>
    </dgm:pt>
    <dgm:pt modelId="{5152750A-8BBA-45BC-8036-AE52CDA16D3E}" type="sibTrans" cxnId="{DFF75C17-3D08-4F7D-9DA7-5F0D6CE1B13C}">
      <dgm:prSet/>
      <dgm:spPr/>
      <dgm:t>
        <a:bodyPr/>
        <a:lstStyle/>
        <a:p>
          <a:endParaRPr lang="tr-TR">
            <a:latin typeface="Segoe UI" panose="020B0502040204020203" pitchFamily="34" charset="0"/>
            <a:cs typeface="Segoe UI" panose="020B0502040204020203" pitchFamily="34" charset="0"/>
          </a:endParaRPr>
        </a:p>
      </dgm:t>
    </dgm:pt>
    <dgm:pt modelId="{99A952EB-7DA9-445B-A1A0-141DA3DA5056}">
      <dgm:prSet/>
      <dgm:spPr/>
      <dgm:t>
        <a:bodyPr/>
        <a:lstStyle/>
        <a:p>
          <a:r>
            <a:rPr lang="tr-TR" dirty="0">
              <a:latin typeface="Segoe UI" panose="020B0502040204020203" pitchFamily="34" charset="0"/>
              <a:cs typeface="Segoe UI" panose="020B0502040204020203" pitchFamily="34" charset="0"/>
            </a:rPr>
            <a:t>Sosyokültürel Yaklaşım</a:t>
          </a:r>
        </a:p>
      </dgm:t>
    </dgm:pt>
    <dgm:pt modelId="{10A663F6-B4D2-43C8-92B6-080EB01D101B}" type="parTrans" cxnId="{A36AA9A9-2F57-4814-AC3F-43871996A6BC}">
      <dgm:prSet/>
      <dgm:spPr/>
      <dgm:t>
        <a:bodyPr/>
        <a:lstStyle/>
        <a:p>
          <a:endParaRPr lang="tr-TR">
            <a:latin typeface="Segoe UI" panose="020B0502040204020203" pitchFamily="34" charset="0"/>
            <a:cs typeface="Segoe UI" panose="020B0502040204020203" pitchFamily="34" charset="0"/>
          </a:endParaRPr>
        </a:p>
      </dgm:t>
    </dgm:pt>
    <dgm:pt modelId="{C7F53DD9-407F-4F74-8678-F49AB714D982}" type="sibTrans" cxnId="{A36AA9A9-2F57-4814-AC3F-43871996A6BC}">
      <dgm:prSet/>
      <dgm:spPr/>
      <dgm:t>
        <a:bodyPr/>
        <a:lstStyle/>
        <a:p>
          <a:endParaRPr lang="tr-TR">
            <a:latin typeface="Segoe UI" panose="020B0502040204020203" pitchFamily="34" charset="0"/>
            <a:cs typeface="Segoe UI" panose="020B0502040204020203" pitchFamily="34" charset="0"/>
          </a:endParaRPr>
        </a:p>
      </dgm:t>
    </dgm:pt>
    <dgm:pt modelId="{7109BA59-8CA4-4D4B-AD05-699CFF892957}">
      <dgm:prSet/>
      <dgm:spPr/>
      <dgm:t>
        <a:bodyPr/>
        <a:lstStyle/>
        <a:p>
          <a:r>
            <a:rPr lang="tr-TR" dirty="0">
              <a:latin typeface="Segoe UI" panose="020B0502040204020203" pitchFamily="34" charset="0"/>
              <a:cs typeface="Segoe UI" panose="020B0502040204020203" pitchFamily="34" charset="0"/>
            </a:rPr>
            <a:t>Bilişsel Gelişim</a:t>
          </a:r>
        </a:p>
      </dgm:t>
    </dgm:pt>
    <dgm:pt modelId="{69C63E8D-F9D7-4721-A591-2CAE5F64279F}" type="parTrans" cxnId="{563E7D88-EC6E-4CCB-8EDC-E714733D8ADC}">
      <dgm:prSet/>
      <dgm:spPr/>
      <dgm:t>
        <a:bodyPr/>
        <a:lstStyle/>
        <a:p>
          <a:endParaRPr lang="tr-TR">
            <a:latin typeface="Segoe UI" panose="020B0502040204020203" pitchFamily="34" charset="0"/>
            <a:cs typeface="Segoe UI" panose="020B0502040204020203" pitchFamily="34" charset="0"/>
          </a:endParaRPr>
        </a:p>
      </dgm:t>
    </dgm:pt>
    <dgm:pt modelId="{03BF0664-B459-4600-81BB-DDDD4432160F}" type="sibTrans" cxnId="{563E7D88-EC6E-4CCB-8EDC-E714733D8ADC}">
      <dgm:prSet/>
      <dgm:spPr/>
      <dgm:t>
        <a:bodyPr/>
        <a:lstStyle/>
        <a:p>
          <a:endParaRPr lang="tr-TR">
            <a:latin typeface="Segoe UI" panose="020B0502040204020203" pitchFamily="34" charset="0"/>
            <a:cs typeface="Segoe UI" panose="020B0502040204020203" pitchFamily="34" charset="0"/>
          </a:endParaRPr>
        </a:p>
      </dgm:t>
    </dgm:pt>
    <dgm:pt modelId="{AC2C8E93-76C6-492E-A8E6-C1C49030A8B4}">
      <dgm:prSet/>
      <dgm:spPr/>
      <dgm:t>
        <a:bodyPr/>
        <a:lstStyle/>
        <a:p>
          <a:r>
            <a:rPr lang="tr-TR" dirty="0">
              <a:latin typeface="Segoe UI" panose="020B0502040204020203" pitchFamily="34" charset="0"/>
              <a:cs typeface="Segoe UI" panose="020B0502040204020203" pitchFamily="34" charset="0"/>
            </a:rPr>
            <a:t>Sosyal Öğrenme Kuramı</a:t>
          </a:r>
        </a:p>
      </dgm:t>
    </dgm:pt>
    <dgm:pt modelId="{BBC664D3-2D9B-4AE0-BD92-05572E444E2A}" type="sibTrans" cxnId="{D5BED4DF-D43C-40FD-99CF-86D3EE777C3B}">
      <dgm:prSet/>
      <dgm:spPr/>
      <dgm:t>
        <a:bodyPr/>
        <a:lstStyle/>
        <a:p>
          <a:endParaRPr lang="tr-TR">
            <a:latin typeface="Segoe UI" panose="020B0502040204020203" pitchFamily="34" charset="0"/>
            <a:cs typeface="Segoe UI" panose="020B0502040204020203" pitchFamily="34" charset="0"/>
          </a:endParaRPr>
        </a:p>
      </dgm:t>
    </dgm:pt>
    <dgm:pt modelId="{447564E6-4028-4D89-9CAC-FD64C077A346}" type="parTrans" cxnId="{D5BED4DF-D43C-40FD-99CF-86D3EE777C3B}">
      <dgm:prSet/>
      <dgm:spPr/>
      <dgm:t>
        <a:bodyPr/>
        <a:lstStyle/>
        <a:p>
          <a:endParaRPr lang="tr-TR">
            <a:latin typeface="Segoe UI" panose="020B0502040204020203" pitchFamily="34" charset="0"/>
            <a:cs typeface="Segoe UI" panose="020B0502040204020203" pitchFamily="34" charset="0"/>
          </a:endParaRPr>
        </a:p>
      </dgm:t>
    </dgm:pt>
    <dgm:pt modelId="{9C9E206D-E9E9-436F-8D12-651A10F144FA}">
      <dgm:prSet/>
      <dgm:spPr/>
      <dgm:t>
        <a:bodyPr/>
        <a:lstStyle/>
        <a:p>
          <a:r>
            <a:rPr lang="tr-TR" dirty="0">
              <a:latin typeface="Segoe UI" panose="020B0502040204020203" pitchFamily="34" charset="0"/>
              <a:cs typeface="Segoe UI" panose="020B0502040204020203" pitchFamily="34" charset="0"/>
            </a:rPr>
            <a:t>Albert </a:t>
          </a:r>
          <a:r>
            <a:rPr lang="tr-TR" dirty="0" err="1">
              <a:latin typeface="Segoe UI" panose="020B0502040204020203" pitchFamily="34" charset="0"/>
              <a:cs typeface="Segoe UI" panose="020B0502040204020203" pitchFamily="34" charset="0"/>
            </a:rPr>
            <a:t>Bandura</a:t>
          </a:r>
          <a:endParaRPr lang="tr-TR" dirty="0">
            <a:latin typeface="Segoe UI" panose="020B0502040204020203" pitchFamily="34" charset="0"/>
            <a:cs typeface="Segoe UI" panose="020B0502040204020203" pitchFamily="34" charset="0"/>
          </a:endParaRPr>
        </a:p>
      </dgm:t>
    </dgm:pt>
    <dgm:pt modelId="{92C961B3-10DB-4458-8594-5130826B109A}" type="parTrans" cxnId="{5612013A-3E60-42CD-9CCC-1C2F02380473}">
      <dgm:prSet/>
      <dgm:spPr/>
      <dgm:t>
        <a:bodyPr/>
        <a:lstStyle/>
        <a:p>
          <a:endParaRPr lang="tr-TR">
            <a:latin typeface="Segoe UI" panose="020B0502040204020203" pitchFamily="34" charset="0"/>
            <a:cs typeface="Segoe UI" panose="020B0502040204020203" pitchFamily="34" charset="0"/>
          </a:endParaRPr>
        </a:p>
      </dgm:t>
    </dgm:pt>
    <dgm:pt modelId="{9DE18A0C-9636-4DF5-BBE1-2911AEFBF279}" type="sibTrans" cxnId="{5612013A-3E60-42CD-9CCC-1C2F02380473}">
      <dgm:prSet/>
      <dgm:spPr/>
      <dgm:t>
        <a:bodyPr/>
        <a:lstStyle/>
        <a:p>
          <a:endParaRPr lang="tr-TR">
            <a:latin typeface="Segoe UI" panose="020B0502040204020203" pitchFamily="34" charset="0"/>
            <a:cs typeface="Segoe UI" panose="020B0502040204020203" pitchFamily="34" charset="0"/>
          </a:endParaRPr>
        </a:p>
      </dgm:t>
    </dgm:pt>
    <dgm:pt modelId="{10CB6DDF-44E1-49DA-9545-2B9AAA8B602C}">
      <dgm:prSet/>
      <dgm:spPr/>
      <dgm:t>
        <a:bodyPr/>
        <a:lstStyle/>
        <a:p>
          <a:r>
            <a:rPr lang="tr-TR" dirty="0">
              <a:latin typeface="Segoe UI" panose="020B0502040204020203" pitchFamily="34" charset="0"/>
              <a:cs typeface="Segoe UI" panose="020B0502040204020203" pitchFamily="34" charset="0"/>
            </a:rPr>
            <a:t>Jean </a:t>
          </a:r>
          <a:r>
            <a:rPr lang="tr-TR" dirty="0" err="1">
              <a:latin typeface="Segoe UI" panose="020B0502040204020203" pitchFamily="34" charset="0"/>
              <a:cs typeface="Segoe UI" panose="020B0502040204020203" pitchFamily="34" charset="0"/>
            </a:rPr>
            <a:t>Piaget</a:t>
          </a:r>
          <a:endParaRPr lang="tr-TR" dirty="0">
            <a:latin typeface="Segoe UI" panose="020B0502040204020203" pitchFamily="34" charset="0"/>
            <a:cs typeface="Segoe UI" panose="020B0502040204020203" pitchFamily="34" charset="0"/>
          </a:endParaRPr>
        </a:p>
      </dgm:t>
    </dgm:pt>
    <dgm:pt modelId="{3257CC12-1359-4E3E-B871-4DCAB4448325}" type="parTrans" cxnId="{BB1DDA5C-98F4-4148-88DE-B6BDA6C49259}">
      <dgm:prSet/>
      <dgm:spPr/>
      <dgm:t>
        <a:bodyPr/>
        <a:lstStyle/>
        <a:p>
          <a:endParaRPr lang="tr-TR">
            <a:latin typeface="Segoe UI" panose="020B0502040204020203" pitchFamily="34" charset="0"/>
            <a:cs typeface="Segoe UI" panose="020B0502040204020203" pitchFamily="34" charset="0"/>
          </a:endParaRPr>
        </a:p>
      </dgm:t>
    </dgm:pt>
    <dgm:pt modelId="{BDB3A4F5-FA39-4AD8-B367-C5C0BE55211B}" type="sibTrans" cxnId="{BB1DDA5C-98F4-4148-88DE-B6BDA6C49259}">
      <dgm:prSet/>
      <dgm:spPr/>
      <dgm:t>
        <a:bodyPr/>
        <a:lstStyle/>
        <a:p>
          <a:endParaRPr lang="tr-TR">
            <a:latin typeface="Segoe UI" panose="020B0502040204020203" pitchFamily="34" charset="0"/>
            <a:cs typeface="Segoe UI" panose="020B0502040204020203" pitchFamily="34" charset="0"/>
          </a:endParaRPr>
        </a:p>
      </dgm:t>
    </dgm:pt>
    <dgm:pt modelId="{A59F4AE0-32A8-4D17-BA79-DB803B810F42}">
      <dgm:prSet/>
      <dgm:spPr/>
      <dgm:t>
        <a:bodyPr/>
        <a:lstStyle/>
        <a:p>
          <a:r>
            <a:rPr lang="tr-TR" dirty="0" err="1">
              <a:latin typeface="Segoe UI" panose="020B0502040204020203" pitchFamily="34" charset="0"/>
              <a:cs typeface="Segoe UI" panose="020B0502040204020203" pitchFamily="34" charset="0"/>
            </a:rPr>
            <a:t>Vygotsky</a:t>
          </a:r>
          <a:endParaRPr lang="tr-TR" dirty="0">
            <a:latin typeface="Segoe UI" panose="020B0502040204020203" pitchFamily="34" charset="0"/>
            <a:cs typeface="Segoe UI" panose="020B0502040204020203" pitchFamily="34" charset="0"/>
          </a:endParaRPr>
        </a:p>
      </dgm:t>
    </dgm:pt>
    <dgm:pt modelId="{5A7A4049-D0F4-476F-8552-3E03358C7F81}" type="parTrans" cxnId="{4AC78266-E201-402D-8E13-F181B9686445}">
      <dgm:prSet/>
      <dgm:spPr/>
      <dgm:t>
        <a:bodyPr/>
        <a:lstStyle/>
        <a:p>
          <a:endParaRPr lang="tr-TR">
            <a:latin typeface="Segoe UI" panose="020B0502040204020203" pitchFamily="34" charset="0"/>
            <a:cs typeface="Segoe UI" panose="020B0502040204020203" pitchFamily="34" charset="0"/>
          </a:endParaRPr>
        </a:p>
      </dgm:t>
    </dgm:pt>
    <dgm:pt modelId="{A05F2D7E-4A70-41D1-A186-2FCE19604105}" type="sibTrans" cxnId="{4AC78266-E201-402D-8E13-F181B9686445}">
      <dgm:prSet/>
      <dgm:spPr/>
      <dgm:t>
        <a:bodyPr/>
        <a:lstStyle/>
        <a:p>
          <a:endParaRPr lang="tr-TR">
            <a:latin typeface="Segoe UI" panose="020B0502040204020203" pitchFamily="34" charset="0"/>
            <a:cs typeface="Segoe UI" panose="020B0502040204020203" pitchFamily="34" charset="0"/>
          </a:endParaRPr>
        </a:p>
      </dgm:t>
    </dgm:pt>
    <dgm:pt modelId="{F9EBA14F-E7C7-4C29-BF38-3017E4C99A31}">
      <dgm:prSet/>
      <dgm:spPr/>
      <dgm:t>
        <a:bodyPr/>
        <a:lstStyle/>
        <a:p>
          <a:r>
            <a:rPr lang="tr-TR" dirty="0" err="1">
              <a:latin typeface="Segoe UI" panose="020B0502040204020203" pitchFamily="34" charset="0"/>
              <a:cs typeface="Segoe UI" panose="020B0502040204020203" pitchFamily="34" charset="0"/>
            </a:rPr>
            <a:t>Bruner</a:t>
          </a:r>
          <a:endParaRPr lang="tr-TR" dirty="0">
            <a:latin typeface="Segoe UI" panose="020B0502040204020203" pitchFamily="34" charset="0"/>
            <a:cs typeface="Segoe UI" panose="020B0502040204020203" pitchFamily="34" charset="0"/>
          </a:endParaRPr>
        </a:p>
      </dgm:t>
    </dgm:pt>
    <dgm:pt modelId="{777BDC81-A379-451C-8771-7C3276ED1A99}" type="parTrans" cxnId="{12C1B11B-3118-40D5-8703-B45E27CD278D}">
      <dgm:prSet/>
      <dgm:spPr/>
      <dgm:t>
        <a:bodyPr/>
        <a:lstStyle/>
        <a:p>
          <a:endParaRPr lang="tr-TR">
            <a:latin typeface="Segoe UI" panose="020B0502040204020203" pitchFamily="34" charset="0"/>
            <a:cs typeface="Segoe UI" panose="020B0502040204020203" pitchFamily="34" charset="0"/>
          </a:endParaRPr>
        </a:p>
      </dgm:t>
    </dgm:pt>
    <dgm:pt modelId="{8A4C9717-6872-4CD7-A039-A6E09289B7C6}" type="sibTrans" cxnId="{12C1B11B-3118-40D5-8703-B45E27CD278D}">
      <dgm:prSet/>
      <dgm:spPr/>
      <dgm:t>
        <a:bodyPr/>
        <a:lstStyle/>
        <a:p>
          <a:endParaRPr lang="tr-TR">
            <a:latin typeface="Segoe UI" panose="020B0502040204020203" pitchFamily="34" charset="0"/>
            <a:cs typeface="Segoe UI" panose="020B0502040204020203" pitchFamily="34" charset="0"/>
          </a:endParaRPr>
        </a:p>
      </dgm:t>
    </dgm:pt>
    <dgm:pt modelId="{8CB0A95B-6693-48BA-B087-DCDEC7242034}" type="pres">
      <dgm:prSet presAssocID="{EDDE521F-1811-4A55-8E6D-3296A5A66135}" presName="Name0" presStyleCnt="0">
        <dgm:presLayoutVars>
          <dgm:dir/>
          <dgm:animLvl val="lvl"/>
          <dgm:resizeHandles/>
        </dgm:presLayoutVars>
      </dgm:prSet>
      <dgm:spPr/>
      <dgm:t>
        <a:bodyPr/>
        <a:lstStyle/>
        <a:p>
          <a:endParaRPr lang="tr-TR"/>
        </a:p>
      </dgm:t>
    </dgm:pt>
    <dgm:pt modelId="{51344CC0-A78F-47E0-ADB0-BFC4D89ED285}" type="pres">
      <dgm:prSet presAssocID="{2407247F-F5E1-46EE-9577-07DA178B1D19}" presName="linNode" presStyleCnt="0"/>
      <dgm:spPr/>
    </dgm:pt>
    <dgm:pt modelId="{0C769D7A-9C1F-4854-A744-04B40B199881}" type="pres">
      <dgm:prSet presAssocID="{2407247F-F5E1-46EE-9577-07DA178B1D19}" presName="parentShp" presStyleLbl="node1" presStyleIdx="0" presStyleCnt="5">
        <dgm:presLayoutVars>
          <dgm:bulletEnabled val="1"/>
        </dgm:presLayoutVars>
      </dgm:prSet>
      <dgm:spPr/>
      <dgm:t>
        <a:bodyPr/>
        <a:lstStyle/>
        <a:p>
          <a:endParaRPr lang="tr-TR"/>
        </a:p>
      </dgm:t>
    </dgm:pt>
    <dgm:pt modelId="{2DC0C2A5-D938-423A-8489-D43297ED28E1}" type="pres">
      <dgm:prSet presAssocID="{2407247F-F5E1-46EE-9577-07DA178B1D19}" presName="childShp" presStyleLbl="bgAccFollowNode1" presStyleIdx="0" presStyleCnt="5">
        <dgm:presLayoutVars>
          <dgm:bulletEnabled val="1"/>
        </dgm:presLayoutVars>
      </dgm:prSet>
      <dgm:spPr/>
      <dgm:t>
        <a:bodyPr/>
        <a:lstStyle/>
        <a:p>
          <a:endParaRPr lang="tr-TR"/>
        </a:p>
      </dgm:t>
    </dgm:pt>
    <dgm:pt modelId="{882BF837-6F3A-4251-A195-670E3378B32A}" type="pres">
      <dgm:prSet presAssocID="{09C7449A-BFC3-43A0-8E50-B52F7BFD8529}" presName="spacing" presStyleCnt="0"/>
      <dgm:spPr/>
    </dgm:pt>
    <dgm:pt modelId="{85753083-AE9A-4FF9-BE78-2041AE8C6E9C}" type="pres">
      <dgm:prSet presAssocID="{9F520243-9ECB-405C-B3F1-98D47DB731A4}" presName="linNode" presStyleCnt="0"/>
      <dgm:spPr/>
    </dgm:pt>
    <dgm:pt modelId="{49D2D6E0-4AE6-429C-A780-F447064D89E3}" type="pres">
      <dgm:prSet presAssocID="{9F520243-9ECB-405C-B3F1-98D47DB731A4}" presName="parentShp" presStyleLbl="node1" presStyleIdx="1" presStyleCnt="5">
        <dgm:presLayoutVars>
          <dgm:bulletEnabled val="1"/>
        </dgm:presLayoutVars>
      </dgm:prSet>
      <dgm:spPr/>
      <dgm:t>
        <a:bodyPr/>
        <a:lstStyle/>
        <a:p>
          <a:endParaRPr lang="tr-TR"/>
        </a:p>
      </dgm:t>
    </dgm:pt>
    <dgm:pt modelId="{8F79204F-64B4-4D31-BC1A-3C13C40E2A3C}" type="pres">
      <dgm:prSet presAssocID="{9F520243-9ECB-405C-B3F1-98D47DB731A4}" presName="childShp" presStyleLbl="bgAccFollowNode1" presStyleIdx="1" presStyleCnt="5">
        <dgm:presLayoutVars>
          <dgm:bulletEnabled val="1"/>
        </dgm:presLayoutVars>
      </dgm:prSet>
      <dgm:spPr/>
      <dgm:t>
        <a:bodyPr/>
        <a:lstStyle/>
        <a:p>
          <a:endParaRPr lang="tr-TR"/>
        </a:p>
      </dgm:t>
    </dgm:pt>
    <dgm:pt modelId="{AD63B847-9F9B-4442-A9F3-69D8BF274BD8}" type="pres">
      <dgm:prSet presAssocID="{7821B276-D977-48C6-BE2B-AD3BD9A2A0DC}" presName="spacing" presStyleCnt="0"/>
      <dgm:spPr/>
    </dgm:pt>
    <dgm:pt modelId="{3C1AEE3B-C140-4CA7-A657-07B0E92A9828}" type="pres">
      <dgm:prSet presAssocID="{AC2C8E93-76C6-492E-A8E6-C1C49030A8B4}" presName="linNode" presStyleCnt="0"/>
      <dgm:spPr/>
    </dgm:pt>
    <dgm:pt modelId="{EADE61BB-8F0B-4943-82C7-2C6E49EACB0C}" type="pres">
      <dgm:prSet presAssocID="{AC2C8E93-76C6-492E-A8E6-C1C49030A8B4}" presName="parentShp" presStyleLbl="node1" presStyleIdx="2" presStyleCnt="5">
        <dgm:presLayoutVars>
          <dgm:bulletEnabled val="1"/>
        </dgm:presLayoutVars>
      </dgm:prSet>
      <dgm:spPr/>
      <dgm:t>
        <a:bodyPr/>
        <a:lstStyle/>
        <a:p>
          <a:endParaRPr lang="tr-TR"/>
        </a:p>
      </dgm:t>
    </dgm:pt>
    <dgm:pt modelId="{A4B9B983-86DA-4CA2-824D-88B672C930CA}" type="pres">
      <dgm:prSet presAssocID="{AC2C8E93-76C6-492E-A8E6-C1C49030A8B4}" presName="childShp" presStyleLbl="bgAccFollowNode1" presStyleIdx="2" presStyleCnt="5" custLinFactNeighborX="521">
        <dgm:presLayoutVars>
          <dgm:bulletEnabled val="1"/>
        </dgm:presLayoutVars>
      </dgm:prSet>
      <dgm:spPr/>
      <dgm:t>
        <a:bodyPr/>
        <a:lstStyle/>
        <a:p>
          <a:endParaRPr lang="tr-TR"/>
        </a:p>
      </dgm:t>
    </dgm:pt>
    <dgm:pt modelId="{ED2F797C-82B6-4359-8F50-868EC87377B4}" type="pres">
      <dgm:prSet presAssocID="{BBC664D3-2D9B-4AE0-BD92-05572E444E2A}" presName="spacing" presStyleCnt="0"/>
      <dgm:spPr/>
    </dgm:pt>
    <dgm:pt modelId="{BBC9AC3C-945C-468A-9CBD-0B8AB78CDF9A}" type="pres">
      <dgm:prSet presAssocID="{7109BA59-8CA4-4D4B-AD05-699CFF892957}" presName="linNode" presStyleCnt="0"/>
      <dgm:spPr/>
    </dgm:pt>
    <dgm:pt modelId="{34CD63FD-D8D0-4738-825B-08826A178F6C}" type="pres">
      <dgm:prSet presAssocID="{7109BA59-8CA4-4D4B-AD05-699CFF892957}" presName="parentShp" presStyleLbl="node1" presStyleIdx="3" presStyleCnt="5">
        <dgm:presLayoutVars>
          <dgm:bulletEnabled val="1"/>
        </dgm:presLayoutVars>
      </dgm:prSet>
      <dgm:spPr/>
      <dgm:t>
        <a:bodyPr/>
        <a:lstStyle/>
        <a:p>
          <a:endParaRPr lang="tr-TR"/>
        </a:p>
      </dgm:t>
    </dgm:pt>
    <dgm:pt modelId="{CEB34B4A-C276-43EE-8E2F-D8869C315C5D}" type="pres">
      <dgm:prSet presAssocID="{7109BA59-8CA4-4D4B-AD05-699CFF892957}" presName="childShp" presStyleLbl="bgAccFollowNode1" presStyleIdx="3" presStyleCnt="5">
        <dgm:presLayoutVars>
          <dgm:bulletEnabled val="1"/>
        </dgm:presLayoutVars>
      </dgm:prSet>
      <dgm:spPr/>
      <dgm:t>
        <a:bodyPr/>
        <a:lstStyle/>
        <a:p>
          <a:endParaRPr lang="tr-TR"/>
        </a:p>
      </dgm:t>
    </dgm:pt>
    <dgm:pt modelId="{7049B465-D68C-4482-922F-34A5260BA7F4}" type="pres">
      <dgm:prSet presAssocID="{03BF0664-B459-4600-81BB-DDDD4432160F}" presName="spacing" presStyleCnt="0"/>
      <dgm:spPr/>
    </dgm:pt>
    <dgm:pt modelId="{779670C0-9872-4EBF-9F8B-8D39F61F4AA1}" type="pres">
      <dgm:prSet presAssocID="{99A952EB-7DA9-445B-A1A0-141DA3DA5056}" presName="linNode" presStyleCnt="0"/>
      <dgm:spPr/>
    </dgm:pt>
    <dgm:pt modelId="{169B8D39-F1A8-4CDD-923C-F49C134FD160}" type="pres">
      <dgm:prSet presAssocID="{99A952EB-7DA9-445B-A1A0-141DA3DA5056}" presName="parentShp" presStyleLbl="node1" presStyleIdx="4" presStyleCnt="5">
        <dgm:presLayoutVars>
          <dgm:bulletEnabled val="1"/>
        </dgm:presLayoutVars>
      </dgm:prSet>
      <dgm:spPr/>
      <dgm:t>
        <a:bodyPr/>
        <a:lstStyle/>
        <a:p>
          <a:endParaRPr lang="tr-TR"/>
        </a:p>
      </dgm:t>
    </dgm:pt>
    <dgm:pt modelId="{D9C55589-7532-4746-AA7E-D43B3EC77C3F}" type="pres">
      <dgm:prSet presAssocID="{99A952EB-7DA9-445B-A1A0-141DA3DA5056}" presName="childShp" presStyleLbl="bgAccFollowNode1" presStyleIdx="4" presStyleCnt="5">
        <dgm:presLayoutVars>
          <dgm:bulletEnabled val="1"/>
        </dgm:presLayoutVars>
      </dgm:prSet>
      <dgm:spPr/>
      <dgm:t>
        <a:bodyPr/>
        <a:lstStyle/>
        <a:p>
          <a:endParaRPr lang="tr-TR"/>
        </a:p>
      </dgm:t>
    </dgm:pt>
  </dgm:ptLst>
  <dgm:cxnLst>
    <dgm:cxn modelId="{4AC78266-E201-402D-8E13-F181B9686445}" srcId="{99A952EB-7DA9-445B-A1A0-141DA3DA5056}" destId="{A59F4AE0-32A8-4D17-BA79-DB803B810F42}" srcOrd="0" destOrd="0" parTransId="{5A7A4049-D0F4-476F-8552-3E03358C7F81}" sibTransId="{A05F2D7E-4A70-41D1-A186-2FCE19604105}"/>
    <dgm:cxn modelId="{078C499B-1A0E-466E-A1DC-FFB1C117AF42}" srcId="{2407247F-F5E1-46EE-9577-07DA178B1D19}" destId="{1F878373-3A38-401F-BE20-D81564CD495C}" srcOrd="1" destOrd="0" parTransId="{E461DE95-59E3-4352-B3A9-B867A80B0641}" sibTransId="{082B3971-0B7F-40C8-A2EC-D475DB308A55}"/>
    <dgm:cxn modelId="{B1B0AF9F-5A1E-467E-8288-C0445B115DDC}" srcId="{EDDE521F-1811-4A55-8E6D-3296A5A66135}" destId="{2407247F-F5E1-46EE-9577-07DA178B1D19}" srcOrd="0" destOrd="0" parTransId="{31A9C7DC-6DF8-4CD9-B13C-5C6ECC7AEEA0}" sibTransId="{09C7449A-BFC3-43A0-8E50-B52F7BFD8529}"/>
    <dgm:cxn modelId="{74CDCA26-1F9E-413F-A89A-87FE00BE2812}" type="presOf" srcId="{9F520243-9ECB-405C-B3F1-98D47DB731A4}" destId="{49D2D6E0-4AE6-429C-A780-F447064D89E3}" srcOrd="0" destOrd="0" presId="urn:microsoft.com/office/officeart/2005/8/layout/vList6"/>
    <dgm:cxn modelId="{BB1DDA5C-98F4-4148-88DE-B6BDA6C49259}" srcId="{7109BA59-8CA4-4D4B-AD05-699CFF892957}" destId="{10CB6DDF-44E1-49DA-9545-2B9AAA8B602C}" srcOrd="0" destOrd="0" parTransId="{3257CC12-1359-4E3E-B871-4DCAB4448325}" sibTransId="{BDB3A4F5-FA39-4AD8-B367-C5C0BE55211B}"/>
    <dgm:cxn modelId="{1C11D57B-7A56-49B2-8D72-1DE763F74398}" srcId="{EDDE521F-1811-4A55-8E6D-3296A5A66135}" destId="{9F520243-9ECB-405C-B3F1-98D47DB731A4}" srcOrd="1" destOrd="0" parTransId="{1A7411F4-8D2B-4575-BE0E-A526559916B0}" sibTransId="{7821B276-D977-48C6-BE2B-AD3BD9A2A0DC}"/>
    <dgm:cxn modelId="{A36AA9A9-2F57-4814-AC3F-43871996A6BC}" srcId="{EDDE521F-1811-4A55-8E6D-3296A5A66135}" destId="{99A952EB-7DA9-445B-A1A0-141DA3DA5056}" srcOrd="4" destOrd="0" parTransId="{10A663F6-B4D2-43C8-92B6-080EB01D101B}" sibTransId="{C7F53DD9-407F-4F74-8678-F49AB714D982}"/>
    <dgm:cxn modelId="{9EFE6E47-0B56-437C-A1A4-CE965AC8EA52}" type="presOf" srcId="{99A952EB-7DA9-445B-A1A0-141DA3DA5056}" destId="{169B8D39-F1A8-4CDD-923C-F49C134FD160}" srcOrd="0" destOrd="0" presId="urn:microsoft.com/office/officeart/2005/8/layout/vList6"/>
    <dgm:cxn modelId="{12C1B11B-3118-40D5-8703-B45E27CD278D}" srcId="{99A952EB-7DA9-445B-A1A0-141DA3DA5056}" destId="{F9EBA14F-E7C7-4C29-BF38-3017E4C99A31}" srcOrd="1" destOrd="0" parTransId="{777BDC81-A379-451C-8771-7C3276ED1A99}" sibTransId="{8A4C9717-6872-4CD7-A039-A6E09289B7C6}"/>
    <dgm:cxn modelId="{5612013A-3E60-42CD-9CCC-1C2F02380473}" srcId="{AC2C8E93-76C6-492E-A8E6-C1C49030A8B4}" destId="{9C9E206D-E9E9-436F-8D12-651A10F144FA}" srcOrd="0" destOrd="0" parTransId="{92C961B3-10DB-4458-8594-5130826B109A}" sibTransId="{9DE18A0C-9636-4DF5-BBE1-2911AEFBF279}"/>
    <dgm:cxn modelId="{12BC7C32-9BB0-4D31-BC3E-ACF9E4359D7F}" type="presOf" srcId="{1F878373-3A38-401F-BE20-D81564CD495C}" destId="{2DC0C2A5-D938-423A-8489-D43297ED28E1}" srcOrd="0" destOrd="1" presId="urn:microsoft.com/office/officeart/2005/8/layout/vList6"/>
    <dgm:cxn modelId="{5CED8D3F-3FA6-4A74-8C7B-BF2C7E054964}" type="presOf" srcId="{9C9E206D-E9E9-436F-8D12-651A10F144FA}" destId="{A4B9B983-86DA-4CA2-824D-88B672C930CA}" srcOrd="0" destOrd="0" presId="urn:microsoft.com/office/officeart/2005/8/layout/vList6"/>
    <dgm:cxn modelId="{563E7D88-EC6E-4CCB-8EDC-E714733D8ADC}" srcId="{EDDE521F-1811-4A55-8E6D-3296A5A66135}" destId="{7109BA59-8CA4-4D4B-AD05-699CFF892957}" srcOrd="3" destOrd="0" parTransId="{69C63E8D-F9D7-4721-A591-2CAE5F64279F}" sibTransId="{03BF0664-B459-4600-81BB-DDDD4432160F}"/>
    <dgm:cxn modelId="{D5BED4DF-D43C-40FD-99CF-86D3EE777C3B}" srcId="{EDDE521F-1811-4A55-8E6D-3296A5A66135}" destId="{AC2C8E93-76C6-492E-A8E6-C1C49030A8B4}" srcOrd="2" destOrd="0" parTransId="{447564E6-4028-4D89-9CAC-FD64C077A346}" sibTransId="{BBC664D3-2D9B-4AE0-BD92-05572E444E2A}"/>
    <dgm:cxn modelId="{7EE52645-6D59-4729-82BC-ED471352AE18}" type="presOf" srcId="{3C5CA08D-BB4B-4DD3-822A-4569679B29E0}" destId="{8F79204F-64B4-4D31-BC1A-3C13C40E2A3C}" srcOrd="0" destOrd="0" presId="urn:microsoft.com/office/officeart/2005/8/layout/vList6"/>
    <dgm:cxn modelId="{FC6BE9DD-D7F4-49BC-8059-7DDEF40DB33A}" type="presOf" srcId="{10CB6DDF-44E1-49DA-9545-2B9AAA8B602C}" destId="{CEB34B4A-C276-43EE-8E2F-D8869C315C5D}" srcOrd="0" destOrd="0" presId="urn:microsoft.com/office/officeart/2005/8/layout/vList6"/>
    <dgm:cxn modelId="{6F542DE0-A983-4714-8B63-14649841770F}" type="presOf" srcId="{AC2C8E93-76C6-492E-A8E6-C1C49030A8B4}" destId="{EADE61BB-8F0B-4943-82C7-2C6E49EACB0C}" srcOrd="0" destOrd="0" presId="urn:microsoft.com/office/officeart/2005/8/layout/vList6"/>
    <dgm:cxn modelId="{C0B47F13-7740-4397-8F4C-BB6185F6CAB2}" type="presOf" srcId="{F9EBA14F-E7C7-4C29-BF38-3017E4C99A31}" destId="{D9C55589-7532-4746-AA7E-D43B3EC77C3F}" srcOrd="0" destOrd="1" presId="urn:microsoft.com/office/officeart/2005/8/layout/vList6"/>
    <dgm:cxn modelId="{DFF75C17-3D08-4F7D-9DA7-5F0D6CE1B13C}" srcId="{9F520243-9ECB-405C-B3F1-98D47DB731A4}" destId="{3C5CA08D-BB4B-4DD3-822A-4569679B29E0}" srcOrd="0" destOrd="0" parTransId="{60CAB513-439E-4027-BBA6-4CAC5DC214F3}" sibTransId="{5152750A-8BBA-45BC-8036-AE52CDA16D3E}"/>
    <dgm:cxn modelId="{3599DE6C-A8E6-45B1-A51A-719AC51D7BD5}" type="presOf" srcId="{A59F4AE0-32A8-4D17-BA79-DB803B810F42}" destId="{D9C55589-7532-4746-AA7E-D43B3EC77C3F}" srcOrd="0" destOrd="0" presId="urn:microsoft.com/office/officeart/2005/8/layout/vList6"/>
    <dgm:cxn modelId="{6737BB4D-1470-461F-8FBC-357D2ED752FA}" srcId="{2407247F-F5E1-46EE-9577-07DA178B1D19}" destId="{763646FE-0B05-4F2B-86E3-5416B0E090B2}" srcOrd="0" destOrd="0" parTransId="{B63F86AC-53F2-426B-98D8-062D141D7BC7}" sibTransId="{B921A7E8-41C1-45A5-AE17-8A4A687FE23D}"/>
    <dgm:cxn modelId="{8B6CA76F-D01F-4F26-83A0-080E51B956FB}" type="presOf" srcId="{EDDE521F-1811-4A55-8E6D-3296A5A66135}" destId="{8CB0A95B-6693-48BA-B087-DCDEC7242034}" srcOrd="0" destOrd="0" presId="urn:microsoft.com/office/officeart/2005/8/layout/vList6"/>
    <dgm:cxn modelId="{C1C1D474-85AC-481C-A45D-1AADEFC1EC43}" type="presOf" srcId="{7109BA59-8CA4-4D4B-AD05-699CFF892957}" destId="{34CD63FD-D8D0-4738-825B-08826A178F6C}" srcOrd="0" destOrd="0" presId="urn:microsoft.com/office/officeart/2005/8/layout/vList6"/>
    <dgm:cxn modelId="{6738C6F6-152A-4513-8E4F-1D6F3C513219}" type="presOf" srcId="{2407247F-F5E1-46EE-9577-07DA178B1D19}" destId="{0C769D7A-9C1F-4854-A744-04B40B199881}" srcOrd="0" destOrd="0" presId="urn:microsoft.com/office/officeart/2005/8/layout/vList6"/>
    <dgm:cxn modelId="{A2380AE0-BA2C-4DF5-8DA1-E89C1D40AA46}" type="presOf" srcId="{763646FE-0B05-4F2B-86E3-5416B0E090B2}" destId="{2DC0C2A5-D938-423A-8489-D43297ED28E1}" srcOrd="0" destOrd="0" presId="urn:microsoft.com/office/officeart/2005/8/layout/vList6"/>
    <dgm:cxn modelId="{98762D74-74BE-4D54-87BA-A7E5CF25D563}" type="presParOf" srcId="{8CB0A95B-6693-48BA-B087-DCDEC7242034}" destId="{51344CC0-A78F-47E0-ADB0-BFC4D89ED285}" srcOrd="0" destOrd="0" presId="urn:microsoft.com/office/officeart/2005/8/layout/vList6"/>
    <dgm:cxn modelId="{CE2C8011-EF53-466D-B2AF-5A70647C7848}" type="presParOf" srcId="{51344CC0-A78F-47E0-ADB0-BFC4D89ED285}" destId="{0C769D7A-9C1F-4854-A744-04B40B199881}" srcOrd="0" destOrd="0" presId="urn:microsoft.com/office/officeart/2005/8/layout/vList6"/>
    <dgm:cxn modelId="{91022E1B-4BA8-4FFD-B801-AF51B6A0EDA7}" type="presParOf" srcId="{51344CC0-A78F-47E0-ADB0-BFC4D89ED285}" destId="{2DC0C2A5-D938-423A-8489-D43297ED28E1}" srcOrd="1" destOrd="0" presId="urn:microsoft.com/office/officeart/2005/8/layout/vList6"/>
    <dgm:cxn modelId="{B4E1B424-4BA7-419F-A04A-FA62C0AE560B}" type="presParOf" srcId="{8CB0A95B-6693-48BA-B087-DCDEC7242034}" destId="{882BF837-6F3A-4251-A195-670E3378B32A}" srcOrd="1" destOrd="0" presId="urn:microsoft.com/office/officeart/2005/8/layout/vList6"/>
    <dgm:cxn modelId="{5D5BB83D-60CF-4117-9B92-6D36E7251E11}" type="presParOf" srcId="{8CB0A95B-6693-48BA-B087-DCDEC7242034}" destId="{85753083-AE9A-4FF9-BE78-2041AE8C6E9C}" srcOrd="2" destOrd="0" presId="urn:microsoft.com/office/officeart/2005/8/layout/vList6"/>
    <dgm:cxn modelId="{BF6BE643-A678-4D4A-9D1F-B225AD209886}" type="presParOf" srcId="{85753083-AE9A-4FF9-BE78-2041AE8C6E9C}" destId="{49D2D6E0-4AE6-429C-A780-F447064D89E3}" srcOrd="0" destOrd="0" presId="urn:microsoft.com/office/officeart/2005/8/layout/vList6"/>
    <dgm:cxn modelId="{64E81812-6EF7-497B-9BC8-DD78CA23959F}" type="presParOf" srcId="{85753083-AE9A-4FF9-BE78-2041AE8C6E9C}" destId="{8F79204F-64B4-4D31-BC1A-3C13C40E2A3C}" srcOrd="1" destOrd="0" presId="urn:microsoft.com/office/officeart/2005/8/layout/vList6"/>
    <dgm:cxn modelId="{E97A948C-B6E7-45B1-B6A2-971ED8F2E610}" type="presParOf" srcId="{8CB0A95B-6693-48BA-B087-DCDEC7242034}" destId="{AD63B847-9F9B-4442-A9F3-69D8BF274BD8}" srcOrd="3" destOrd="0" presId="urn:microsoft.com/office/officeart/2005/8/layout/vList6"/>
    <dgm:cxn modelId="{3E5239B7-47E4-4B9A-9902-666BC00574D7}" type="presParOf" srcId="{8CB0A95B-6693-48BA-B087-DCDEC7242034}" destId="{3C1AEE3B-C140-4CA7-A657-07B0E92A9828}" srcOrd="4" destOrd="0" presId="urn:microsoft.com/office/officeart/2005/8/layout/vList6"/>
    <dgm:cxn modelId="{D43E49BF-708E-4D80-9E69-B982406CC4B8}" type="presParOf" srcId="{3C1AEE3B-C140-4CA7-A657-07B0E92A9828}" destId="{EADE61BB-8F0B-4943-82C7-2C6E49EACB0C}" srcOrd="0" destOrd="0" presId="urn:microsoft.com/office/officeart/2005/8/layout/vList6"/>
    <dgm:cxn modelId="{353F3E84-F303-4801-AFB7-486CEF537282}" type="presParOf" srcId="{3C1AEE3B-C140-4CA7-A657-07B0E92A9828}" destId="{A4B9B983-86DA-4CA2-824D-88B672C930CA}" srcOrd="1" destOrd="0" presId="urn:microsoft.com/office/officeart/2005/8/layout/vList6"/>
    <dgm:cxn modelId="{1153166A-FBEC-4058-ADD1-8FE000DE0038}" type="presParOf" srcId="{8CB0A95B-6693-48BA-B087-DCDEC7242034}" destId="{ED2F797C-82B6-4359-8F50-868EC87377B4}" srcOrd="5" destOrd="0" presId="urn:microsoft.com/office/officeart/2005/8/layout/vList6"/>
    <dgm:cxn modelId="{EAEEF76D-853E-450D-927C-BEDB9E468AFF}" type="presParOf" srcId="{8CB0A95B-6693-48BA-B087-DCDEC7242034}" destId="{BBC9AC3C-945C-468A-9CBD-0B8AB78CDF9A}" srcOrd="6" destOrd="0" presId="urn:microsoft.com/office/officeart/2005/8/layout/vList6"/>
    <dgm:cxn modelId="{7FB21196-F875-492D-8A25-BC2E1BA991B9}" type="presParOf" srcId="{BBC9AC3C-945C-468A-9CBD-0B8AB78CDF9A}" destId="{34CD63FD-D8D0-4738-825B-08826A178F6C}" srcOrd="0" destOrd="0" presId="urn:microsoft.com/office/officeart/2005/8/layout/vList6"/>
    <dgm:cxn modelId="{6A3C13A6-6583-430E-A38D-6E1BEA0C8DCD}" type="presParOf" srcId="{BBC9AC3C-945C-468A-9CBD-0B8AB78CDF9A}" destId="{CEB34B4A-C276-43EE-8E2F-D8869C315C5D}" srcOrd="1" destOrd="0" presId="urn:microsoft.com/office/officeart/2005/8/layout/vList6"/>
    <dgm:cxn modelId="{DCD54CC9-3A11-4098-A15A-D40388ED7D49}" type="presParOf" srcId="{8CB0A95B-6693-48BA-B087-DCDEC7242034}" destId="{7049B465-D68C-4482-922F-34A5260BA7F4}" srcOrd="7" destOrd="0" presId="urn:microsoft.com/office/officeart/2005/8/layout/vList6"/>
    <dgm:cxn modelId="{4BA81BB1-7814-4545-903C-2550DABD5D1E}" type="presParOf" srcId="{8CB0A95B-6693-48BA-B087-DCDEC7242034}" destId="{779670C0-9872-4EBF-9F8B-8D39F61F4AA1}" srcOrd="8" destOrd="0" presId="urn:microsoft.com/office/officeart/2005/8/layout/vList6"/>
    <dgm:cxn modelId="{A9AE6B70-6C22-4180-86DA-C9D59F06D0E6}" type="presParOf" srcId="{779670C0-9872-4EBF-9F8B-8D39F61F4AA1}" destId="{169B8D39-F1A8-4CDD-923C-F49C134FD160}" srcOrd="0" destOrd="0" presId="urn:microsoft.com/office/officeart/2005/8/layout/vList6"/>
    <dgm:cxn modelId="{4DA24F9A-5E4B-473B-AF47-A8871AA528E8}" type="presParOf" srcId="{779670C0-9872-4EBF-9F8B-8D39F61F4AA1}" destId="{D9C55589-7532-4746-AA7E-D43B3EC77C3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2029B5-564A-4046-BAB7-5EFFECC671D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BEDD28EB-9D2A-4074-9771-223F43566ACC}">
      <dgm:prSet phldrT="[Metin]" custT="1"/>
      <dgm:spPr/>
      <dgm:t>
        <a:bodyPr/>
        <a:lstStyle/>
        <a:p>
          <a:r>
            <a:rPr lang="tr-TR" sz="1100" b="1" dirty="0" smtClean="0"/>
            <a:t>Konuşma Öncesi Dönem</a:t>
          </a:r>
          <a:endParaRPr lang="tr-TR" sz="1100" b="1" dirty="0"/>
        </a:p>
      </dgm:t>
    </dgm:pt>
    <dgm:pt modelId="{6F43968B-D519-4D22-9BA0-DE894D9FDA0E}" type="parTrans" cxnId="{A9DAE209-2BEF-484F-A7BC-A95F3A8959A4}">
      <dgm:prSet/>
      <dgm:spPr/>
      <dgm:t>
        <a:bodyPr/>
        <a:lstStyle/>
        <a:p>
          <a:endParaRPr lang="tr-TR"/>
        </a:p>
      </dgm:t>
    </dgm:pt>
    <dgm:pt modelId="{E458F291-C772-4B6D-80EE-3112DE8043BA}" type="sibTrans" cxnId="{A9DAE209-2BEF-484F-A7BC-A95F3A8959A4}">
      <dgm:prSet/>
      <dgm:spPr/>
      <dgm:t>
        <a:bodyPr/>
        <a:lstStyle/>
        <a:p>
          <a:endParaRPr lang="tr-TR"/>
        </a:p>
      </dgm:t>
    </dgm:pt>
    <dgm:pt modelId="{EE13D646-4850-47AF-B8DA-EBA2F5A17B3F}">
      <dgm:prSet phldrT="[Metin]" custT="1"/>
      <dgm:spPr/>
      <dgm:t>
        <a:bodyPr/>
        <a:lstStyle/>
        <a:p>
          <a:r>
            <a:rPr lang="tr-TR" sz="1100" b="1" dirty="0" smtClean="0"/>
            <a:t>Farklılaşmış Ağlamalar</a:t>
          </a:r>
          <a:endParaRPr lang="tr-TR" sz="1100" dirty="0"/>
        </a:p>
      </dgm:t>
    </dgm:pt>
    <dgm:pt modelId="{43117B50-EFE3-4F57-BA1D-9FD9CE49E73C}" type="parTrans" cxnId="{F3DF03D1-67DA-4F13-9130-8126C564673B}">
      <dgm:prSet/>
      <dgm:spPr/>
      <dgm:t>
        <a:bodyPr/>
        <a:lstStyle/>
        <a:p>
          <a:endParaRPr lang="tr-TR"/>
        </a:p>
      </dgm:t>
    </dgm:pt>
    <dgm:pt modelId="{69EF1EE9-BAC4-49A2-B448-E8312A42B24D}" type="sibTrans" cxnId="{F3DF03D1-67DA-4F13-9130-8126C564673B}">
      <dgm:prSet/>
      <dgm:spPr/>
      <dgm:t>
        <a:bodyPr/>
        <a:lstStyle/>
        <a:p>
          <a:endParaRPr lang="tr-TR"/>
        </a:p>
      </dgm:t>
    </dgm:pt>
    <dgm:pt modelId="{FCFECE7B-B463-41A3-8FB6-5D0D02BE8D19}">
      <dgm:prSet phldrT="[Metin]" custT="1"/>
      <dgm:spPr/>
      <dgm:t>
        <a:bodyPr/>
        <a:lstStyle/>
        <a:p>
          <a:r>
            <a:rPr lang="tr-TR" sz="1100" b="1" dirty="0" smtClean="0"/>
            <a:t>Konuşma Dönemi</a:t>
          </a:r>
          <a:endParaRPr lang="tr-TR" sz="1100" b="1" dirty="0"/>
        </a:p>
      </dgm:t>
    </dgm:pt>
    <dgm:pt modelId="{2EB16CA0-4688-48AB-A889-6EAD20EF8801}" type="parTrans" cxnId="{BD95AE1D-108C-4A1C-A2D6-F8220B0D4BF8}">
      <dgm:prSet/>
      <dgm:spPr/>
      <dgm:t>
        <a:bodyPr/>
        <a:lstStyle/>
        <a:p>
          <a:endParaRPr lang="tr-TR"/>
        </a:p>
      </dgm:t>
    </dgm:pt>
    <dgm:pt modelId="{B985B348-5C06-4768-BA37-07B196C8197E}" type="sibTrans" cxnId="{BD95AE1D-108C-4A1C-A2D6-F8220B0D4BF8}">
      <dgm:prSet/>
      <dgm:spPr/>
      <dgm:t>
        <a:bodyPr/>
        <a:lstStyle/>
        <a:p>
          <a:endParaRPr lang="tr-TR"/>
        </a:p>
      </dgm:t>
    </dgm:pt>
    <dgm:pt modelId="{B8825E3F-6CDE-4536-8936-41441117996F}">
      <dgm:prSet phldrT="[Metin]" custT="1"/>
      <dgm:spPr/>
      <dgm:t>
        <a:bodyPr/>
        <a:lstStyle/>
        <a:p>
          <a:r>
            <a:rPr lang="tr-TR" sz="1100" b="1" dirty="0" smtClean="0"/>
            <a:t>Ses Sözcük Dönemi (9-12 Ay) </a:t>
          </a:r>
          <a:endParaRPr lang="tr-TR" sz="1100" dirty="0"/>
        </a:p>
      </dgm:t>
    </dgm:pt>
    <dgm:pt modelId="{54C6C59B-B9A4-421E-BD58-B7B33EEA640E}" type="parTrans" cxnId="{F724BB11-0E99-492D-BE9D-758318680B92}">
      <dgm:prSet/>
      <dgm:spPr/>
      <dgm:t>
        <a:bodyPr/>
        <a:lstStyle/>
        <a:p>
          <a:endParaRPr lang="tr-TR"/>
        </a:p>
      </dgm:t>
    </dgm:pt>
    <dgm:pt modelId="{3CA5C1A0-F327-4C92-92A7-49F00A280065}" type="sibTrans" cxnId="{F724BB11-0E99-492D-BE9D-758318680B92}">
      <dgm:prSet/>
      <dgm:spPr/>
      <dgm:t>
        <a:bodyPr/>
        <a:lstStyle/>
        <a:p>
          <a:endParaRPr lang="tr-TR"/>
        </a:p>
      </dgm:t>
    </dgm:pt>
    <dgm:pt modelId="{0D8BA638-3EFD-418F-9CD5-C4F109C8FF0C}">
      <dgm:prSet custT="1"/>
      <dgm:spPr/>
      <dgm:t>
        <a:bodyPr/>
        <a:lstStyle/>
        <a:p>
          <a:r>
            <a:rPr lang="tr-TR" sz="1100" b="1" dirty="0" smtClean="0"/>
            <a:t>Çağıldama</a:t>
          </a:r>
          <a:endParaRPr lang="tr-TR" sz="1100" dirty="0"/>
        </a:p>
      </dgm:t>
    </dgm:pt>
    <dgm:pt modelId="{591CA49E-2D8E-4775-A2F1-77B021EE9E47}" type="parTrans" cxnId="{AA45DC5E-EAE1-42CA-8C9F-EFD504CACABD}">
      <dgm:prSet/>
      <dgm:spPr/>
      <dgm:t>
        <a:bodyPr/>
        <a:lstStyle/>
        <a:p>
          <a:endParaRPr lang="tr-TR"/>
        </a:p>
      </dgm:t>
    </dgm:pt>
    <dgm:pt modelId="{984EBFA4-E12C-4E3C-92FE-73276B230B65}" type="sibTrans" cxnId="{AA45DC5E-EAE1-42CA-8C9F-EFD504CACABD}">
      <dgm:prSet/>
      <dgm:spPr/>
      <dgm:t>
        <a:bodyPr/>
        <a:lstStyle/>
        <a:p>
          <a:endParaRPr lang="tr-TR"/>
        </a:p>
      </dgm:t>
    </dgm:pt>
    <dgm:pt modelId="{73F544DF-3EE0-4FC1-8DAC-0024E39F5A99}">
      <dgm:prSet custT="1"/>
      <dgm:spPr/>
      <dgm:t>
        <a:bodyPr/>
        <a:lstStyle/>
        <a:p>
          <a:r>
            <a:rPr lang="tr-TR" sz="1100" b="1" dirty="0" smtClean="0"/>
            <a:t>Tamamlanmamış Taklit</a:t>
          </a:r>
          <a:endParaRPr lang="tr-TR" sz="1100" dirty="0"/>
        </a:p>
      </dgm:t>
    </dgm:pt>
    <dgm:pt modelId="{20D2D13D-EED3-4EB6-AC95-B9771DC979E7}" type="parTrans" cxnId="{0E2648AB-6FB8-412E-9889-03C60C4D3D73}">
      <dgm:prSet/>
      <dgm:spPr/>
      <dgm:t>
        <a:bodyPr/>
        <a:lstStyle/>
        <a:p>
          <a:endParaRPr lang="tr-TR"/>
        </a:p>
      </dgm:t>
    </dgm:pt>
    <dgm:pt modelId="{9F6E353E-12D2-40F1-BE43-2A2D2808AB50}" type="sibTrans" cxnId="{0E2648AB-6FB8-412E-9889-03C60C4D3D73}">
      <dgm:prSet/>
      <dgm:spPr/>
      <dgm:t>
        <a:bodyPr/>
        <a:lstStyle/>
        <a:p>
          <a:endParaRPr lang="tr-TR"/>
        </a:p>
      </dgm:t>
    </dgm:pt>
    <dgm:pt modelId="{303713E1-43E7-4ED0-B433-34D36B7CC0D1}">
      <dgm:prSet custT="1"/>
      <dgm:spPr/>
      <dgm:t>
        <a:bodyPr/>
        <a:lstStyle/>
        <a:p>
          <a:r>
            <a:rPr lang="tr-TR" sz="1100" b="1" dirty="0" smtClean="0"/>
            <a:t>Taklit ya da </a:t>
          </a:r>
          <a:r>
            <a:rPr lang="tr-TR" sz="1100" b="1" dirty="0" err="1" smtClean="0"/>
            <a:t>Yansılama</a:t>
          </a:r>
          <a:endParaRPr lang="tr-TR" sz="1100" dirty="0"/>
        </a:p>
      </dgm:t>
    </dgm:pt>
    <dgm:pt modelId="{80ACC287-F063-4A94-99B9-0B2CDF8C2543}" type="parTrans" cxnId="{968B66F2-58F6-4215-9A98-38362A989FF2}">
      <dgm:prSet/>
      <dgm:spPr/>
      <dgm:t>
        <a:bodyPr/>
        <a:lstStyle/>
        <a:p>
          <a:endParaRPr lang="tr-TR"/>
        </a:p>
      </dgm:t>
    </dgm:pt>
    <dgm:pt modelId="{28EB474E-F58C-41DF-8D23-C18CF8C49AB6}" type="sibTrans" cxnId="{968B66F2-58F6-4215-9A98-38362A989FF2}">
      <dgm:prSet/>
      <dgm:spPr/>
      <dgm:t>
        <a:bodyPr/>
        <a:lstStyle/>
        <a:p>
          <a:endParaRPr lang="tr-TR"/>
        </a:p>
      </dgm:t>
    </dgm:pt>
    <dgm:pt modelId="{44D4E317-C514-4D42-9CCC-945419CA1655}">
      <dgm:prSet custT="1"/>
      <dgm:spPr/>
      <dgm:t>
        <a:bodyPr/>
        <a:lstStyle/>
        <a:p>
          <a:r>
            <a:rPr lang="tr-TR" sz="1100" b="1" dirty="0" smtClean="0"/>
            <a:t>Agulama</a:t>
          </a:r>
          <a:endParaRPr lang="tr-TR" sz="1100" dirty="0"/>
        </a:p>
      </dgm:t>
    </dgm:pt>
    <dgm:pt modelId="{BE456B1D-A29F-4B3B-A8A7-0B208BA257A0}" type="sibTrans" cxnId="{F9D25F64-F564-4A11-A3BF-EDA559D39D0B}">
      <dgm:prSet/>
      <dgm:spPr/>
      <dgm:t>
        <a:bodyPr/>
        <a:lstStyle/>
        <a:p>
          <a:endParaRPr lang="tr-TR"/>
        </a:p>
      </dgm:t>
    </dgm:pt>
    <dgm:pt modelId="{72B670C7-DC2F-4E9D-80F0-CC0783AE3E5D}" type="parTrans" cxnId="{F9D25F64-F564-4A11-A3BF-EDA559D39D0B}">
      <dgm:prSet/>
      <dgm:spPr/>
      <dgm:t>
        <a:bodyPr/>
        <a:lstStyle/>
        <a:p>
          <a:endParaRPr lang="tr-TR"/>
        </a:p>
      </dgm:t>
    </dgm:pt>
    <dgm:pt modelId="{109F7D77-497F-41D0-B969-F05567803CEB}">
      <dgm:prSet custT="1"/>
      <dgm:spPr/>
      <dgm:t>
        <a:bodyPr/>
        <a:lstStyle/>
        <a:p>
          <a:r>
            <a:rPr lang="tr-TR" sz="1100" b="1" dirty="0" smtClean="0"/>
            <a:t>Tek Sözcük ile Konuşma Dönemi (12-18 Ay) </a:t>
          </a:r>
          <a:endParaRPr lang="tr-TR" sz="1100" dirty="0"/>
        </a:p>
      </dgm:t>
    </dgm:pt>
    <dgm:pt modelId="{7CF85BB7-A330-4BC1-8492-085E49FCD05B}" type="parTrans" cxnId="{36D9786D-4325-45D0-8FD7-5596DCD29042}">
      <dgm:prSet/>
      <dgm:spPr/>
      <dgm:t>
        <a:bodyPr/>
        <a:lstStyle/>
        <a:p>
          <a:endParaRPr lang="tr-TR"/>
        </a:p>
      </dgm:t>
    </dgm:pt>
    <dgm:pt modelId="{B0323FAE-DBD9-4E95-9441-513C5E6872DB}" type="sibTrans" cxnId="{36D9786D-4325-45D0-8FD7-5596DCD29042}">
      <dgm:prSet/>
      <dgm:spPr/>
      <dgm:t>
        <a:bodyPr/>
        <a:lstStyle/>
        <a:p>
          <a:endParaRPr lang="tr-TR"/>
        </a:p>
      </dgm:t>
    </dgm:pt>
    <dgm:pt modelId="{1B2E8624-9B6C-4E5D-A98D-F7C61AC2C155}">
      <dgm:prSet custT="1"/>
      <dgm:spPr/>
      <dgm:t>
        <a:bodyPr/>
        <a:lstStyle/>
        <a:p>
          <a:r>
            <a:rPr lang="tr-TR" sz="1100" b="1" dirty="0" smtClean="0"/>
            <a:t>İki Sözcüklü İfadeler ile Konuşma Dönemi (12-18 Ay)</a:t>
          </a:r>
          <a:endParaRPr lang="tr-TR" sz="1100" dirty="0"/>
        </a:p>
      </dgm:t>
    </dgm:pt>
    <dgm:pt modelId="{9BD6DCDB-33B2-4220-943B-666AD8D5E5D6}" type="parTrans" cxnId="{2DEF2340-9E54-49EF-82FD-D35BD7C71C70}">
      <dgm:prSet/>
      <dgm:spPr/>
      <dgm:t>
        <a:bodyPr/>
        <a:lstStyle/>
        <a:p>
          <a:endParaRPr lang="tr-TR"/>
        </a:p>
      </dgm:t>
    </dgm:pt>
    <dgm:pt modelId="{C1571BC3-3FD9-450F-B9BD-5F1533FE414D}" type="sibTrans" cxnId="{2DEF2340-9E54-49EF-82FD-D35BD7C71C70}">
      <dgm:prSet/>
      <dgm:spPr/>
      <dgm:t>
        <a:bodyPr/>
        <a:lstStyle/>
        <a:p>
          <a:endParaRPr lang="tr-TR"/>
        </a:p>
      </dgm:t>
    </dgm:pt>
    <dgm:pt modelId="{86BF97E7-39D6-4171-B2DE-F5F4EF33CB4E}">
      <dgm:prSet custT="1"/>
      <dgm:spPr/>
      <dgm:t>
        <a:bodyPr/>
        <a:lstStyle/>
        <a:p>
          <a:r>
            <a:rPr lang="tr-TR" sz="1100" b="1" dirty="0" smtClean="0"/>
            <a:t>Üç ve Daha Fazla Sözcüklü İfadeler ile Konuşma Dönemi (2-3 Yaş) </a:t>
          </a:r>
          <a:endParaRPr lang="tr-TR" sz="1100" dirty="0"/>
        </a:p>
      </dgm:t>
    </dgm:pt>
    <dgm:pt modelId="{4F9F322F-CC85-4610-9EE6-E228820CF54B}" type="parTrans" cxnId="{C5FDDD71-807F-4AB9-B656-B39FE42BC54B}">
      <dgm:prSet/>
      <dgm:spPr/>
      <dgm:t>
        <a:bodyPr/>
        <a:lstStyle/>
        <a:p>
          <a:endParaRPr lang="tr-TR"/>
        </a:p>
      </dgm:t>
    </dgm:pt>
    <dgm:pt modelId="{B6B76D89-067A-48F1-BDB4-7F41612B3ECA}" type="sibTrans" cxnId="{C5FDDD71-807F-4AB9-B656-B39FE42BC54B}">
      <dgm:prSet/>
      <dgm:spPr/>
      <dgm:t>
        <a:bodyPr/>
        <a:lstStyle/>
        <a:p>
          <a:endParaRPr lang="tr-TR"/>
        </a:p>
      </dgm:t>
    </dgm:pt>
    <dgm:pt modelId="{5D55DCF9-EBB2-4E18-9645-A1361F960737}">
      <dgm:prSet custT="1"/>
      <dgm:spPr/>
      <dgm:t>
        <a:bodyPr/>
        <a:lstStyle/>
        <a:p>
          <a:r>
            <a:rPr lang="tr-TR" sz="1100" b="1" dirty="0" smtClean="0"/>
            <a:t>Gramere Uygun Konuşma Dönemi (3-6 Yaş)</a:t>
          </a:r>
          <a:endParaRPr lang="tr-TR" sz="1100" dirty="0"/>
        </a:p>
      </dgm:t>
    </dgm:pt>
    <dgm:pt modelId="{85FE3A74-C7AF-4699-A52E-BD75F9B0CE0A}" type="parTrans" cxnId="{175D7CCC-C3BD-490F-AB15-332C1A7AB151}">
      <dgm:prSet/>
      <dgm:spPr/>
      <dgm:t>
        <a:bodyPr/>
        <a:lstStyle/>
        <a:p>
          <a:endParaRPr lang="tr-TR"/>
        </a:p>
      </dgm:t>
    </dgm:pt>
    <dgm:pt modelId="{98D6E3B0-ECA0-4AC4-B75C-C885223169BF}" type="sibTrans" cxnId="{175D7CCC-C3BD-490F-AB15-332C1A7AB151}">
      <dgm:prSet/>
      <dgm:spPr/>
      <dgm:t>
        <a:bodyPr/>
        <a:lstStyle/>
        <a:p>
          <a:endParaRPr lang="tr-TR"/>
        </a:p>
      </dgm:t>
    </dgm:pt>
    <dgm:pt modelId="{265E2447-58A8-4F29-80F3-F6E66D2DB6DE}" type="pres">
      <dgm:prSet presAssocID="{9B2029B5-564A-4046-BAB7-5EFFECC671DC}" presName="diagram" presStyleCnt="0">
        <dgm:presLayoutVars>
          <dgm:chPref val="1"/>
          <dgm:dir/>
          <dgm:animOne val="branch"/>
          <dgm:animLvl val="lvl"/>
          <dgm:resizeHandles/>
        </dgm:presLayoutVars>
      </dgm:prSet>
      <dgm:spPr/>
      <dgm:t>
        <a:bodyPr/>
        <a:lstStyle/>
        <a:p>
          <a:endParaRPr lang="tr-TR"/>
        </a:p>
      </dgm:t>
    </dgm:pt>
    <dgm:pt modelId="{B21432EA-0442-40F7-909D-E0AC81945C79}" type="pres">
      <dgm:prSet presAssocID="{BEDD28EB-9D2A-4074-9771-223F43566ACC}" presName="root" presStyleCnt="0"/>
      <dgm:spPr/>
    </dgm:pt>
    <dgm:pt modelId="{D64B5FDC-871B-4305-B94A-E2DF2A99E997}" type="pres">
      <dgm:prSet presAssocID="{BEDD28EB-9D2A-4074-9771-223F43566ACC}" presName="rootComposite" presStyleCnt="0"/>
      <dgm:spPr/>
    </dgm:pt>
    <dgm:pt modelId="{95A2A883-9522-4F54-A4AB-E4D7BE6704B5}" type="pres">
      <dgm:prSet presAssocID="{BEDD28EB-9D2A-4074-9771-223F43566ACC}" presName="rootText" presStyleLbl="node1" presStyleIdx="0" presStyleCnt="2" custScaleX="185467"/>
      <dgm:spPr/>
      <dgm:t>
        <a:bodyPr/>
        <a:lstStyle/>
        <a:p>
          <a:endParaRPr lang="tr-TR"/>
        </a:p>
      </dgm:t>
    </dgm:pt>
    <dgm:pt modelId="{5A3A9BC4-D5E9-438E-B4A3-B8D265C70973}" type="pres">
      <dgm:prSet presAssocID="{BEDD28EB-9D2A-4074-9771-223F43566ACC}" presName="rootConnector" presStyleLbl="node1" presStyleIdx="0" presStyleCnt="2"/>
      <dgm:spPr/>
      <dgm:t>
        <a:bodyPr/>
        <a:lstStyle/>
        <a:p>
          <a:endParaRPr lang="tr-TR"/>
        </a:p>
      </dgm:t>
    </dgm:pt>
    <dgm:pt modelId="{1C19C3BB-F3CA-4958-A895-14AF06DB4A45}" type="pres">
      <dgm:prSet presAssocID="{BEDD28EB-9D2A-4074-9771-223F43566ACC}" presName="childShape" presStyleCnt="0"/>
      <dgm:spPr/>
    </dgm:pt>
    <dgm:pt modelId="{A7E824C0-1438-4911-A84E-7B16C1F38EA6}" type="pres">
      <dgm:prSet presAssocID="{43117B50-EFE3-4F57-BA1D-9FD9CE49E73C}" presName="Name13" presStyleLbl="parChTrans1D2" presStyleIdx="0" presStyleCnt="10"/>
      <dgm:spPr/>
      <dgm:t>
        <a:bodyPr/>
        <a:lstStyle/>
        <a:p>
          <a:endParaRPr lang="tr-TR"/>
        </a:p>
      </dgm:t>
    </dgm:pt>
    <dgm:pt modelId="{6C2A525F-E6BA-4860-838C-3A395CF68F57}" type="pres">
      <dgm:prSet presAssocID="{EE13D646-4850-47AF-B8DA-EBA2F5A17B3F}" presName="childText" presStyleLbl="bgAcc1" presStyleIdx="0" presStyleCnt="10" custScaleX="120935">
        <dgm:presLayoutVars>
          <dgm:bulletEnabled val="1"/>
        </dgm:presLayoutVars>
      </dgm:prSet>
      <dgm:spPr/>
      <dgm:t>
        <a:bodyPr/>
        <a:lstStyle/>
        <a:p>
          <a:endParaRPr lang="tr-TR"/>
        </a:p>
      </dgm:t>
    </dgm:pt>
    <dgm:pt modelId="{E21062C9-2A8B-4E43-9E1D-7E5F415F341D}" type="pres">
      <dgm:prSet presAssocID="{72B670C7-DC2F-4E9D-80F0-CC0783AE3E5D}" presName="Name13" presStyleLbl="parChTrans1D2" presStyleIdx="1" presStyleCnt="10"/>
      <dgm:spPr/>
      <dgm:t>
        <a:bodyPr/>
        <a:lstStyle/>
        <a:p>
          <a:endParaRPr lang="tr-TR"/>
        </a:p>
      </dgm:t>
    </dgm:pt>
    <dgm:pt modelId="{72AB0E70-6818-4DED-AE0A-B9081BF63AAC}" type="pres">
      <dgm:prSet presAssocID="{44D4E317-C514-4D42-9CCC-945419CA1655}" presName="childText" presStyleLbl="bgAcc1" presStyleIdx="1" presStyleCnt="10" custScaleX="164100">
        <dgm:presLayoutVars>
          <dgm:bulletEnabled val="1"/>
        </dgm:presLayoutVars>
      </dgm:prSet>
      <dgm:spPr/>
      <dgm:t>
        <a:bodyPr/>
        <a:lstStyle/>
        <a:p>
          <a:endParaRPr lang="tr-TR"/>
        </a:p>
      </dgm:t>
    </dgm:pt>
    <dgm:pt modelId="{158807D7-0978-4766-BF33-8899A0DDE55F}" type="pres">
      <dgm:prSet presAssocID="{591CA49E-2D8E-4775-A2F1-77B021EE9E47}" presName="Name13" presStyleLbl="parChTrans1D2" presStyleIdx="2" presStyleCnt="10"/>
      <dgm:spPr/>
      <dgm:t>
        <a:bodyPr/>
        <a:lstStyle/>
        <a:p>
          <a:endParaRPr lang="tr-TR"/>
        </a:p>
      </dgm:t>
    </dgm:pt>
    <dgm:pt modelId="{4FFCDE98-F72D-4BF5-9661-585E9B1DA465}" type="pres">
      <dgm:prSet presAssocID="{0D8BA638-3EFD-418F-9CD5-C4F109C8FF0C}" presName="childText" presStyleLbl="bgAcc1" presStyleIdx="2" presStyleCnt="10" custScaleX="183510">
        <dgm:presLayoutVars>
          <dgm:bulletEnabled val="1"/>
        </dgm:presLayoutVars>
      </dgm:prSet>
      <dgm:spPr/>
      <dgm:t>
        <a:bodyPr/>
        <a:lstStyle/>
        <a:p>
          <a:endParaRPr lang="tr-TR"/>
        </a:p>
      </dgm:t>
    </dgm:pt>
    <dgm:pt modelId="{4F24B361-0020-436D-8D08-262D1EAE72D7}" type="pres">
      <dgm:prSet presAssocID="{20D2D13D-EED3-4EB6-AC95-B9771DC979E7}" presName="Name13" presStyleLbl="parChTrans1D2" presStyleIdx="3" presStyleCnt="10"/>
      <dgm:spPr/>
      <dgm:t>
        <a:bodyPr/>
        <a:lstStyle/>
        <a:p>
          <a:endParaRPr lang="tr-TR"/>
        </a:p>
      </dgm:t>
    </dgm:pt>
    <dgm:pt modelId="{A412201A-108A-4A09-A32C-B128685043B1}" type="pres">
      <dgm:prSet presAssocID="{73F544DF-3EE0-4FC1-8DAC-0024E39F5A99}" presName="childText" presStyleLbl="bgAcc1" presStyleIdx="3" presStyleCnt="10" custScaleX="219033" custScaleY="82375">
        <dgm:presLayoutVars>
          <dgm:bulletEnabled val="1"/>
        </dgm:presLayoutVars>
      </dgm:prSet>
      <dgm:spPr/>
      <dgm:t>
        <a:bodyPr/>
        <a:lstStyle/>
        <a:p>
          <a:endParaRPr lang="tr-TR"/>
        </a:p>
      </dgm:t>
    </dgm:pt>
    <dgm:pt modelId="{4260E3F4-6AD8-442D-A0C7-1EC6C60D9E29}" type="pres">
      <dgm:prSet presAssocID="{80ACC287-F063-4A94-99B9-0B2CDF8C2543}" presName="Name13" presStyleLbl="parChTrans1D2" presStyleIdx="4" presStyleCnt="10"/>
      <dgm:spPr/>
      <dgm:t>
        <a:bodyPr/>
        <a:lstStyle/>
        <a:p>
          <a:endParaRPr lang="tr-TR"/>
        </a:p>
      </dgm:t>
    </dgm:pt>
    <dgm:pt modelId="{590A82EF-2987-4C03-9F0F-7844D06FA38A}" type="pres">
      <dgm:prSet presAssocID="{303713E1-43E7-4ED0-B433-34D36B7CC0D1}" presName="childText" presStyleLbl="bgAcc1" presStyleIdx="4" presStyleCnt="10" custScaleX="324530" custLinFactNeighborX="-42733" custLinFactNeighborY="6837">
        <dgm:presLayoutVars>
          <dgm:bulletEnabled val="1"/>
        </dgm:presLayoutVars>
      </dgm:prSet>
      <dgm:spPr/>
      <dgm:t>
        <a:bodyPr/>
        <a:lstStyle/>
        <a:p>
          <a:endParaRPr lang="tr-TR"/>
        </a:p>
      </dgm:t>
    </dgm:pt>
    <dgm:pt modelId="{126E2C35-9A85-4564-9C1C-D3A5D688C512}" type="pres">
      <dgm:prSet presAssocID="{FCFECE7B-B463-41A3-8FB6-5D0D02BE8D19}" presName="root" presStyleCnt="0"/>
      <dgm:spPr/>
    </dgm:pt>
    <dgm:pt modelId="{F73F6A2E-4309-416D-8E44-61E73C75BD65}" type="pres">
      <dgm:prSet presAssocID="{FCFECE7B-B463-41A3-8FB6-5D0D02BE8D19}" presName="rootComposite" presStyleCnt="0"/>
      <dgm:spPr/>
    </dgm:pt>
    <dgm:pt modelId="{61009C76-C8CB-4191-BCA5-5CE5FC8C158C}" type="pres">
      <dgm:prSet presAssocID="{FCFECE7B-B463-41A3-8FB6-5D0D02BE8D19}" presName="rootText" presStyleLbl="node1" presStyleIdx="1" presStyleCnt="2" custScaleX="199774"/>
      <dgm:spPr/>
      <dgm:t>
        <a:bodyPr/>
        <a:lstStyle/>
        <a:p>
          <a:endParaRPr lang="tr-TR"/>
        </a:p>
      </dgm:t>
    </dgm:pt>
    <dgm:pt modelId="{39418E72-66A4-409C-A527-76D6410B4A68}" type="pres">
      <dgm:prSet presAssocID="{FCFECE7B-B463-41A3-8FB6-5D0D02BE8D19}" presName="rootConnector" presStyleLbl="node1" presStyleIdx="1" presStyleCnt="2"/>
      <dgm:spPr/>
      <dgm:t>
        <a:bodyPr/>
        <a:lstStyle/>
        <a:p>
          <a:endParaRPr lang="tr-TR"/>
        </a:p>
      </dgm:t>
    </dgm:pt>
    <dgm:pt modelId="{0352A29C-2413-468E-9F4C-960A6B9A3B2E}" type="pres">
      <dgm:prSet presAssocID="{FCFECE7B-B463-41A3-8FB6-5D0D02BE8D19}" presName="childShape" presStyleCnt="0"/>
      <dgm:spPr/>
    </dgm:pt>
    <dgm:pt modelId="{DE02C4C8-8AD0-4955-AB4E-B4B59E7DB7E6}" type="pres">
      <dgm:prSet presAssocID="{54C6C59B-B9A4-421E-BD58-B7B33EEA640E}" presName="Name13" presStyleLbl="parChTrans1D2" presStyleIdx="5" presStyleCnt="10"/>
      <dgm:spPr/>
      <dgm:t>
        <a:bodyPr/>
        <a:lstStyle/>
        <a:p>
          <a:endParaRPr lang="tr-TR"/>
        </a:p>
      </dgm:t>
    </dgm:pt>
    <dgm:pt modelId="{16C6D201-7420-4C0E-884B-7C21211647AB}" type="pres">
      <dgm:prSet presAssocID="{B8825E3F-6CDE-4536-8936-41441117996F}" presName="childText" presStyleLbl="bgAcc1" presStyleIdx="5" presStyleCnt="10" custScaleX="263629">
        <dgm:presLayoutVars>
          <dgm:bulletEnabled val="1"/>
        </dgm:presLayoutVars>
      </dgm:prSet>
      <dgm:spPr/>
      <dgm:t>
        <a:bodyPr/>
        <a:lstStyle/>
        <a:p>
          <a:endParaRPr lang="tr-TR"/>
        </a:p>
      </dgm:t>
    </dgm:pt>
    <dgm:pt modelId="{24722D3A-0C9A-4EB3-BC27-4FE41D6321E2}" type="pres">
      <dgm:prSet presAssocID="{7CF85BB7-A330-4BC1-8492-085E49FCD05B}" presName="Name13" presStyleLbl="parChTrans1D2" presStyleIdx="6" presStyleCnt="10"/>
      <dgm:spPr/>
      <dgm:t>
        <a:bodyPr/>
        <a:lstStyle/>
        <a:p>
          <a:endParaRPr lang="tr-TR"/>
        </a:p>
      </dgm:t>
    </dgm:pt>
    <dgm:pt modelId="{727E1F44-A9B3-4EAE-A690-A1B5E817794D}" type="pres">
      <dgm:prSet presAssocID="{109F7D77-497F-41D0-B969-F05567803CEB}" presName="childText" presStyleLbl="bgAcc1" presStyleIdx="6" presStyleCnt="10" custScaleX="302089">
        <dgm:presLayoutVars>
          <dgm:bulletEnabled val="1"/>
        </dgm:presLayoutVars>
      </dgm:prSet>
      <dgm:spPr/>
      <dgm:t>
        <a:bodyPr/>
        <a:lstStyle/>
        <a:p>
          <a:endParaRPr lang="tr-TR"/>
        </a:p>
      </dgm:t>
    </dgm:pt>
    <dgm:pt modelId="{6B2389FC-A57B-4863-901C-2E1E37DA70ED}" type="pres">
      <dgm:prSet presAssocID="{9BD6DCDB-33B2-4220-943B-666AD8D5E5D6}" presName="Name13" presStyleLbl="parChTrans1D2" presStyleIdx="7" presStyleCnt="10"/>
      <dgm:spPr/>
      <dgm:t>
        <a:bodyPr/>
        <a:lstStyle/>
        <a:p>
          <a:endParaRPr lang="tr-TR"/>
        </a:p>
      </dgm:t>
    </dgm:pt>
    <dgm:pt modelId="{09A6856B-A60C-48C4-BA84-AA801EF2FCCF}" type="pres">
      <dgm:prSet presAssocID="{1B2E8624-9B6C-4E5D-A98D-F7C61AC2C155}" presName="childText" presStyleLbl="bgAcc1" presStyleIdx="7" presStyleCnt="10" custScaleX="360072">
        <dgm:presLayoutVars>
          <dgm:bulletEnabled val="1"/>
        </dgm:presLayoutVars>
      </dgm:prSet>
      <dgm:spPr/>
      <dgm:t>
        <a:bodyPr/>
        <a:lstStyle/>
        <a:p>
          <a:endParaRPr lang="tr-TR"/>
        </a:p>
      </dgm:t>
    </dgm:pt>
    <dgm:pt modelId="{40269213-511D-4AE0-AA86-30E1274A2770}" type="pres">
      <dgm:prSet presAssocID="{4F9F322F-CC85-4610-9EE6-E228820CF54B}" presName="Name13" presStyleLbl="parChTrans1D2" presStyleIdx="8" presStyleCnt="10"/>
      <dgm:spPr/>
      <dgm:t>
        <a:bodyPr/>
        <a:lstStyle/>
        <a:p>
          <a:endParaRPr lang="tr-TR"/>
        </a:p>
      </dgm:t>
    </dgm:pt>
    <dgm:pt modelId="{560B9FEE-B7F0-43BF-86AF-7DC639EF1987}" type="pres">
      <dgm:prSet presAssocID="{86BF97E7-39D6-4171-B2DE-F5F4EF33CB4E}" presName="childText" presStyleLbl="bgAcc1" presStyleIdx="8" presStyleCnt="10" custScaleX="440134">
        <dgm:presLayoutVars>
          <dgm:bulletEnabled val="1"/>
        </dgm:presLayoutVars>
      </dgm:prSet>
      <dgm:spPr/>
      <dgm:t>
        <a:bodyPr/>
        <a:lstStyle/>
        <a:p>
          <a:endParaRPr lang="tr-TR"/>
        </a:p>
      </dgm:t>
    </dgm:pt>
    <dgm:pt modelId="{1E4E1572-F977-4B42-9706-495339B1C5CC}" type="pres">
      <dgm:prSet presAssocID="{85FE3A74-C7AF-4699-A52E-BD75F9B0CE0A}" presName="Name13" presStyleLbl="parChTrans1D2" presStyleIdx="9" presStyleCnt="10"/>
      <dgm:spPr/>
      <dgm:t>
        <a:bodyPr/>
        <a:lstStyle/>
        <a:p>
          <a:endParaRPr lang="tr-TR"/>
        </a:p>
      </dgm:t>
    </dgm:pt>
    <dgm:pt modelId="{86129142-6809-4B4A-B8BA-F538692ED802}" type="pres">
      <dgm:prSet presAssocID="{5D55DCF9-EBB2-4E18-9645-A1361F960737}" presName="childText" presStyleLbl="bgAcc1" presStyleIdx="9" presStyleCnt="10" custScaleX="482436">
        <dgm:presLayoutVars>
          <dgm:bulletEnabled val="1"/>
        </dgm:presLayoutVars>
      </dgm:prSet>
      <dgm:spPr/>
      <dgm:t>
        <a:bodyPr/>
        <a:lstStyle/>
        <a:p>
          <a:endParaRPr lang="tr-TR"/>
        </a:p>
      </dgm:t>
    </dgm:pt>
  </dgm:ptLst>
  <dgm:cxnLst>
    <dgm:cxn modelId="{151DB297-1210-4A72-BC79-F6A2D177C319}" type="presOf" srcId="{EE13D646-4850-47AF-B8DA-EBA2F5A17B3F}" destId="{6C2A525F-E6BA-4860-838C-3A395CF68F57}" srcOrd="0" destOrd="0" presId="urn:microsoft.com/office/officeart/2005/8/layout/hierarchy3"/>
    <dgm:cxn modelId="{1164F01C-C4B0-4A22-ABD7-9B35AF99B041}" type="presOf" srcId="{591CA49E-2D8E-4775-A2F1-77B021EE9E47}" destId="{158807D7-0978-4766-BF33-8899A0DDE55F}" srcOrd="0" destOrd="0" presId="urn:microsoft.com/office/officeart/2005/8/layout/hierarchy3"/>
    <dgm:cxn modelId="{E78BAFC5-6D03-4ED9-8C47-7100D550D524}" type="presOf" srcId="{9BD6DCDB-33B2-4220-943B-666AD8D5E5D6}" destId="{6B2389FC-A57B-4863-901C-2E1E37DA70ED}" srcOrd="0" destOrd="0" presId="urn:microsoft.com/office/officeart/2005/8/layout/hierarchy3"/>
    <dgm:cxn modelId="{0E2648AB-6FB8-412E-9889-03C60C4D3D73}" srcId="{BEDD28EB-9D2A-4074-9771-223F43566ACC}" destId="{73F544DF-3EE0-4FC1-8DAC-0024E39F5A99}" srcOrd="3" destOrd="0" parTransId="{20D2D13D-EED3-4EB6-AC95-B9771DC979E7}" sibTransId="{9F6E353E-12D2-40F1-BE43-2A2D2808AB50}"/>
    <dgm:cxn modelId="{5B83ED05-C8B8-4997-9B71-DBCB4620B0BA}" type="presOf" srcId="{BEDD28EB-9D2A-4074-9771-223F43566ACC}" destId="{5A3A9BC4-D5E9-438E-B4A3-B8D265C70973}" srcOrd="1" destOrd="0" presId="urn:microsoft.com/office/officeart/2005/8/layout/hierarchy3"/>
    <dgm:cxn modelId="{DB04C707-63A7-4088-91F8-97ED97B4AAC9}" type="presOf" srcId="{73F544DF-3EE0-4FC1-8DAC-0024E39F5A99}" destId="{A412201A-108A-4A09-A32C-B128685043B1}" srcOrd="0" destOrd="0" presId="urn:microsoft.com/office/officeart/2005/8/layout/hierarchy3"/>
    <dgm:cxn modelId="{FB7DC84D-0823-4606-82B9-8B954AC5439B}" type="presOf" srcId="{85FE3A74-C7AF-4699-A52E-BD75F9B0CE0A}" destId="{1E4E1572-F977-4B42-9706-495339B1C5CC}" srcOrd="0" destOrd="0" presId="urn:microsoft.com/office/officeart/2005/8/layout/hierarchy3"/>
    <dgm:cxn modelId="{21E82740-2214-4439-927F-6382AB07B168}" type="presOf" srcId="{1B2E8624-9B6C-4E5D-A98D-F7C61AC2C155}" destId="{09A6856B-A60C-48C4-BA84-AA801EF2FCCF}" srcOrd="0" destOrd="0" presId="urn:microsoft.com/office/officeart/2005/8/layout/hierarchy3"/>
    <dgm:cxn modelId="{A9DAE209-2BEF-484F-A7BC-A95F3A8959A4}" srcId="{9B2029B5-564A-4046-BAB7-5EFFECC671DC}" destId="{BEDD28EB-9D2A-4074-9771-223F43566ACC}" srcOrd="0" destOrd="0" parTransId="{6F43968B-D519-4D22-9BA0-DE894D9FDA0E}" sibTransId="{E458F291-C772-4B6D-80EE-3112DE8043BA}"/>
    <dgm:cxn modelId="{175D7CCC-C3BD-490F-AB15-332C1A7AB151}" srcId="{FCFECE7B-B463-41A3-8FB6-5D0D02BE8D19}" destId="{5D55DCF9-EBB2-4E18-9645-A1361F960737}" srcOrd="4" destOrd="0" parTransId="{85FE3A74-C7AF-4699-A52E-BD75F9B0CE0A}" sibTransId="{98D6E3B0-ECA0-4AC4-B75C-C885223169BF}"/>
    <dgm:cxn modelId="{EAF1EF78-8451-4E62-AA63-D7174E7E51F3}" type="presOf" srcId="{86BF97E7-39D6-4171-B2DE-F5F4EF33CB4E}" destId="{560B9FEE-B7F0-43BF-86AF-7DC639EF1987}" srcOrd="0" destOrd="0" presId="urn:microsoft.com/office/officeart/2005/8/layout/hierarchy3"/>
    <dgm:cxn modelId="{D5746048-6B3E-47E9-96E6-8BAB4D3F70B7}" type="presOf" srcId="{80ACC287-F063-4A94-99B9-0B2CDF8C2543}" destId="{4260E3F4-6AD8-442D-A0C7-1EC6C60D9E29}" srcOrd="0" destOrd="0" presId="urn:microsoft.com/office/officeart/2005/8/layout/hierarchy3"/>
    <dgm:cxn modelId="{FEB1AE3C-EAD5-435F-83C3-49B31DF3CCBF}" type="presOf" srcId="{303713E1-43E7-4ED0-B433-34D36B7CC0D1}" destId="{590A82EF-2987-4C03-9F0F-7844D06FA38A}" srcOrd="0" destOrd="0" presId="urn:microsoft.com/office/officeart/2005/8/layout/hierarchy3"/>
    <dgm:cxn modelId="{CCA5008A-1E22-44A0-BD28-32DF81B1677A}" type="presOf" srcId="{4F9F322F-CC85-4610-9EE6-E228820CF54B}" destId="{40269213-511D-4AE0-AA86-30E1274A2770}" srcOrd="0" destOrd="0" presId="urn:microsoft.com/office/officeart/2005/8/layout/hierarchy3"/>
    <dgm:cxn modelId="{87FAEB0E-F4E2-4F4A-819E-1E5EF17C2D2F}" type="presOf" srcId="{5D55DCF9-EBB2-4E18-9645-A1361F960737}" destId="{86129142-6809-4B4A-B8BA-F538692ED802}" srcOrd="0" destOrd="0" presId="urn:microsoft.com/office/officeart/2005/8/layout/hierarchy3"/>
    <dgm:cxn modelId="{F3DF03D1-67DA-4F13-9130-8126C564673B}" srcId="{BEDD28EB-9D2A-4074-9771-223F43566ACC}" destId="{EE13D646-4850-47AF-B8DA-EBA2F5A17B3F}" srcOrd="0" destOrd="0" parTransId="{43117B50-EFE3-4F57-BA1D-9FD9CE49E73C}" sibTransId="{69EF1EE9-BAC4-49A2-B448-E8312A42B24D}"/>
    <dgm:cxn modelId="{3CAF5D20-0D52-44A9-8DC6-E864D165525C}" type="presOf" srcId="{109F7D77-497F-41D0-B969-F05567803CEB}" destId="{727E1F44-A9B3-4EAE-A690-A1B5E817794D}" srcOrd="0" destOrd="0" presId="urn:microsoft.com/office/officeart/2005/8/layout/hierarchy3"/>
    <dgm:cxn modelId="{57C2CF83-DC51-4043-BD6A-0B67826A5F7E}" type="presOf" srcId="{72B670C7-DC2F-4E9D-80F0-CC0783AE3E5D}" destId="{E21062C9-2A8B-4E43-9E1D-7E5F415F341D}" srcOrd="0" destOrd="0" presId="urn:microsoft.com/office/officeart/2005/8/layout/hierarchy3"/>
    <dgm:cxn modelId="{968B66F2-58F6-4215-9A98-38362A989FF2}" srcId="{BEDD28EB-9D2A-4074-9771-223F43566ACC}" destId="{303713E1-43E7-4ED0-B433-34D36B7CC0D1}" srcOrd="4" destOrd="0" parTransId="{80ACC287-F063-4A94-99B9-0B2CDF8C2543}" sibTransId="{28EB474E-F58C-41DF-8D23-C18CF8C49AB6}"/>
    <dgm:cxn modelId="{809A6D8A-9205-46A0-9071-50012DD5C5F8}" type="presOf" srcId="{FCFECE7B-B463-41A3-8FB6-5D0D02BE8D19}" destId="{39418E72-66A4-409C-A527-76D6410B4A68}" srcOrd="1" destOrd="0" presId="urn:microsoft.com/office/officeart/2005/8/layout/hierarchy3"/>
    <dgm:cxn modelId="{F167EBE6-388D-4963-8B0A-073E4748096D}" type="presOf" srcId="{20D2D13D-EED3-4EB6-AC95-B9771DC979E7}" destId="{4F24B361-0020-436D-8D08-262D1EAE72D7}" srcOrd="0" destOrd="0" presId="urn:microsoft.com/office/officeart/2005/8/layout/hierarchy3"/>
    <dgm:cxn modelId="{F724BB11-0E99-492D-BE9D-758318680B92}" srcId="{FCFECE7B-B463-41A3-8FB6-5D0D02BE8D19}" destId="{B8825E3F-6CDE-4536-8936-41441117996F}" srcOrd="0" destOrd="0" parTransId="{54C6C59B-B9A4-421E-BD58-B7B33EEA640E}" sibTransId="{3CA5C1A0-F327-4C92-92A7-49F00A280065}"/>
    <dgm:cxn modelId="{F9D25F64-F564-4A11-A3BF-EDA559D39D0B}" srcId="{BEDD28EB-9D2A-4074-9771-223F43566ACC}" destId="{44D4E317-C514-4D42-9CCC-945419CA1655}" srcOrd="1" destOrd="0" parTransId="{72B670C7-DC2F-4E9D-80F0-CC0783AE3E5D}" sibTransId="{BE456B1D-A29F-4B3B-A8A7-0B208BA257A0}"/>
    <dgm:cxn modelId="{BCEC5879-CE2A-4455-AE75-2629D7EDEFD2}" type="presOf" srcId="{7CF85BB7-A330-4BC1-8492-085E49FCD05B}" destId="{24722D3A-0C9A-4EB3-BC27-4FE41D6321E2}" srcOrd="0" destOrd="0" presId="urn:microsoft.com/office/officeart/2005/8/layout/hierarchy3"/>
    <dgm:cxn modelId="{AA45DC5E-EAE1-42CA-8C9F-EFD504CACABD}" srcId="{BEDD28EB-9D2A-4074-9771-223F43566ACC}" destId="{0D8BA638-3EFD-418F-9CD5-C4F109C8FF0C}" srcOrd="2" destOrd="0" parTransId="{591CA49E-2D8E-4775-A2F1-77B021EE9E47}" sibTransId="{984EBFA4-E12C-4E3C-92FE-73276B230B65}"/>
    <dgm:cxn modelId="{8C087879-F296-4BF2-8033-3E2AE5293CCA}" type="presOf" srcId="{0D8BA638-3EFD-418F-9CD5-C4F109C8FF0C}" destId="{4FFCDE98-F72D-4BF5-9661-585E9B1DA465}" srcOrd="0" destOrd="0" presId="urn:microsoft.com/office/officeart/2005/8/layout/hierarchy3"/>
    <dgm:cxn modelId="{BD95AE1D-108C-4A1C-A2D6-F8220B0D4BF8}" srcId="{9B2029B5-564A-4046-BAB7-5EFFECC671DC}" destId="{FCFECE7B-B463-41A3-8FB6-5D0D02BE8D19}" srcOrd="1" destOrd="0" parTransId="{2EB16CA0-4688-48AB-A889-6EAD20EF8801}" sibTransId="{B985B348-5C06-4768-BA37-07B196C8197E}"/>
    <dgm:cxn modelId="{A3AA540A-AFFE-4CB5-95E9-71DCF17189DF}" type="presOf" srcId="{B8825E3F-6CDE-4536-8936-41441117996F}" destId="{16C6D201-7420-4C0E-884B-7C21211647AB}" srcOrd="0" destOrd="0" presId="urn:microsoft.com/office/officeart/2005/8/layout/hierarchy3"/>
    <dgm:cxn modelId="{6CCD39FA-F9E6-47DA-99EE-82F9F04E52EB}" type="presOf" srcId="{44D4E317-C514-4D42-9CCC-945419CA1655}" destId="{72AB0E70-6818-4DED-AE0A-B9081BF63AAC}" srcOrd="0" destOrd="0" presId="urn:microsoft.com/office/officeart/2005/8/layout/hierarchy3"/>
    <dgm:cxn modelId="{C5FDDD71-807F-4AB9-B656-B39FE42BC54B}" srcId="{FCFECE7B-B463-41A3-8FB6-5D0D02BE8D19}" destId="{86BF97E7-39D6-4171-B2DE-F5F4EF33CB4E}" srcOrd="3" destOrd="0" parTransId="{4F9F322F-CC85-4610-9EE6-E228820CF54B}" sibTransId="{B6B76D89-067A-48F1-BDB4-7F41612B3ECA}"/>
    <dgm:cxn modelId="{36D9786D-4325-45D0-8FD7-5596DCD29042}" srcId="{FCFECE7B-B463-41A3-8FB6-5D0D02BE8D19}" destId="{109F7D77-497F-41D0-B969-F05567803CEB}" srcOrd="1" destOrd="0" parTransId="{7CF85BB7-A330-4BC1-8492-085E49FCD05B}" sibTransId="{B0323FAE-DBD9-4E95-9441-513C5E6872DB}"/>
    <dgm:cxn modelId="{07F10CE0-33E0-4BE3-8498-0D533BEE6590}" type="presOf" srcId="{54C6C59B-B9A4-421E-BD58-B7B33EEA640E}" destId="{DE02C4C8-8AD0-4955-AB4E-B4B59E7DB7E6}" srcOrd="0" destOrd="0" presId="urn:microsoft.com/office/officeart/2005/8/layout/hierarchy3"/>
    <dgm:cxn modelId="{80255A62-D956-4297-BCB0-0B4671BB8B35}" type="presOf" srcId="{FCFECE7B-B463-41A3-8FB6-5D0D02BE8D19}" destId="{61009C76-C8CB-4191-BCA5-5CE5FC8C158C}" srcOrd="0" destOrd="0" presId="urn:microsoft.com/office/officeart/2005/8/layout/hierarchy3"/>
    <dgm:cxn modelId="{1B8D2DAB-E564-45EA-8AB1-B49F769310CC}" type="presOf" srcId="{BEDD28EB-9D2A-4074-9771-223F43566ACC}" destId="{95A2A883-9522-4F54-A4AB-E4D7BE6704B5}" srcOrd="0" destOrd="0" presId="urn:microsoft.com/office/officeart/2005/8/layout/hierarchy3"/>
    <dgm:cxn modelId="{44B51337-877A-4211-AD19-12E1E7E7AE36}" type="presOf" srcId="{43117B50-EFE3-4F57-BA1D-9FD9CE49E73C}" destId="{A7E824C0-1438-4911-A84E-7B16C1F38EA6}" srcOrd="0" destOrd="0" presId="urn:microsoft.com/office/officeart/2005/8/layout/hierarchy3"/>
    <dgm:cxn modelId="{4FA9B444-EF58-4322-9062-EB61F0A8C64C}" type="presOf" srcId="{9B2029B5-564A-4046-BAB7-5EFFECC671DC}" destId="{265E2447-58A8-4F29-80F3-F6E66D2DB6DE}" srcOrd="0" destOrd="0" presId="urn:microsoft.com/office/officeart/2005/8/layout/hierarchy3"/>
    <dgm:cxn modelId="{2DEF2340-9E54-49EF-82FD-D35BD7C71C70}" srcId="{FCFECE7B-B463-41A3-8FB6-5D0D02BE8D19}" destId="{1B2E8624-9B6C-4E5D-A98D-F7C61AC2C155}" srcOrd="2" destOrd="0" parTransId="{9BD6DCDB-33B2-4220-943B-666AD8D5E5D6}" sibTransId="{C1571BC3-3FD9-450F-B9BD-5F1533FE414D}"/>
    <dgm:cxn modelId="{E3328FB3-91F5-4877-A3C4-B6305DCEF0C5}" type="presParOf" srcId="{265E2447-58A8-4F29-80F3-F6E66D2DB6DE}" destId="{B21432EA-0442-40F7-909D-E0AC81945C79}" srcOrd="0" destOrd="0" presId="urn:microsoft.com/office/officeart/2005/8/layout/hierarchy3"/>
    <dgm:cxn modelId="{CB7F28A5-91D8-4BDC-9D1C-3D22B10B01CE}" type="presParOf" srcId="{B21432EA-0442-40F7-909D-E0AC81945C79}" destId="{D64B5FDC-871B-4305-B94A-E2DF2A99E997}" srcOrd="0" destOrd="0" presId="urn:microsoft.com/office/officeart/2005/8/layout/hierarchy3"/>
    <dgm:cxn modelId="{6531C23C-FD4D-4210-B068-CA6F4FD8D7CF}" type="presParOf" srcId="{D64B5FDC-871B-4305-B94A-E2DF2A99E997}" destId="{95A2A883-9522-4F54-A4AB-E4D7BE6704B5}" srcOrd="0" destOrd="0" presId="urn:microsoft.com/office/officeart/2005/8/layout/hierarchy3"/>
    <dgm:cxn modelId="{576F0FA4-F430-4135-81D8-D4656077F67D}" type="presParOf" srcId="{D64B5FDC-871B-4305-B94A-E2DF2A99E997}" destId="{5A3A9BC4-D5E9-438E-B4A3-B8D265C70973}" srcOrd="1" destOrd="0" presId="urn:microsoft.com/office/officeart/2005/8/layout/hierarchy3"/>
    <dgm:cxn modelId="{920A58EA-1D47-408D-B9B2-FE8E53168C8D}" type="presParOf" srcId="{B21432EA-0442-40F7-909D-E0AC81945C79}" destId="{1C19C3BB-F3CA-4958-A895-14AF06DB4A45}" srcOrd="1" destOrd="0" presId="urn:microsoft.com/office/officeart/2005/8/layout/hierarchy3"/>
    <dgm:cxn modelId="{1E277180-64A7-4DA0-AA58-6FC65F4499C4}" type="presParOf" srcId="{1C19C3BB-F3CA-4958-A895-14AF06DB4A45}" destId="{A7E824C0-1438-4911-A84E-7B16C1F38EA6}" srcOrd="0" destOrd="0" presId="urn:microsoft.com/office/officeart/2005/8/layout/hierarchy3"/>
    <dgm:cxn modelId="{07477A64-C06C-4692-B925-E0BD0BC9D0F3}" type="presParOf" srcId="{1C19C3BB-F3CA-4958-A895-14AF06DB4A45}" destId="{6C2A525F-E6BA-4860-838C-3A395CF68F57}" srcOrd="1" destOrd="0" presId="urn:microsoft.com/office/officeart/2005/8/layout/hierarchy3"/>
    <dgm:cxn modelId="{7FC1E4DD-CCBF-4CC0-B5A3-71AE94B203C2}" type="presParOf" srcId="{1C19C3BB-F3CA-4958-A895-14AF06DB4A45}" destId="{E21062C9-2A8B-4E43-9E1D-7E5F415F341D}" srcOrd="2" destOrd="0" presId="urn:microsoft.com/office/officeart/2005/8/layout/hierarchy3"/>
    <dgm:cxn modelId="{06E23240-37BE-4790-B91D-806060165D7E}" type="presParOf" srcId="{1C19C3BB-F3CA-4958-A895-14AF06DB4A45}" destId="{72AB0E70-6818-4DED-AE0A-B9081BF63AAC}" srcOrd="3" destOrd="0" presId="urn:microsoft.com/office/officeart/2005/8/layout/hierarchy3"/>
    <dgm:cxn modelId="{6B7ECEA8-378B-4E74-B5DE-EACC68C9B6BD}" type="presParOf" srcId="{1C19C3BB-F3CA-4958-A895-14AF06DB4A45}" destId="{158807D7-0978-4766-BF33-8899A0DDE55F}" srcOrd="4" destOrd="0" presId="urn:microsoft.com/office/officeart/2005/8/layout/hierarchy3"/>
    <dgm:cxn modelId="{A81A96E0-34C4-4D3D-8788-A55DA20716C3}" type="presParOf" srcId="{1C19C3BB-F3CA-4958-A895-14AF06DB4A45}" destId="{4FFCDE98-F72D-4BF5-9661-585E9B1DA465}" srcOrd="5" destOrd="0" presId="urn:microsoft.com/office/officeart/2005/8/layout/hierarchy3"/>
    <dgm:cxn modelId="{392A1949-371E-4488-90DB-AF6385F23206}" type="presParOf" srcId="{1C19C3BB-F3CA-4958-A895-14AF06DB4A45}" destId="{4F24B361-0020-436D-8D08-262D1EAE72D7}" srcOrd="6" destOrd="0" presId="urn:microsoft.com/office/officeart/2005/8/layout/hierarchy3"/>
    <dgm:cxn modelId="{2BED2BD8-9692-4FAC-A1CB-E0AA4015C00A}" type="presParOf" srcId="{1C19C3BB-F3CA-4958-A895-14AF06DB4A45}" destId="{A412201A-108A-4A09-A32C-B128685043B1}" srcOrd="7" destOrd="0" presId="urn:microsoft.com/office/officeart/2005/8/layout/hierarchy3"/>
    <dgm:cxn modelId="{0CB23B83-DC3B-4F26-9D64-49C059260DC2}" type="presParOf" srcId="{1C19C3BB-F3CA-4958-A895-14AF06DB4A45}" destId="{4260E3F4-6AD8-442D-A0C7-1EC6C60D9E29}" srcOrd="8" destOrd="0" presId="urn:microsoft.com/office/officeart/2005/8/layout/hierarchy3"/>
    <dgm:cxn modelId="{BD64CEEF-B064-4AD8-9BB9-76E43CDD4031}" type="presParOf" srcId="{1C19C3BB-F3CA-4958-A895-14AF06DB4A45}" destId="{590A82EF-2987-4C03-9F0F-7844D06FA38A}" srcOrd="9" destOrd="0" presId="urn:microsoft.com/office/officeart/2005/8/layout/hierarchy3"/>
    <dgm:cxn modelId="{5B507476-0A0F-4CFB-89BC-723D13FF063C}" type="presParOf" srcId="{265E2447-58A8-4F29-80F3-F6E66D2DB6DE}" destId="{126E2C35-9A85-4564-9C1C-D3A5D688C512}" srcOrd="1" destOrd="0" presId="urn:microsoft.com/office/officeart/2005/8/layout/hierarchy3"/>
    <dgm:cxn modelId="{A0E4FE17-04A4-4C90-8479-5ABEBA982331}" type="presParOf" srcId="{126E2C35-9A85-4564-9C1C-D3A5D688C512}" destId="{F73F6A2E-4309-416D-8E44-61E73C75BD65}" srcOrd="0" destOrd="0" presId="urn:microsoft.com/office/officeart/2005/8/layout/hierarchy3"/>
    <dgm:cxn modelId="{CCBEFFB1-87D9-41E1-9551-FF8988F5D433}" type="presParOf" srcId="{F73F6A2E-4309-416D-8E44-61E73C75BD65}" destId="{61009C76-C8CB-4191-BCA5-5CE5FC8C158C}" srcOrd="0" destOrd="0" presId="urn:microsoft.com/office/officeart/2005/8/layout/hierarchy3"/>
    <dgm:cxn modelId="{E9D49A59-C901-4523-9E12-10871D236CE4}" type="presParOf" srcId="{F73F6A2E-4309-416D-8E44-61E73C75BD65}" destId="{39418E72-66A4-409C-A527-76D6410B4A68}" srcOrd="1" destOrd="0" presId="urn:microsoft.com/office/officeart/2005/8/layout/hierarchy3"/>
    <dgm:cxn modelId="{83551E04-1E04-44D5-A086-FE3C8199ECDC}" type="presParOf" srcId="{126E2C35-9A85-4564-9C1C-D3A5D688C512}" destId="{0352A29C-2413-468E-9F4C-960A6B9A3B2E}" srcOrd="1" destOrd="0" presId="urn:microsoft.com/office/officeart/2005/8/layout/hierarchy3"/>
    <dgm:cxn modelId="{1EF8E374-FC1E-4D02-8D1D-B6E6F75653A0}" type="presParOf" srcId="{0352A29C-2413-468E-9F4C-960A6B9A3B2E}" destId="{DE02C4C8-8AD0-4955-AB4E-B4B59E7DB7E6}" srcOrd="0" destOrd="0" presId="urn:microsoft.com/office/officeart/2005/8/layout/hierarchy3"/>
    <dgm:cxn modelId="{605CC197-41FC-461E-AD32-E14AF651AF36}" type="presParOf" srcId="{0352A29C-2413-468E-9F4C-960A6B9A3B2E}" destId="{16C6D201-7420-4C0E-884B-7C21211647AB}" srcOrd="1" destOrd="0" presId="urn:microsoft.com/office/officeart/2005/8/layout/hierarchy3"/>
    <dgm:cxn modelId="{DD2AD685-86EE-48FF-BFED-B4B518065B68}" type="presParOf" srcId="{0352A29C-2413-468E-9F4C-960A6B9A3B2E}" destId="{24722D3A-0C9A-4EB3-BC27-4FE41D6321E2}" srcOrd="2" destOrd="0" presId="urn:microsoft.com/office/officeart/2005/8/layout/hierarchy3"/>
    <dgm:cxn modelId="{1CFA3F56-F5D4-4810-88A4-7FE710F059CC}" type="presParOf" srcId="{0352A29C-2413-468E-9F4C-960A6B9A3B2E}" destId="{727E1F44-A9B3-4EAE-A690-A1B5E817794D}" srcOrd="3" destOrd="0" presId="urn:microsoft.com/office/officeart/2005/8/layout/hierarchy3"/>
    <dgm:cxn modelId="{885B2B58-5454-4356-BCEB-8DBF6A07F383}" type="presParOf" srcId="{0352A29C-2413-468E-9F4C-960A6B9A3B2E}" destId="{6B2389FC-A57B-4863-901C-2E1E37DA70ED}" srcOrd="4" destOrd="0" presId="urn:microsoft.com/office/officeart/2005/8/layout/hierarchy3"/>
    <dgm:cxn modelId="{8903553F-85C3-4D09-8422-861E2A3C0F89}" type="presParOf" srcId="{0352A29C-2413-468E-9F4C-960A6B9A3B2E}" destId="{09A6856B-A60C-48C4-BA84-AA801EF2FCCF}" srcOrd="5" destOrd="0" presId="urn:microsoft.com/office/officeart/2005/8/layout/hierarchy3"/>
    <dgm:cxn modelId="{64970180-FC8F-437B-B4B6-66D50026A632}" type="presParOf" srcId="{0352A29C-2413-468E-9F4C-960A6B9A3B2E}" destId="{40269213-511D-4AE0-AA86-30E1274A2770}" srcOrd="6" destOrd="0" presId="urn:microsoft.com/office/officeart/2005/8/layout/hierarchy3"/>
    <dgm:cxn modelId="{8EFCA665-1C08-4425-B665-040E3936AD5A}" type="presParOf" srcId="{0352A29C-2413-468E-9F4C-960A6B9A3B2E}" destId="{560B9FEE-B7F0-43BF-86AF-7DC639EF1987}" srcOrd="7" destOrd="0" presId="urn:microsoft.com/office/officeart/2005/8/layout/hierarchy3"/>
    <dgm:cxn modelId="{D90AAFDC-9516-4270-A418-FD8A456D6942}" type="presParOf" srcId="{0352A29C-2413-468E-9F4C-960A6B9A3B2E}" destId="{1E4E1572-F977-4B42-9706-495339B1C5CC}" srcOrd="8" destOrd="0" presId="urn:microsoft.com/office/officeart/2005/8/layout/hierarchy3"/>
    <dgm:cxn modelId="{F159283A-CB28-41FA-B616-6BE85C53A1F0}" type="presParOf" srcId="{0352A29C-2413-468E-9F4C-960A6B9A3B2E}" destId="{86129142-6809-4B4A-B8BA-F538692ED802}"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397CB4-1CF6-4A97-A221-21DC83C913D5}"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tr-TR"/>
        </a:p>
      </dgm:t>
    </dgm:pt>
    <dgm:pt modelId="{4D07AED2-F816-4194-A379-0CA19212714C}">
      <dgm:prSet phldrT="[Metin]"/>
      <dgm:spPr/>
      <dgm:t>
        <a:bodyPr/>
        <a:lstStyle/>
        <a:p>
          <a:r>
            <a:rPr lang="tr-TR" b="1" i="0" dirty="0" smtClean="0">
              <a:solidFill>
                <a:schemeClr val="tx1"/>
              </a:solidFill>
            </a:rPr>
            <a:t>Güvensiz – Dirençli Bağlanma: </a:t>
          </a:r>
          <a:r>
            <a:rPr lang="tr-TR" b="0" i="0" dirty="0" smtClean="0">
              <a:solidFill>
                <a:schemeClr val="tx1"/>
              </a:solidFill>
            </a:rPr>
            <a:t>Anne oyun odasını terk ettiğinde, bebek aşırı derecede rahatsız olur ve gözlemci bebeği </a:t>
          </a:r>
          <a:r>
            <a:rPr lang="tr-TR" b="0" i="0" dirty="0" err="1" smtClean="0">
              <a:solidFill>
                <a:schemeClr val="tx1"/>
              </a:solidFill>
            </a:rPr>
            <a:t>yatıştıramaz.Bebek</a:t>
          </a:r>
          <a:r>
            <a:rPr lang="tr-TR" b="0" i="0" dirty="0" smtClean="0">
              <a:solidFill>
                <a:schemeClr val="tx1"/>
              </a:solidFill>
            </a:rPr>
            <a:t>, annesi oyun odasına döndüğünde bile sakinleşmez. Önce annesini arayıp bulur, ona doğru yönelir ancak daha sonra annesinin onu sakinleştirme çabalarını da reddeder.</a:t>
          </a:r>
          <a:endParaRPr lang="tr-TR" dirty="0">
            <a:solidFill>
              <a:schemeClr val="tx1"/>
            </a:solidFill>
          </a:endParaRPr>
        </a:p>
      </dgm:t>
    </dgm:pt>
    <dgm:pt modelId="{4756A115-6DE4-4502-9F40-21EFFA6B232F}" type="parTrans" cxnId="{3A54AC68-C149-4966-B808-9D2897996B6B}">
      <dgm:prSet/>
      <dgm:spPr/>
      <dgm:t>
        <a:bodyPr/>
        <a:lstStyle/>
        <a:p>
          <a:endParaRPr lang="tr-TR"/>
        </a:p>
      </dgm:t>
    </dgm:pt>
    <dgm:pt modelId="{2979E068-BA6A-459A-AB13-682DAD9C6BFC}" type="sibTrans" cxnId="{3A54AC68-C149-4966-B808-9D2897996B6B}">
      <dgm:prSet/>
      <dgm:spPr/>
      <dgm:t>
        <a:bodyPr/>
        <a:lstStyle/>
        <a:p>
          <a:endParaRPr lang="tr-TR"/>
        </a:p>
      </dgm:t>
    </dgm:pt>
    <dgm:pt modelId="{178C68CC-6282-41E7-A682-302FE0CC698E}">
      <dgm:prSet/>
      <dgm:spPr/>
      <dgm:t>
        <a:bodyPr/>
        <a:lstStyle/>
        <a:p>
          <a:r>
            <a:rPr lang="tr-TR" b="1" i="0" dirty="0" smtClean="0">
              <a:solidFill>
                <a:schemeClr val="tx1"/>
              </a:solidFill>
            </a:rPr>
            <a:t>Güvensiz – </a:t>
          </a:r>
          <a:r>
            <a:rPr lang="tr-TR" b="1" i="0" dirty="0" err="1" smtClean="0">
              <a:solidFill>
                <a:schemeClr val="tx1"/>
              </a:solidFill>
            </a:rPr>
            <a:t>Kaçınmacı</a:t>
          </a:r>
          <a:r>
            <a:rPr lang="tr-TR" b="1" i="0" dirty="0" smtClean="0">
              <a:solidFill>
                <a:schemeClr val="tx1"/>
              </a:solidFill>
            </a:rPr>
            <a:t> Bağlanma: </a:t>
          </a:r>
          <a:r>
            <a:rPr lang="tr-TR" b="0" i="0" dirty="0" smtClean="0">
              <a:solidFill>
                <a:schemeClr val="tx1"/>
              </a:solidFill>
            </a:rPr>
            <a:t>Anne oyun odasını terk ettiğinde, bebek pek etkilenmemiş </a:t>
          </a:r>
          <a:r>
            <a:rPr lang="tr-TR" b="0" i="0" dirty="0" err="1" smtClean="0">
              <a:solidFill>
                <a:schemeClr val="tx1"/>
              </a:solidFill>
            </a:rPr>
            <a:t>görünür.Anne</a:t>
          </a:r>
          <a:r>
            <a:rPr lang="tr-TR" b="0" i="0" dirty="0" smtClean="0">
              <a:solidFill>
                <a:schemeClr val="tx1"/>
              </a:solidFill>
            </a:rPr>
            <a:t> oyun odasına geri döndüğünde, bebek ya annesini görmezden gelir ya da bilerek annesinden kaçar. Bebeğin hem annesinden ayrıldığında hem de tekrar annesiyle birlikte olduğunda, psikolojik olarak yüksek düzeyde uyarıldığı gözlenir. Bu da bebeğin annesinden ayrılmaya içsel bir psikolojik tepki verdiğinin göstergesidir.</a:t>
          </a:r>
          <a:endParaRPr lang="tr-TR" b="0" i="0" dirty="0">
            <a:solidFill>
              <a:schemeClr val="tx1"/>
            </a:solidFill>
          </a:endParaRPr>
        </a:p>
      </dgm:t>
    </dgm:pt>
    <dgm:pt modelId="{0DD780B1-7551-4760-A843-B5A80CA5F557}" type="parTrans" cxnId="{34B57150-CDF2-419E-9745-4F6CAEE374F5}">
      <dgm:prSet/>
      <dgm:spPr/>
      <dgm:t>
        <a:bodyPr/>
        <a:lstStyle/>
        <a:p>
          <a:endParaRPr lang="tr-TR"/>
        </a:p>
      </dgm:t>
    </dgm:pt>
    <dgm:pt modelId="{39D8583F-74E8-42D3-8D15-B48EAA6E4693}" type="sibTrans" cxnId="{34B57150-CDF2-419E-9745-4F6CAEE374F5}">
      <dgm:prSet/>
      <dgm:spPr/>
      <dgm:t>
        <a:bodyPr/>
        <a:lstStyle/>
        <a:p>
          <a:endParaRPr lang="tr-TR"/>
        </a:p>
      </dgm:t>
    </dgm:pt>
    <dgm:pt modelId="{272AD562-4037-49A3-8993-258FA7693FAF}">
      <dgm:prSet/>
      <dgm:spPr/>
      <dgm:t>
        <a:bodyPr/>
        <a:lstStyle/>
        <a:p>
          <a:r>
            <a:rPr lang="tr-TR" b="0" i="0" dirty="0" smtClean="0">
              <a:solidFill>
                <a:schemeClr val="tx1"/>
              </a:solidFill>
            </a:rPr>
            <a:t>Dağınık Bağlanma: Bebek annesinin yanındayken korkuludur, şaşkındır ve çatışma içindedir. Bu durum da, annesi ile bebeğin tatmin edilemeyen ve sorunlu bir ilişkileri olduğunun </a:t>
          </a:r>
          <a:r>
            <a:rPr lang="tr-TR" b="0" i="0" dirty="0" err="1" smtClean="0">
              <a:solidFill>
                <a:schemeClr val="tx1"/>
              </a:solidFill>
            </a:rPr>
            <a:t>göstergesidir.Dağınık</a:t>
          </a:r>
          <a:r>
            <a:rPr lang="tr-TR" b="0" i="0" dirty="0" smtClean="0">
              <a:solidFill>
                <a:schemeClr val="tx1"/>
              </a:solidFill>
            </a:rPr>
            <a:t> bağlanma, yüksek risk taşıyan bebeklerde çok daha yaygındır. Madde bağımlılığı olan ve çocuklarını istismar eden annelerin bebeklerinde de, bu bağlanma şekli görülür</a:t>
          </a:r>
          <a:r>
            <a:rPr lang="tr-TR" b="0" i="0" dirty="0" smtClean="0"/>
            <a:t>.</a:t>
          </a:r>
          <a:endParaRPr lang="tr-TR" b="0" i="0" dirty="0"/>
        </a:p>
      </dgm:t>
    </dgm:pt>
    <dgm:pt modelId="{D129F32F-BE91-4517-A1A0-7E92C2DF6BB9}" type="parTrans" cxnId="{0ED1F4BF-4B01-4071-8667-B32F47BB43D8}">
      <dgm:prSet/>
      <dgm:spPr/>
      <dgm:t>
        <a:bodyPr/>
        <a:lstStyle/>
        <a:p>
          <a:endParaRPr lang="tr-TR"/>
        </a:p>
      </dgm:t>
    </dgm:pt>
    <dgm:pt modelId="{133F6DDF-2F92-4F1C-BB95-DD8834B54E1F}" type="sibTrans" cxnId="{0ED1F4BF-4B01-4071-8667-B32F47BB43D8}">
      <dgm:prSet/>
      <dgm:spPr/>
      <dgm:t>
        <a:bodyPr/>
        <a:lstStyle/>
        <a:p>
          <a:endParaRPr lang="tr-TR"/>
        </a:p>
      </dgm:t>
    </dgm:pt>
    <dgm:pt modelId="{9F3E0305-E2D3-47D7-B7DA-23AD3BC945AF}" type="pres">
      <dgm:prSet presAssocID="{06397CB4-1CF6-4A97-A221-21DC83C913D5}" presName="diagram" presStyleCnt="0">
        <dgm:presLayoutVars>
          <dgm:dir/>
          <dgm:resizeHandles val="exact"/>
        </dgm:presLayoutVars>
      </dgm:prSet>
      <dgm:spPr/>
      <dgm:t>
        <a:bodyPr/>
        <a:lstStyle/>
        <a:p>
          <a:endParaRPr lang="tr-TR"/>
        </a:p>
      </dgm:t>
    </dgm:pt>
    <dgm:pt modelId="{3398C8BE-D238-4EA0-AA5D-F6C91D4BABFE}" type="pres">
      <dgm:prSet presAssocID="{4D07AED2-F816-4194-A379-0CA19212714C}" presName="node" presStyleLbl="node1" presStyleIdx="0" presStyleCnt="3">
        <dgm:presLayoutVars>
          <dgm:bulletEnabled val="1"/>
        </dgm:presLayoutVars>
      </dgm:prSet>
      <dgm:spPr/>
      <dgm:t>
        <a:bodyPr/>
        <a:lstStyle/>
        <a:p>
          <a:endParaRPr lang="tr-TR"/>
        </a:p>
      </dgm:t>
    </dgm:pt>
    <dgm:pt modelId="{6466847C-362F-44CA-A64C-4FF310073D55}" type="pres">
      <dgm:prSet presAssocID="{2979E068-BA6A-459A-AB13-682DAD9C6BFC}" presName="sibTrans" presStyleCnt="0"/>
      <dgm:spPr/>
    </dgm:pt>
    <dgm:pt modelId="{CA275A37-3119-4AD8-B43D-DFBED1B54F15}" type="pres">
      <dgm:prSet presAssocID="{178C68CC-6282-41E7-A682-302FE0CC698E}" presName="node" presStyleLbl="node1" presStyleIdx="1" presStyleCnt="3">
        <dgm:presLayoutVars>
          <dgm:bulletEnabled val="1"/>
        </dgm:presLayoutVars>
      </dgm:prSet>
      <dgm:spPr/>
      <dgm:t>
        <a:bodyPr/>
        <a:lstStyle/>
        <a:p>
          <a:endParaRPr lang="tr-TR"/>
        </a:p>
      </dgm:t>
    </dgm:pt>
    <dgm:pt modelId="{3BB28B2C-6F01-4902-8C87-881313F3645C}" type="pres">
      <dgm:prSet presAssocID="{39D8583F-74E8-42D3-8D15-B48EAA6E4693}" presName="sibTrans" presStyleCnt="0"/>
      <dgm:spPr/>
    </dgm:pt>
    <dgm:pt modelId="{90247E8A-5969-436A-AA28-F43E485018A3}" type="pres">
      <dgm:prSet presAssocID="{272AD562-4037-49A3-8993-258FA7693FAF}" presName="node" presStyleLbl="node1" presStyleIdx="2" presStyleCnt="3" custScaleX="160737" custScaleY="40149" custLinFactNeighborX="-1198" custLinFactNeighborY="-26817">
        <dgm:presLayoutVars>
          <dgm:bulletEnabled val="1"/>
        </dgm:presLayoutVars>
      </dgm:prSet>
      <dgm:spPr/>
      <dgm:t>
        <a:bodyPr/>
        <a:lstStyle/>
        <a:p>
          <a:endParaRPr lang="tr-TR"/>
        </a:p>
      </dgm:t>
    </dgm:pt>
  </dgm:ptLst>
  <dgm:cxnLst>
    <dgm:cxn modelId="{0B60006A-9B28-43DC-A7D6-0D22DD0A39BF}" type="presOf" srcId="{272AD562-4037-49A3-8993-258FA7693FAF}" destId="{90247E8A-5969-436A-AA28-F43E485018A3}" srcOrd="0" destOrd="0" presId="urn:microsoft.com/office/officeart/2005/8/layout/default"/>
    <dgm:cxn modelId="{EA7A294D-7E28-4A38-9D0E-33E0DB315F3A}" type="presOf" srcId="{06397CB4-1CF6-4A97-A221-21DC83C913D5}" destId="{9F3E0305-E2D3-47D7-B7DA-23AD3BC945AF}" srcOrd="0" destOrd="0" presId="urn:microsoft.com/office/officeart/2005/8/layout/default"/>
    <dgm:cxn modelId="{34B57150-CDF2-419E-9745-4F6CAEE374F5}" srcId="{06397CB4-1CF6-4A97-A221-21DC83C913D5}" destId="{178C68CC-6282-41E7-A682-302FE0CC698E}" srcOrd="1" destOrd="0" parTransId="{0DD780B1-7551-4760-A843-B5A80CA5F557}" sibTransId="{39D8583F-74E8-42D3-8D15-B48EAA6E4693}"/>
    <dgm:cxn modelId="{0146604F-B1D7-42B1-969F-2CE4FF735355}" type="presOf" srcId="{178C68CC-6282-41E7-A682-302FE0CC698E}" destId="{CA275A37-3119-4AD8-B43D-DFBED1B54F15}" srcOrd="0" destOrd="0" presId="urn:microsoft.com/office/officeart/2005/8/layout/default"/>
    <dgm:cxn modelId="{3A54AC68-C149-4966-B808-9D2897996B6B}" srcId="{06397CB4-1CF6-4A97-A221-21DC83C913D5}" destId="{4D07AED2-F816-4194-A379-0CA19212714C}" srcOrd="0" destOrd="0" parTransId="{4756A115-6DE4-4502-9F40-21EFFA6B232F}" sibTransId="{2979E068-BA6A-459A-AB13-682DAD9C6BFC}"/>
    <dgm:cxn modelId="{0ED1F4BF-4B01-4071-8667-B32F47BB43D8}" srcId="{06397CB4-1CF6-4A97-A221-21DC83C913D5}" destId="{272AD562-4037-49A3-8993-258FA7693FAF}" srcOrd="2" destOrd="0" parTransId="{D129F32F-BE91-4517-A1A0-7E92C2DF6BB9}" sibTransId="{133F6DDF-2F92-4F1C-BB95-DD8834B54E1F}"/>
    <dgm:cxn modelId="{FF9C9508-37A1-4E03-9207-EF76D29140E3}" type="presOf" srcId="{4D07AED2-F816-4194-A379-0CA19212714C}" destId="{3398C8BE-D238-4EA0-AA5D-F6C91D4BABFE}" srcOrd="0" destOrd="0" presId="urn:microsoft.com/office/officeart/2005/8/layout/default"/>
    <dgm:cxn modelId="{21B0C766-9E24-46E4-8D2A-7D351FEF5AC7}" type="presParOf" srcId="{9F3E0305-E2D3-47D7-B7DA-23AD3BC945AF}" destId="{3398C8BE-D238-4EA0-AA5D-F6C91D4BABFE}" srcOrd="0" destOrd="0" presId="urn:microsoft.com/office/officeart/2005/8/layout/default"/>
    <dgm:cxn modelId="{7A2D59DD-A05D-4D38-83D9-BAF45098F3DA}" type="presParOf" srcId="{9F3E0305-E2D3-47D7-B7DA-23AD3BC945AF}" destId="{6466847C-362F-44CA-A64C-4FF310073D55}" srcOrd="1" destOrd="0" presId="urn:microsoft.com/office/officeart/2005/8/layout/default"/>
    <dgm:cxn modelId="{A6B9DAA6-D151-4393-A1C4-7A2346ADEEDA}" type="presParOf" srcId="{9F3E0305-E2D3-47D7-B7DA-23AD3BC945AF}" destId="{CA275A37-3119-4AD8-B43D-DFBED1B54F15}" srcOrd="2" destOrd="0" presId="urn:microsoft.com/office/officeart/2005/8/layout/default"/>
    <dgm:cxn modelId="{2B89D64C-F5B5-49E4-AA3F-87FD22A3D1D6}" type="presParOf" srcId="{9F3E0305-E2D3-47D7-B7DA-23AD3BC945AF}" destId="{3BB28B2C-6F01-4902-8C87-881313F3645C}" srcOrd="3" destOrd="0" presId="urn:microsoft.com/office/officeart/2005/8/layout/default"/>
    <dgm:cxn modelId="{5B5FB40D-EE8F-4E5B-A495-038D1F82CE81}" type="presParOf" srcId="{9F3E0305-E2D3-47D7-B7DA-23AD3BC945AF}" destId="{90247E8A-5969-436A-AA28-F43E485018A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7A227-FE3E-4A02-9BE9-74A1B2777463}">
      <dsp:nvSpPr>
        <dsp:cNvPr id="0" name=""/>
        <dsp:cNvSpPr/>
      </dsp:nvSpPr>
      <dsp:spPr>
        <a:xfrm>
          <a:off x="770838" y="1392"/>
          <a:ext cx="7307682" cy="138217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tr-TR" sz="5700" kern="1200" dirty="0">
              <a:latin typeface="Segoe UI" panose="020B0502040204020203" pitchFamily="34" charset="0"/>
              <a:cs typeface="Segoe UI" panose="020B0502040204020203" pitchFamily="34" charset="0"/>
            </a:rPr>
            <a:t>Gelişim</a:t>
          </a:r>
        </a:p>
      </dsp:txBody>
      <dsp:txXfrm>
        <a:off x="811321" y="41875"/>
        <a:ext cx="7226716" cy="1301212"/>
      </dsp:txXfrm>
    </dsp:sp>
    <dsp:sp modelId="{E395EC82-BD0B-4E41-91FE-1F1B98151A03}">
      <dsp:nvSpPr>
        <dsp:cNvPr id="0" name=""/>
        <dsp:cNvSpPr/>
      </dsp:nvSpPr>
      <dsp:spPr>
        <a:xfrm>
          <a:off x="3551" y="1668617"/>
          <a:ext cx="1657094" cy="226123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latin typeface="Segoe UI" panose="020B0502040204020203" pitchFamily="34" charset="0"/>
              <a:cs typeface="Segoe UI" panose="020B0502040204020203" pitchFamily="34" charset="0"/>
            </a:rPr>
            <a:t>Büyüme</a:t>
          </a:r>
        </a:p>
      </dsp:txBody>
      <dsp:txXfrm>
        <a:off x="52086" y="1717152"/>
        <a:ext cx="1560024" cy="2164161"/>
      </dsp:txXfrm>
    </dsp:sp>
    <dsp:sp modelId="{AC741274-26FA-4FA4-B276-CD6707D768AF}">
      <dsp:nvSpPr>
        <dsp:cNvPr id="0" name=""/>
        <dsp:cNvSpPr/>
      </dsp:nvSpPr>
      <dsp:spPr>
        <a:xfrm>
          <a:off x="1799842" y="1668617"/>
          <a:ext cx="1657094" cy="226123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latin typeface="Segoe UI" panose="020B0502040204020203" pitchFamily="34" charset="0"/>
              <a:cs typeface="Segoe UI" panose="020B0502040204020203" pitchFamily="34" charset="0"/>
            </a:rPr>
            <a:t>Olgunlaşma</a:t>
          </a:r>
        </a:p>
      </dsp:txBody>
      <dsp:txXfrm>
        <a:off x="1848377" y="1717152"/>
        <a:ext cx="1560024" cy="2164161"/>
      </dsp:txXfrm>
    </dsp:sp>
    <dsp:sp modelId="{74DBCF4F-9EFD-4A7D-B358-431B0D4D1DAA}">
      <dsp:nvSpPr>
        <dsp:cNvPr id="0" name=""/>
        <dsp:cNvSpPr/>
      </dsp:nvSpPr>
      <dsp:spPr>
        <a:xfrm>
          <a:off x="3596132" y="1668617"/>
          <a:ext cx="1657094" cy="226123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latin typeface="Segoe UI" panose="020B0502040204020203" pitchFamily="34" charset="0"/>
              <a:cs typeface="Segoe UI" panose="020B0502040204020203" pitchFamily="34" charset="0"/>
            </a:rPr>
            <a:t>Öğrenme</a:t>
          </a:r>
        </a:p>
      </dsp:txBody>
      <dsp:txXfrm>
        <a:off x="3644667" y="1717152"/>
        <a:ext cx="1560024" cy="2164161"/>
      </dsp:txXfrm>
    </dsp:sp>
    <dsp:sp modelId="{08F93917-C322-41B6-9FB5-FC4FAC6FABE7}">
      <dsp:nvSpPr>
        <dsp:cNvPr id="0" name=""/>
        <dsp:cNvSpPr/>
      </dsp:nvSpPr>
      <dsp:spPr>
        <a:xfrm>
          <a:off x="5392423" y="1668617"/>
          <a:ext cx="1657094" cy="226123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latin typeface="Segoe UI" panose="020B0502040204020203" pitchFamily="34" charset="0"/>
              <a:cs typeface="Segoe UI" panose="020B0502040204020203" pitchFamily="34" charset="0"/>
            </a:rPr>
            <a:t>Hazır</a:t>
          </a:r>
        </a:p>
        <a:p>
          <a:pPr lvl="0" algn="ctr" defTabSz="889000">
            <a:lnSpc>
              <a:spcPct val="90000"/>
            </a:lnSpc>
            <a:spcBef>
              <a:spcPct val="0"/>
            </a:spcBef>
            <a:spcAft>
              <a:spcPct val="35000"/>
            </a:spcAft>
          </a:pPr>
          <a:r>
            <a:rPr lang="tr-TR" sz="2000" kern="1200" dirty="0" err="1">
              <a:latin typeface="Segoe UI" panose="020B0502040204020203" pitchFamily="34" charset="0"/>
              <a:cs typeface="Segoe UI" panose="020B0502040204020203" pitchFamily="34" charset="0"/>
            </a:rPr>
            <a:t>bulunuşluk</a:t>
          </a:r>
          <a:endParaRPr lang="tr-TR" sz="2000" kern="1200" dirty="0">
            <a:latin typeface="Segoe UI" panose="020B0502040204020203" pitchFamily="34" charset="0"/>
            <a:cs typeface="Segoe UI" panose="020B0502040204020203" pitchFamily="34" charset="0"/>
          </a:endParaRPr>
        </a:p>
      </dsp:txBody>
      <dsp:txXfrm>
        <a:off x="5440958" y="1717152"/>
        <a:ext cx="1560024" cy="2164161"/>
      </dsp:txXfrm>
    </dsp:sp>
    <dsp:sp modelId="{A242F273-0D42-4837-9012-DCF587E246E5}">
      <dsp:nvSpPr>
        <dsp:cNvPr id="0" name=""/>
        <dsp:cNvSpPr/>
      </dsp:nvSpPr>
      <dsp:spPr>
        <a:xfrm>
          <a:off x="7188713" y="1668617"/>
          <a:ext cx="1657094" cy="226123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latin typeface="Segoe UI" panose="020B0502040204020203" pitchFamily="34" charset="0"/>
              <a:cs typeface="Segoe UI" panose="020B0502040204020203" pitchFamily="34" charset="0"/>
            </a:rPr>
            <a:t>Kritik Dönem</a:t>
          </a:r>
        </a:p>
      </dsp:txBody>
      <dsp:txXfrm>
        <a:off x="7237248" y="1717152"/>
        <a:ext cx="1560024" cy="21641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899F6-912F-4198-8019-08DCFFD3879F}">
      <dsp:nvSpPr>
        <dsp:cNvPr id="0" name=""/>
        <dsp:cNvSpPr/>
      </dsp:nvSpPr>
      <dsp:spPr>
        <a:xfrm rot="16200000">
          <a:off x="1037956" y="-966599"/>
          <a:ext cx="1851211" cy="3784410"/>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0" kern="1200" dirty="0">
              <a:solidFill>
                <a:srgbClr val="002060"/>
              </a:solidFill>
              <a:latin typeface="Segoe UI" panose="020B0502040204020203" pitchFamily="34" charset="0"/>
              <a:cs typeface="Segoe UI" panose="020B0502040204020203" pitchFamily="34" charset="0"/>
            </a:rPr>
            <a:t>Figürün Sınırlı Ayrımıyla Yönelim ve Sinyaller Dönemi (Doğum- 8/12 Hafta)</a:t>
          </a:r>
        </a:p>
      </dsp:txBody>
      <dsp:txXfrm rot="5400000">
        <a:off x="71356" y="1"/>
        <a:ext cx="3784410" cy="1388408"/>
      </dsp:txXfrm>
    </dsp:sp>
    <dsp:sp modelId="{AC4C6295-13A1-437E-B50C-8D1DBC44C8D2}">
      <dsp:nvSpPr>
        <dsp:cNvPr id="0" name=""/>
        <dsp:cNvSpPr/>
      </dsp:nvSpPr>
      <dsp:spPr>
        <a:xfrm>
          <a:off x="3599421" y="0"/>
          <a:ext cx="3537758" cy="1851211"/>
        </a:xfrm>
        <a:prstGeom prst="round1Rect">
          <a:avLst/>
        </a:prstGeom>
        <a:solidFill>
          <a:srgbClr val="D17B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0" kern="1200" dirty="0">
              <a:solidFill>
                <a:srgbClr val="002060"/>
              </a:solidFill>
              <a:latin typeface="Segoe UI" panose="020B0502040204020203" pitchFamily="34" charset="0"/>
              <a:cs typeface="Segoe UI" panose="020B0502040204020203" pitchFamily="34" charset="0"/>
            </a:rPr>
            <a:t>Bir ya da Birden Fazla Ayrı Figüre Yönelme ve Yöneltilen Sinyaller Dönemi (8/12 Hafta-6 Ay)</a:t>
          </a:r>
        </a:p>
      </dsp:txBody>
      <dsp:txXfrm>
        <a:off x="3599421" y="0"/>
        <a:ext cx="3537758" cy="1388408"/>
      </dsp:txXfrm>
    </dsp:sp>
    <dsp:sp modelId="{E406A863-0959-4737-9B0A-AFED5168E336}">
      <dsp:nvSpPr>
        <dsp:cNvPr id="0" name=""/>
        <dsp:cNvSpPr/>
      </dsp:nvSpPr>
      <dsp:spPr>
        <a:xfrm rot="10800000">
          <a:off x="61663" y="1851211"/>
          <a:ext cx="3537758" cy="1851211"/>
        </a:xfrm>
        <a:prstGeom prst="round1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0" kern="1200" dirty="0">
              <a:solidFill>
                <a:srgbClr val="002060"/>
              </a:solidFill>
              <a:latin typeface="Segoe UI" panose="020B0502040204020203" pitchFamily="34" charset="0"/>
              <a:cs typeface="Segoe UI" panose="020B0502040204020203" pitchFamily="34" charset="0"/>
            </a:rPr>
            <a:t>Sinyallerin Yanı Sıra </a:t>
          </a:r>
          <a:r>
            <a:rPr lang="tr-TR" sz="2000" b="0" kern="1200" dirty="0" err="1">
              <a:solidFill>
                <a:srgbClr val="002060"/>
              </a:solidFill>
              <a:latin typeface="Segoe UI" panose="020B0502040204020203" pitchFamily="34" charset="0"/>
              <a:cs typeface="Segoe UI" panose="020B0502040204020203" pitchFamily="34" charset="0"/>
            </a:rPr>
            <a:t>Lokomosyon</a:t>
          </a:r>
          <a:r>
            <a:rPr lang="tr-TR" sz="2000" b="0" kern="1200" dirty="0">
              <a:solidFill>
                <a:srgbClr val="002060"/>
              </a:solidFill>
              <a:latin typeface="Segoe UI" panose="020B0502040204020203" pitchFamily="34" charset="0"/>
              <a:cs typeface="Segoe UI" panose="020B0502040204020203" pitchFamily="34" charset="0"/>
            </a:rPr>
            <a:t> Aracılığıyla Ayrı Bir Figüre Yakınlığın Korunması Dönemi (6 Ay-2 Yaş)</a:t>
          </a:r>
        </a:p>
      </dsp:txBody>
      <dsp:txXfrm rot="10800000">
        <a:off x="61663" y="2314014"/>
        <a:ext cx="3537758" cy="1388408"/>
      </dsp:txXfrm>
    </dsp:sp>
    <dsp:sp modelId="{7B4C77D4-BE5E-4DE0-9AA9-1D2E74B05E4D}">
      <dsp:nvSpPr>
        <dsp:cNvPr id="0" name=""/>
        <dsp:cNvSpPr/>
      </dsp:nvSpPr>
      <dsp:spPr>
        <a:xfrm rot="5400000">
          <a:off x="4442694" y="1007938"/>
          <a:ext cx="1851211" cy="3537758"/>
        </a:xfrm>
        <a:prstGeom prst="round1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0" kern="1200" dirty="0">
              <a:solidFill>
                <a:srgbClr val="002060"/>
              </a:solidFill>
              <a:latin typeface="Segoe UI" panose="020B0502040204020203" pitchFamily="34" charset="0"/>
              <a:cs typeface="Segoe UI" panose="020B0502040204020203" pitchFamily="34" charset="0"/>
            </a:rPr>
            <a:t>Hedef </a:t>
          </a:r>
          <a:r>
            <a:rPr lang="tr-TR" sz="2000" b="0" kern="1200" dirty="0" err="1">
              <a:solidFill>
                <a:srgbClr val="002060"/>
              </a:solidFill>
              <a:latin typeface="Segoe UI" panose="020B0502040204020203" pitchFamily="34" charset="0"/>
              <a:cs typeface="Segoe UI" panose="020B0502040204020203" pitchFamily="34" charset="0"/>
            </a:rPr>
            <a:t>Düzeltimli</a:t>
          </a:r>
          <a:r>
            <a:rPr lang="tr-TR" sz="2000" b="0" kern="1200" dirty="0">
              <a:solidFill>
                <a:srgbClr val="002060"/>
              </a:solidFill>
              <a:latin typeface="Segoe UI" panose="020B0502040204020203" pitchFamily="34" charset="0"/>
              <a:cs typeface="Segoe UI" panose="020B0502040204020203" pitchFamily="34" charset="0"/>
            </a:rPr>
            <a:t> Bir Partnerliğin Biçimlenmesi Dönemi (2-4 Yaş)</a:t>
          </a:r>
        </a:p>
      </dsp:txBody>
      <dsp:txXfrm rot="-5400000">
        <a:off x="3599420" y="2314014"/>
        <a:ext cx="3537758" cy="1388408"/>
      </dsp:txXfrm>
    </dsp:sp>
    <dsp:sp modelId="{1DBD6849-B135-4BE6-B8D1-43B04F9F624C}">
      <dsp:nvSpPr>
        <dsp:cNvPr id="0" name=""/>
        <dsp:cNvSpPr/>
      </dsp:nvSpPr>
      <dsp:spPr>
        <a:xfrm>
          <a:off x="2476430" y="1388408"/>
          <a:ext cx="2122654" cy="925605"/>
        </a:xfrm>
        <a:prstGeom prst="roundRect">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0" kern="1200" dirty="0">
              <a:solidFill>
                <a:srgbClr val="002060"/>
              </a:solidFill>
              <a:latin typeface="Segoe UI" panose="020B0502040204020203" pitchFamily="34" charset="0"/>
              <a:cs typeface="Segoe UI" panose="020B0502040204020203" pitchFamily="34" charset="0"/>
            </a:rPr>
            <a:t>Bağlanma</a:t>
          </a:r>
        </a:p>
      </dsp:txBody>
      <dsp:txXfrm>
        <a:off x="2521614" y="1433592"/>
        <a:ext cx="2032286" cy="8352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92E22-6C0C-4FE0-A24F-4A582A029B3A}">
      <dsp:nvSpPr>
        <dsp:cNvPr id="0" name=""/>
        <dsp:cNvSpPr/>
      </dsp:nvSpPr>
      <dsp:spPr>
        <a:xfrm>
          <a:off x="0" y="0"/>
          <a:ext cx="2878050"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AB59F85-8E90-4AA6-82C7-099AF07B7305}">
      <dsp:nvSpPr>
        <dsp:cNvPr id="0" name=""/>
        <dsp:cNvSpPr/>
      </dsp:nvSpPr>
      <dsp:spPr>
        <a:xfrm>
          <a:off x="143902" y="118328"/>
          <a:ext cx="2014635" cy="44280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148" tIns="0" rIns="76148" bIns="0" numCol="1" spcCol="1270" anchor="ctr" anchorCtr="0">
          <a:noAutofit/>
        </a:bodyPr>
        <a:lstStyle/>
        <a:p>
          <a:pPr lvl="0" algn="l" defTabSz="666750">
            <a:lnSpc>
              <a:spcPct val="90000"/>
            </a:lnSpc>
            <a:spcBef>
              <a:spcPct val="0"/>
            </a:spcBef>
            <a:spcAft>
              <a:spcPct val="35000"/>
            </a:spcAft>
          </a:pPr>
          <a:r>
            <a:rPr lang="tr-TR" sz="1500" b="1" kern="1200" dirty="0" smtClean="0">
              <a:solidFill>
                <a:schemeClr val="tx1"/>
              </a:solidFill>
              <a:latin typeface="Segoe UI" panose="020B0502040204020203" pitchFamily="34" charset="0"/>
              <a:cs typeface="Segoe UI" panose="020B0502040204020203" pitchFamily="34" charset="0"/>
            </a:rPr>
            <a:t>Güvenli Bağlanma</a:t>
          </a:r>
          <a:endParaRPr lang="tr-TR" sz="1500" kern="1200" dirty="0">
            <a:solidFill>
              <a:schemeClr val="tx1"/>
            </a:solidFill>
            <a:latin typeface="Segoe UI" panose="020B0502040204020203" pitchFamily="34" charset="0"/>
            <a:cs typeface="Segoe UI" panose="020B0502040204020203" pitchFamily="34" charset="0"/>
          </a:endParaRPr>
        </a:p>
      </dsp:txBody>
      <dsp:txXfrm>
        <a:off x="165518" y="139944"/>
        <a:ext cx="1971403" cy="399568"/>
      </dsp:txXfrm>
    </dsp:sp>
    <dsp:sp modelId="{6B954263-CE30-4B72-9B92-E130612D8646}">
      <dsp:nvSpPr>
        <dsp:cNvPr id="0" name=""/>
        <dsp:cNvSpPr/>
      </dsp:nvSpPr>
      <dsp:spPr>
        <a:xfrm>
          <a:off x="0" y="1020128"/>
          <a:ext cx="2878050"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F95C0CE-45B4-435E-AC9E-5EDAB48A27ED}">
      <dsp:nvSpPr>
        <dsp:cNvPr id="0" name=""/>
        <dsp:cNvSpPr/>
      </dsp:nvSpPr>
      <dsp:spPr>
        <a:xfrm>
          <a:off x="143902" y="798728"/>
          <a:ext cx="2014635" cy="44280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148" tIns="0" rIns="76148" bIns="0" numCol="1" spcCol="1270" anchor="ctr" anchorCtr="0">
          <a:noAutofit/>
        </a:bodyPr>
        <a:lstStyle/>
        <a:p>
          <a:pPr lvl="0" algn="l" defTabSz="666750">
            <a:lnSpc>
              <a:spcPct val="90000"/>
            </a:lnSpc>
            <a:spcBef>
              <a:spcPct val="0"/>
            </a:spcBef>
            <a:spcAft>
              <a:spcPct val="35000"/>
            </a:spcAft>
          </a:pPr>
          <a:r>
            <a:rPr lang="tr-TR" sz="1500" b="1" kern="1200" dirty="0" smtClean="0">
              <a:solidFill>
                <a:schemeClr val="tx1"/>
              </a:solidFill>
              <a:latin typeface="Segoe UI" panose="020B0502040204020203" pitchFamily="34" charset="0"/>
              <a:cs typeface="Segoe UI" panose="020B0502040204020203" pitchFamily="34" charset="0"/>
            </a:rPr>
            <a:t>Güvensiz Bağlanma</a:t>
          </a:r>
          <a:endParaRPr lang="tr-TR" sz="1500" kern="1200" dirty="0">
            <a:solidFill>
              <a:schemeClr val="tx1"/>
            </a:solidFill>
            <a:latin typeface="Segoe UI" panose="020B0502040204020203" pitchFamily="34" charset="0"/>
            <a:cs typeface="Segoe UI" panose="020B0502040204020203" pitchFamily="34" charset="0"/>
          </a:endParaRPr>
        </a:p>
      </dsp:txBody>
      <dsp:txXfrm>
        <a:off x="165518" y="820344"/>
        <a:ext cx="1971403" cy="3995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7AFEF-5237-4E7B-9285-849F2A88A941}">
      <dsp:nvSpPr>
        <dsp:cNvPr id="0" name=""/>
        <dsp:cNvSpPr/>
      </dsp:nvSpPr>
      <dsp:spPr>
        <a:xfrm>
          <a:off x="667605" y="0"/>
          <a:ext cx="9489670" cy="2851892"/>
        </a:xfrm>
        <a:prstGeom prst="leftRightRibb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68D5E-B084-4A61-AEDE-E4402B5149F7}">
      <dsp:nvSpPr>
        <dsp:cNvPr id="0" name=""/>
        <dsp:cNvSpPr/>
      </dsp:nvSpPr>
      <dsp:spPr>
        <a:xfrm>
          <a:off x="2523859" y="490123"/>
          <a:ext cx="2352810" cy="13974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pPr>
          <a:r>
            <a:rPr lang="tr-TR" sz="2800" kern="1200" dirty="0">
              <a:solidFill>
                <a:schemeClr val="tx1"/>
              </a:solidFill>
              <a:latin typeface="Segoe UI" panose="020B0502040204020203" pitchFamily="34" charset="0"/>
              <a:cs typeface="Segoe UI" panose="020B0502040204020203" pitchFamily="34" charset="0"/>
            </a:rPr>
            <a:t>Formel Değerlendirme</a:t>
          </a:r>
        </a:p>
      </dsp:txBody>
      <dsp:txXfrm>
        <a:off x="2523859" y="490123"/>
        <a:ext cx="2352810" cy="1397427"/>
      </dsp:txXfrm>
    </dsp:sp>
    <dsp:sp modelId="{CD797D60-0423-4682-85FB-84F7F9933415}">
      <dsp:nvSpPr>
        <dsp:cNvPr id="0" name=""/>
        <dsp:cNvSpPr/>
      </dsp:nvSpPr>
      <dsp:spPr>
        <a:xfrm>
          <a:off x="5762072" y="960121"/>
          <a:ext cx="2780594" cy="13974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pPr>
          <a:r>
            <a:rPr lang="tr-TR" sz="2800" kern="1200" dirty="0">
              <a:solidFill>
                <a:schemeClr val="tx1"/>
              </a:solidFill>
              <a:latin typeface="Segoe UI" panose="020B0502040204020203" pitchFamily="34" charset="0"/>
              <a:cs typeface="Segoe UI" panose="020B0502040204020203" pitchFamily="34" charset="0"/>
            </a:rPr>
            <a:t>Enform</a:t>
          </a:r>
          <a:r>
            <a:rPr lang="en-US" sz="2800" kern="1200" dirty="0">
              <a:solidFill>
                <a:schemeClr val="tx1"/>
              </a:solidFill>
              <a:latin typeface="Segoe UI" panose="020B0502040204020203" pitchFamily="34" charset="0"/>
              <a:cs typeface="Segoe UI" panose="020B0502040204020203" pitchFamily="34" charset="0"/>
            </a:rPr>
            <a:t>e</a:t>
          </a:r>
          <a:r>
            <a:rPr lang="tr-TR" sz="2800" kern="1200" dirty="0">
              <a:solidFill>
                <a:schemeClr val="tx1"/>
              </a:solidFill>
              <a:latin typeface="Segoe UI" panose="020B0502040204020203" pitchFamily="34" charset="0"/>
              <a:cs typeface="Segoe UI" panose="020B0502040204020203" pitchFamily="34" charset="0"/>
            </a:rPr>
            <a:t>l Değerlendirme</a:t>
          </a:r>
        </a:p>
      </dsp:txBody>
      <dsp:txXfrm>
        <a:off x="5762072" y="960121"/>
        <a:ext cx="2780594" cy="13974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60E28-6133-49A3-8E7A-69005F62F43A}">
      <dsp:nvSpPr>
        <dsp:cNvPr id="0" name=""/>
        <dsp:cNvSpPr/>
      </dsp:nvSpPr>
      <dsp:spPr>
        <a:xfrm>
          <a:off x="5330" y="1094949"/>
          <a:ext cx="3102783" cy="1241113"/>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tr-TR" sz="1800" kern="1200" dirty="0">
              <a:latin typeface="Segoe UI" panose="020B0502040204020203" pitchFamily="34" charset="0"/>
              <a:cs typeface="Segoe UI" panose="020B0502040204020203" pitchFamily="34" charset="0"/>
            </a:rPr>
            <a:t>Denver II Gelişimsel Tarama Testi</a:t>
          </a:r>
        </a:p>
      </dsp:txBody>
      <dsp:txXfrm>
        <a:off x="625887" y="1094949"/>
        <a:ext cx="1861670" cy="1241113"/>
      </dsp:txXfrm>
    </dsp:sp>
    <dsp:sp modelId="{A6141C46-1B92-4CBF-A54A-09C2C5572A77}">
      <dsp:nvSpPr>
        <dsp:cNvPr id="0" name=""/>
        <dsp:cNvSpPr/>
      </dsp:nvSpPr>
      <dsp:spPr>
        <a:xfrm>
          <a:off x="2797835" y="1094949"/>
          <a:ext cx="3102783" cy="1241113"/>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tr-TR" sz="1800" kern="1200" dirty="0" smtClean="0">
              <a:latin typeface="Segoe UI" panose="020B0502040204020203" pitchFamily="34" charset="0"/>
              <a:cs typeface="Segoe UI" panose="020B0502040204020203" pitchFamily="34" charset="0"/>
            </a:rPr>
            <a:t>Ankara Gelişim Envanteri</a:t>
          </a:r>
          <a:endParaRPr lang="tr-TR" sz="1800" kern="1200" dirty="0">
            <a:latin typeface="Segoe UI" panose="020B0502040204020203" pitchFamily="34" charset="0"/>
            <a:cs typeface="Segoe UI" panose="020B0502040204020203" pitchFamily="34" charset="0"/>
          </a:endParaRPr>
        </a:p>
      </dsp:txBody>
      <dsp:txXfrm>
        <a:off x="3418392" y="1094949"/>
        <a:ext cx="1861670" cy="1241113"/>
      </dsp:txXfrm>
    </dsp:sp>
    <dsp:sp modelId="{2F43FAD5-5DBD-4D8C-9CF5-F9D084B3B092}">
      <dsp:nvSpPr>
        <dsp:cNvPr id="0" name=""/>
        <dsp:cNvSpPr/>
      </dsp:nvSpPr>
      <dsp:spPr>
        <a:xfrm>
          <a:off x="5590340" y="1094949"/>
          <a:ext cx="3102783" cy="1241113"/>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tr-TR" sz="1800" kern="1200" smtClean="0">
              <a:latin typeface="Segoe UI" panose="020B0502040204020203" pitchFamily="34" charset="0"/>
              <a:cs typeface="Segoe UI" panose="020B0502040204020203" pitchFamily="34" charset="0"/>
            </a:rPr>
            <a:t>Bayley </a:t>
          </a:r>
          <a:r>
            <a:rPr lang="tr-TR" sz="1800" kern="1200" dirty="0">
              <a:latin typeface="Segoe UI" panose="020B0502040204020203" pitchFamily="34" charset="0"/>
              <a:cs typeface="Segoe UI" panose="020B0502040204020203" pitchFamily="34" charset="0"/>
            </a:rPr>
            <a:t>Bebek Gelişim Envanteri</a:t>
          </a:r>
        </a:p>
      </dsp:txBody>
      <dsp:txXfrm>
        <a:off x="6210897" y="1094949"/>
        <a:ext cx="1861670" cy="1241113"/>
      </dsp:txXfrm>
    </dsp:sp>
    <dsp:sp modelId="{570060B9-89F6-48F6-9CDB-D84DE3F355A2}">
      <dsp:nvSpPr>
        <dsp:cNvPr id="0" name=""/>
        <dsp:cNvSpPr/>
      </dsp:nvSpPr>
      <dsp:spPr>
        <a:xfrm>
          <a:off x="8382846" y="1094949"/>
          <a:ext cx="3102783" cy="1241113"/>
        </a:xfrm>
        <a:prstGeom prst="chevron">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tr-TR" sz="1800" kern="1200" dirty="0">
              <a:latin typeface="Segoe UI" panose="020B0502040204020203" pitchFamily="34" charset="0"/>
              <a:cs typeface="Segoe UI" panose="020B0502040204020203" pitchFamily="34" charset="0"/>
            </a:rPr>
            <a:t>Gazi Erken Çocukluk Gelişim Değerlendirme Aracı (GEÇDA)</a:t>
          </a:r>
        </a:p>
      </dsp:txBody>
      <dsp:txXfrm>
        <a:off x="9003403" y="1094949"/>
        <a:ext cx="1861670" cy="12411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9FA91-370C-44BC-BB08-A18F1BCFD5F9}">
      <dsp:nvSpPr>
        <dsp:cNvPr id="0" name=""/>
        <dsp:cNvSpPr/>
      </dsp:nvSpPr>
      <dsp:spPr>
        <a:xfrm>
          <a:off x="0" y="477438"/>
          <a:ext cx="10515600" cy="1530961"/>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43040" numCol="1" spcCol="1270" anchor="ctr" anchorCtr="0">
          <a:noAutofit/>
        </a:bodyPr>
        <a:lstStyle/>
        <a:p>
          <a:pPr lvl="0" algn="l" defTabSz="1155700">
            <a:lnSpc>
              <a:spcPct val="90000"/>
            </a:lnSpc>
            <a:spcBef>
              <a:spcPct val="0"/>
            </a:spcBef>
            <a:spcAft>
              <a:spcPct val="35000"/>
            </a:spcAft>
          </a:pPr>
          <a:r>
            <a:rPr lang="tr-TR" sz="2600" kern="1200" dirty="0">
              <a:latin typeface="Segoe UI" panose="020B0502040204020203" pitchFamily="34" charset="0"/>
              <a:cs typeface="Segoe UI" panose="020B0502040204020203" pitchFamily="34" charset="0"/>
            </a:rPr>
            <a:t>Gözlemler  </a:t>
          </a:r>
        </a:p>
      </dsp:txBody>
      <dsp:txXfrm>
        <a:off x="0" y="860178"/>
        <a:ext cx="10132860" cy="765481"/>
      </dsp:txXfrm>
    </dsp:sp>
    <dsp:sp modelId="{C3414A99-9CE2-49FD-B306-88A8B9F5B7FC}">
      <dsp:nvSpPr>
        <dsp:cNvPr id="0" name=""/>
        <dsp:cNvSpPr/>
      </dsp:nvSpPr>
      <dsp:spPr>
        <a:xfrm>
          <a:off x="2423845" y="987453"/>
          <a:ext cx="8091754" cy="1530961"/>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43040" numCol="1" spcCol="1270" anchor="ctr" anchorCtr="0">
          <a:noAutofit/>
        </a:bodyPr>
        <a:lstStyle/>
        <a:p>
          <a:pPr lvl="0" algn="l" defTabSz="1155700">
            <a:lnSpc>
              <a:spcPct val="90000"/>
            </a:lnSpc>
            <a:spcBef>
              <a:spcPct val="0"/>
            </a:spcBef>
            <a:spcAft>
              <a:spcPct val="35000"/>
            </a:spcAft>
          </a:pPr>
          <a:r>
            <a:rPr lang="tr-TR" sz="2600" kern="1200" dirty="0">
              <a:latin typeface="Segoe UI" panose="020B0502040204020203" pitchFamily="34" charset="0"/>
              <a:cs typeface="Segoe UI" panose="020B0502040204020203" pitchFamily="34" charset="0"/>
            </a:rPr>
            <a:t>Görüşmeler </a:t>
          </a:r>
        </a:p>
      </dsp:txBody>
      <dsp:txXfrm>
        <a:off x="2423845" y="1370193"/>
        <a:ext cx="7709014" cy="765481"/>
      </dsp:txXfrm>
    </dsp:sp>
    <dsp:sp modelId="{9BEA4B08-BFB9-419D-910C-CAEED1F0D4BE}">
      <dsp:nvSpPr>
        <dsp:cNvPr id="0" name=""/>
        <dsp:cNvSpPr/>
      </dsp:nvSpPr>
      <dsp:spPr>
        <a:xfrm>
          <a:off x="4847691" y="1497773"/>
          <a:ext cx="5667908" cy="1530961"/>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43040" numCol="1" spcCol="1270" anchor="ctr" anchorCtr="0">
          <a:noAutofit/>
        </a:bodyPr>
        <a:lstStyle/>
        <a:p>
          <a:pPr lvl="0" algn="l" defTabSz="1155700">
            <a:lnSpc>
              <a:spcPct val="90000"/>
            </a:lnSpc>
            <a:spcBef>
              <a:spcPct val="0"/>
            </a:spcBef>
            <a:spcAft>
              <a:spcPct val="35000"/>
            </a:spcAft>
          </a:pPr>
          <a:r>
            <a:rPr lang="tr-TR" sz="2600" kern="1200" dirty="0">
              <a:latin typeface="Segoe UI" panose="020B0502040204020203" pitchFamily="34" charset="0"/>
              <a:cs typeface="Segoe UI" panose="020B0502040204020203" pitchFamily="34" charset="0"/>
            </a:rPr>
            <a:t>Anketler</a:t>
          </a:r>
        </a:p>
      </dsp:txBody>
      <dsp:txXfrm>
        <a:off x="4847691" y="1880513"/>
        <a:ext cx="5285168" cy="765481"/>
      </dsp:txXfrm>
    </dsp:sp>
    <dsp:sp modelId="{B8B8B8B5-1572-4381-899D-F51B27B7BAFB}">
      <dsp:nvSpPr>
        <dsp:cNvPr id="0" name=""/>
        <dsp:cNvSpPr/>
      </dsp:nvSpPr>
      <dsp:spPr>
        <a:xfrm>
          <a:off x="7271537" y="2007787"/>
          <a:ext cx="3244062" cy="1530961"/>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43040" numCol="1" spcCol="1270" anchor="ctr" anchorCtr="0">
          <a:noAutofit/>
        </a:bodyPr>
        <a:lstStyle/>
        <a:p>
          <a:pPr lvl="0" algn="l" defTabSz="1155700">
            <a:lnSpc>
              <a:spcPct val="90000"/>
            </a:lnSpc>
            <a:spcBef>
              <a:spcPct val="0"/>
            </a:spcBef>
            <a:spcAft>
              <a:spcPct val="35000"/>
            </a:spcAft>
          </a:pPr>
          <a:r>
            <a:rPr lang="tr-TR" sz="2600" kern="1200" dirty="0">
              <a:latin typeface="Segoe UI" panose="020B0502040204020203" pitchFamily="34" charset="0"/>
              <a:cs typeface="Segoe UI" panose="020B0502040204020203" pitchFamily="34" charset="0"/>
            </a:rPr>
            <a:t>Gelişim Dosyaları</a:t>
          </a:r>
        </a:p>
      </dsp:txBody>
      <dsp:txXfrm>
        <a:off x="7271537" y="2390527"/>
        <a:ext cx="2861322" cy="7654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BCC5E-6AD3-4596-95DD-DB76D537F8D7}">
      <dsp:nvSpPr>
        <dsp:cNvPr id="0" name=""/>
        <dsp:cNvSpPr/>
      </dsp:nvSpPr>
      <dsp:spPr>
        <a:xfrm>
          <a:off x="406796" y="1842"/>
          <a:ext cx="2487604" cy="4370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tr-TR" sz="1200" b="1" kern="1200" dirty="0" smtClean="0"/>
            <a:t>Yapılandırılmamış (Katılımlı) Gözlemler </a:t>
          </a:r>
          <a:endParaRPr lang="tr-TR" sz="1200" kern="1200" dirty="0"/>
        </a:p>
      </dsp:txBody>
      <dsp:txXfrm>
        <a:off x="419597" y="14643"/>
        <a:ext cx="2462002" cy="411454"/>
      </dsp:txXfrm>
    </dsp:sp>
    <dsp:sp modelId="{AD7255D2-39DE-470D-9785-722A13EDE6BB}">
      <dsp:nvSpPr>
        <dsp:cNvPr id="0" name=""/>
        <dsp:cNvSpPr/>
      </dsp:nvSpPr>
      <dsp:spPr>
        <a:xfrm>
          <a:off x="655556" y="438898"/>
          <a:ext cx="248760" cy="327792"/>
        </a:xfrm>
        <a:custGeom>
          <a:avLst/>
          <a:gdLst/>
          <a:ahLst/>
          <a:cxnLst/>
          <a:rect l="0" t="0" r="0" b="0"/>
          <a:pathLst>
            <a:path>
              <a:moveTo>
                <a:pt x="0" y="0"/>
              </a:moveTo>
              <a:lnTo>
                <a:pt x="0" y="327792"/>
              </a:lnTo>
              <a:lnTo>
                <a:pt x="248760" y="327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F9EE9B-B2AD-4EFD-B793-1115A09AA4AC}">
      <dsp:nvSpPr>
        <dsp:cNvPr id="0" name=""/>
        <dsp:cNvSpPr/>
      </dsp:nvSpPr>
      <dsp:spPr>
        <a:xfrm>
          <a:off x="904317" y="548163"/>
          <a:ext cx="1990083" cy="4370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tr-TR" sz="1200" kern="1200" dirty="0" smtClean="0"/>
            <a:t>-</a:t>
          </a:r>
          <a:endParaRPr lang="tr-TR" sz="1200" kern="1200" dirty="0"/>
        </a:p>
      </dsp:txBody>
      <dsp:txXfrm>
        <a:off x="917118" y="560964"/>
        <a:ext cx="1964481" cy="411454"/>
      </dsp:txXfrm>
    </dsp:sp>
    <dsp:sp modelId="{CDE5B9F5-6E6E-4C32-9CE7-67057057DD4A}">
      <dsp:nvSpPr>
        <dsp:cNvPr id="0" name=""/>
        <dsp:cNvSpPr/>
      </dsp:nvSpPr>
      <dsp:spPr>
        <a:xfrm>
          <a:off x="3112929" y="1842"/>
          <a:ext cx="2487604" cy="4370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tr-TR" sz="1200" b="1" kern="1200" dirty="0" smtClean="0"/>
            <a:t>Yapılandırılmamış (Katılımlı) Gözlemler </a:t>
          </a:r>
          <a:endParaRPr lang="tr-TR" sz="1200" kern="1200" dirty="0"/>
        </a:p>
      </dsp:txBody>
      <dsp:txXfrm>
        <a:off x="3125730" y="14643"/>
        <a:ext cx="2462002" cy="411454"/>
      </dsp:txXfrm>
    </dsp:sp>
    <dsp:sp modelId="{7F6D6CEF-2F83-49AE-9977-DFB8D91CB59B}">
      <dsp:nvSpPr>
        <dsp:cNvPr id="0" name=""/>
        <dsp:cNvSpPr/>
      </dsp:nvSpPr>
      <dsp:spPr>
        <a:xfrm>
          <a:off x="3361690" y="438898"/>
          <a:ext cx="248760" cy="327792"/>
        </a:xfrm>
        <a:custGeom>
          <a:avLst/>
          <a:gdLst/>
          <a:ahLst/>
          <a:cxnLst/>
          <a:rect l="0" t="0" r="0" b="0"/>
          <a:pathLst>
            <a:path>
              <a:moveTo>
                <a:pt x="0" y="0"/>
              </a:moveTo>
              <a:lnTo>
                <a:pt x="0" y="327792"/>
              </a:lnTo>
              <a:lnTo>
                <a:pt x="248760" y="327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D37797-574A-42BA-8A7E-3ECF92BF38FA}">
      <dsp:nvSpPr>
        <dsp:cNvPr id="0" name=""/>
        <dsp:cNvSpPr/>
      </dsp:nvSpPr>
      <dsp:spPr>
        <a:xfrm>
          <a:off x="3610450" y="548163"/>
          <a:ext cx="1990083" cy="4370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tr-TR" sz="1200" u="sng" kern="1200" dirty="0" smtClean="0"/>
            <a:t> Anlatı Tarzı Gözlemler</a:t>
          </a:r>
          <a:endParaRPr lang="tr-TR" sz="1200" kern="1200" dirty="0"/>
        </a:p>
      </dsp:txBody>
      <dsp:txXfrm>
        <a:off x="3623251" y="560964"/>
        <a:ext cx="1964481" cy="411454"/>
      </dsp:txXfrm>
    </dsp:sp>
    <dsp:sp modelId="{A7771C0B-28E6-491E-8C98-F56E8AC7359E}">
      <dsp:nvSpPr>
        <dsp:cNvPr id="0" name=""/>
        <dsp:cNvSpPr/>
      </dsp:nvSpPr>
      <dsp:spPr>
        <a:xfrm>
          <a:off x="3361690" y="438898"/>
          <a:ext cx="248760" cy="874113"/>
        </a:xfrm>
        <a:custGeom>
          <a:avLst/>
          <a:gdLst/>
          <a:ahLst/>
          <a:cxnLst/>
          <a:rect l="0" t="0" r="0" b="0"/>
          <a:pathLst>
            <a:path>
              <a:moveTo>
                <a:pt x="0" y="0"/>
              </a:moveTo>
              <a:lnTo>
                <a:pt x="0" y="874113"/>
              </a:lnTo>
              <a:lnTo>
                <a:pt x="248760" y="8741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52AD46-EE42-4033-8A06-84D7408287DB}">
      <dsp:nvSpPr>
        <dsp:cNvPr id="0" name=""/>
        <dsp:cNvSpPr/>
      </dsp:nvSpPr>
      <dsp:spPr>
        <a:xfrm>
          <a:off x="3610450" y="1094484"/>
          <a:ext cx="1990083" cy="4370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tr-TR" sz="1200" u="sng" kern="1200" dirty="0" err="1" smtClean="0"/>
            <a:t>Anektodal</a:t>
          </a:r>
          <a:r>
            <a:rPr lang="tr-TR" sz="1200" u="sng" kern="1200" dirty="0" smtClean="0"/>
            <a:t> Kayıtlar </a:t>
          </a:r>
          <a:endParaRPr lang="tr-TR" sz="1200" kern="1200" dirty="0"/>
        </a:p>
      </dsp:txBody>
      <dsp:txXfrm>
        <a:off x="3623251" y="1107285"/>
        <a:ext cx="1964481" cy="411454"/>
      </dsp:txXfrm>
    </dsp:sp>
    <dsp:sp modelId="{D523209B-DCC4-4B63-802B-A55A168E81C4}">
      <dsp:nvSpPr>
        <dsp:cNvPr id="0" name=""/>
        <dsp:cNvSpPr/>
      </dsp:nvSpPr>
      <dsp:spPr>
        <a:xfrm>
          <a:off x="3361690" y="438898"/>
          <a:ext cx="248760" cy="1420434"/>
        </a:xfrm>
        <a:custGeom>
          <a:avLst/>
          <a:gdLst/>
          <a:ahLst/>
          <a:cxnLst/>
          <a:rect l="0" t="0" r="0" b="0"/>
          <a:pathLst>
            <a:path>
              <a:moveTo>
                <a:pt x="0" y="0"/>
              </a:moveTo>
              <a:lnTo>
                <a:pt x="0" y="1420434"/>
              </a:lnTo>
              <a:lnTo>
                <a:pt x="248760" y="1420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C6A387-3E4A-421C-BB1F-6A14EE8A12C2}">
      <dsp:nvSpPr>
        <dsp:cNvPr id="0" name=""/>
        <dsp:cNvSpPr/>
      </dsp:nvSpPr>
      <dsp:spPr>
        <a:xfrm>
          <a:off x="3610450" y="1640805"/>
          <a:ext cx="1990083" cy="4370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tr-TR" sz="1200" u="sng" kern="1200" dirty="0" smtClean="0"/>
            <a:t>Örnek Kayıtlar </a:t>
          </a:r>
          <a:endParaRPr lang="tr-TR" sz="1200" kern="1200" dirty="0"/>
        </a:p>
      </dsp:txBody>
      <dsp:txXfrm>
        <a:off x="3623251" y="1653606"/>
        <a:ext cx="1964481" cy="411454"/>
      </dsp:txXfrm>
    </dsp:sp>
    <dsp:sp modelId="{AA2EC858-8F10-424D-9F95-1C87CA1A06E3}">
      <dsp:nvSpPr>
        <dsp:cNvPr id="0" name=""/>
        <dsp:cNvSpPr/>
      </dsp:nvSpPr>
      <dsp:spPr>
        <a:xfrm>
          <a:off x="3361690" y="438898"/>
          <a:ext cx="248760" cy="1966755"/>
        </a:xfrm>
        <a:custGeom>
          <a:avLst/>
          <a:gdLst/>
          <a:ahLst/>
          <a:cxnLst/>
          <a:rect l="0" t="0" r="0" b="0"/>
          <a:pathLst>
            <a:path>
              <a:moveTo>
                <a:pt x="0" y="0"/>
              </a:moveTo>
              <a:lnTo>
                <a:pt x="0" y="1966755"/>
              </a:lnTo>
              <a:lnTo>
                <a:pt x="248760" y="1966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CE0FCD-DB5E-4CEC-8A13-E50DA036069A}">
      <dsp:nvSpPr>
        <dsp:cNvPr id="0" name=""/>
        <dsp:cNvSpPr/>
      </dsp:nvSpPr>
      <dsp:spPr>
        <a:xfrm>
          <a:off x="3610450" y="2187126"/>
          <a:ext cx="1990083" cy="4370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tr-TR" sz="1200" u="sng" kern="1200" dirty="0" smtClean="0"/>
            <a:t>Oran Skalaları </a:t>
          </a:r>
          <a:endParaRPr lang="tr-TR" sz="1200" kern="1200" dirty="0"/>
        </a:p>
      </dsp:txBody>
      <dsp:txXfrm>
        <a:off x="3623251" y="2199927"/>
        <a:ext cx="1964481" cy="411454"/>
      </dsp:txXfrm>
    </dsp:sp>
    <dsp:sp modelId="{37284A14-F6DC-42FD-8745-BBCCC87FECCF}">
      <dsp:nvSpPr>
        <dsp:cNvPr id="0" name=""/>
        <dsp:cNvSpPr/>
      </dsp:nvSpPr>
      <dsp:spPr>
        <a:xfrm>
          <a:off x="3361690" y="438898"/>
          <a:ext cx="248760" cy="2513076"/>
        </a:xfrm>
        <a:custGeom>
          <a:avLst/>
          <a:gdLst/>
          <a:ahLst/>
          <a:cxnLst/>
          <a:rect l="0" t="0" r="0" b="0"/>
          <a:pathLst>
            <a:path>
              <a:moveTo>
                <a:pt x="0" y="0"/>
              </a:moveTo>
              <a:lnTo>
                <a:pt x="0" y="2513076"/>
              </a:lnTo>
              <a:lnTo>
                <a:pt x="248760" y="25130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5CDFB6-D9CD-4B3C-92A9-4E28C8BC214A}">
      <dsp:nvSpPr>
        <dsp:cNvPr id="0" name=""/>
        <dsp:cNvSpPr/>
      </dsp:nvSpPr>
      <dsp:spPr>
        <a:xfrm>
          <a:off x="3610450" y="2733447"/>
          <a:ext cx="1990083" cy="4370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tr-TR" sz="1200" u="sng" kern="1200" smtClean="0"/>
            <a:t>Kontrol Listeleri</a:t>
          </a:r>
          <a:endParaRPr lang="tr-TR" sz="1200" kern="1200" dirty="0"/>
        </a:p>
      </dsp:txBody>
      <dsp:txXfrm>
        <a:off x="3623251" y="2746248"/>
        <a:ext cx="1964481" cy="411454"/>
      </dsp:txXfrm>
    </dsp:sp>
    <dsp:sp modelId="{AE4D8F7C-0EC7-438E-A1CE-57C733F32951}">
      <dsp:nvSpPr>
        <dsp:cNvPr id="0" name=""/>
        <dsp:cNvSpPr/>
      </dsp:nvSpPr>
      <dsp:spPr>
        <a:xfrm>
          <a:off x="3361690" y="438898"/>
          <a:ext cx="248760" cy="3059397"/>
        </a:xfrm>
        <a:custGeom>
          <a:avLst/>
          <a:gdLst/>
          <a:ahLst/>
          <a:cxnLst/>
          <a:rect l="0" t="0" r="0" b="0"/>
          <a:pathLst>
            <a:path>
              <a:moveTo>
                <a:pt x="0" y="0"/>
              </a:moveTo>
              <a:lnTo>
                <a:pt x="0" y="3059397"/>
              </a:lnTo>
              <a:lnTo>
                <a:pt x="248760" y="30593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586E40-9790-4177-B7B1-FE06268AE8E7}">
      <dsp:nvSpPr>
        <dsp:cNvPr id="0" name=""/>
        <dsp:cNvSpPr/>
      </dsp:nvSpPr>
      <dsp:spPr>
        <a:xfrm>
          <a:off x="3610450" y="3279768"/>
          <a:ext cx="1990083" cy="4370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tr-TR" sz="1200" u="sng" kern="1200" dirty="0" smtClean="0"/>
            <a:t>Şematik Kayıtlar </a:t>
          </a:r>
          <a:endParaRPr lang="tr-TR" sz="1200" kern="1200" dirty="0"/>
        </a:p>
      </dsp:txBody>
      <dsp:txXfrm>
        <a:off x="3623251" y="3292569"/>
        <a:ext cx="1964481" cy="411454"/>
      </dsp:txXfrm>
    </dsp:sp>
    <dsp:sp modelId="{11951129-465F-43E8-A175-41F9CADDABB2}">
      <dsp:nvSpPr>
        <dsp:cNvPr id="0" name=""/>
        <dsp:cNvSpPr/>
      </dsp:nvSpPr>
      <dsp:spPr>
        <a:xfrm>
          <a:off x="3361690" y="438898"/>
          <a:ext cx="248760" cy="3605718"/>
        </a:xfrm>
        <a:custGeom>
          <a:avLst/>
          <a:gdLst/>
          <a:ahLst/>
          <a:cxnLst/>
          <a:rect l="0" t="0" r="0" b="0"/>
          <a:pathLst>
            <a:path>
              <a:moveTo>
                <a:pt x="0" y="0"/>
              </a:moveTo>
              <a:lnTo>
                <a:pt x="0" y="3605718"/>
              </a:lnTo>
              <a:lnTo>
                <a:pt x="248760" y="36057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4CA11F-90A8-425F-97A9-FB0BCABE3F56}">
      <dsp:nvSpPr>
        <dsp:cNvPr id="0" name=""/>
        <dsp:cNvSpPr/>
      </dsp:nvSpPr>
      <dsp:spPr>
        <a:xfrm>
          <a:off x="3610450" y="3826089"/>
          <a:ext cx="1990083" cy="4370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tr-TR" sz="1200" u="sng" kern="1200" dirty="0" smtClean="0"/>
            <a:t>Örnekleme </a:t>
          </a:r>
          <a:endParaRPr lang="tr-TR" sz="1200" kern="1200" dirty="0"/>
        </a:p>
      </dsp:txBody>
      <dsp:txXfrm>
        <a:off x="3623251" y="3838890"/>
        <a:ext cx="1964481" cy="411454"/>
      </dsp:txXfrm>
    </dsp:sp>
    <dsp:sp modelId="{B84A2AFF-7CB6-40E0-81B0-D8EBB346F357}">
      <dsp:nvSpPr>
        <dsp:cNvPr id="0" name=""/>
        <dsp:cNvSpPr/>
      </dsp:nvSpPr>
      <dsp:spPr>
        <a:xfrm>
          <a:off x="3361690" y="438898"/>
          <a:ext cx="248760" cy="4152039"/>
        </a:xfrm>
        <a:custGeom>
          <a:avLst/>
          <a:gdLst/>
          <a:ahLst/>
          <a:cxnLst/>
          <a:rect l="0" t="0" r="0" b="0"/>
          <a:pathLst>
            <a:path>
              <a:moveTo>
                <a:pt x="0" y="0"/>
              </a:moveTo>
              <a:lnTo>
                <a:pt x="0" y="4152039"/>
              </a:lnTo>
              <a:lnTo>
                <a:pt x="248760" y="41520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127E5C-1AEB-4F93-9B2B-C2B12C32C186}">
      <dsp:nvSpPr>
        <dsp:cNvPr id="0" name=""/>
        <dsp:cNvSpPr/>
      </dsp:nvSpPr>
      <dsp:spPr>
        <a:xfrm>
          <a:off x="3610450" y="4372410"/>
          <a:ext cx="1990083" cy="4370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tr-TR" sz="1200" u="sng" kern="1200" dirty="0" smtClean="0"/>
            <a:t>Süre Kayıtları</a:t>
          </a:r>
          <a:endParaRPr lang="tr-TR" sz="1200" kern="1200" dirty="0"/>
        </a:p>
      </dsp:txBody>
      <dsp:txXfrm>
        <a:off x="3623251" y="4385211"/>
        <a:ext cx="1964481" cy="4114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4D645-B401-478D-BB0B-1F5FA2F06BF7}">
      <dsp:nvSpPr>
        <dsp:cNvPr id="0" name=""/>
        <dsp:cNvSpPr/>
      </dsp:nvSpPr>
      <dsp:spPr>
        <a:xfrm rot="16200000">
          <a:off x="-152514" y="153910"/>
          <a:ext cx="3935506" cy="3627685"/>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tr-TR" sz="2400" kern="1200" dirty="0">
              <a:latin typeface="Segoe UI" panose="020B0502040204020203" pitchFamily="34" charset="0"/>
              <a:cs typeface="Segoe UI" panose="020B0502040204020203" pitchFamily="34" charset="0"/>
            </a:rPr>
            <a:t>Dikkat Eksikliği ve </a:t>
          </a:r>
          <a:r>
            <a:rPr lang="tr-TR" sz="2400" kern="1200" dirty="0" err="1">
              <a:latin typeface="Segoe UI" panose="020B0502040204020203" pitchFamily="34" charset="0"/>
              <a:cs typeface="Segoe UI" panose="020B0502040204020203" pitchFamily="34" charset="0"/>
            </a:rPr>
            <a:t>Hiperaktivite</a:t>
          </a:r>
          <a:r>
            <a:rPr lang="tr-TR" sz="2400" kern="1200" dirty="0">
              <a:latin typeface="Segoe UI" panose="020B0502040204020203" pitchFamily="34" charset="0"/>
              <a:cs typeface="Segoe UI" panose="020B0502040204020203" pitchFamily="34" charset="0"/>
            </a:rPr>
            <a:t> Bozukluğu (DEHB)</a:t>
          </a:r>
        </a:p>
        <a:p>
          <a:pPr lvl="0" algn="ctr" defTabSz="1066800">
            <a:lnSpc>
              <a:spcPct val="90000"/>
            </a:lnSpc>
            <a:spcBef>
              <a:spcPct val="0"/>
            </a:spcBef>
            <a:spcAft>
              <a:spcPct val="35000"/>
            </a:spcAft>
          </a:pPr>
          <a:r>
            <a:rPr lang="tr-TR" sz="2400" kern="1200" dirty="0">
              <a:latin typeface="Segoe UI" panose="020B0502040204020203" pitchFamily="34" charset="0"/>
              <a:cs typeface="Segoe UI" panose="020B0502040204020203" pitchFamily="34" charset="0"/>
            </a:rPr>
            <a:t>Yaygın Gelişimsel Bozukluklar (Otizm)</a:t>
          </a:r>
        </a:p>
      </dsp:txBody>
      <dsp:txXfrm rot="5400000">
        <a:off x="1397" y="787100"/>
        <a:ext cx="3627685" cy="2361304"/>
      </dsp:txXfrm>
    </dsp:sp>
    <dsp:sp modelId="{8E429A55-B28C-4AD8-80FC-8319933FC274}">
      <dsp:nvSpPr>
        <dsp:cNvPr id="0" name=""/>
        <dsp:cNvSpPr/>
      </dsp:nvSpPr>
      <dsp:spPr>
        <a:xfrm rot="16200000">
          <a:off x="3747247" y="153910"/>
          <a:ext cx="3935506" cy="3627685"/>
        </a:xfrm>
        <a:prstGeom prst="flowChartManualOperation">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100000"/>
            </a:lnSpc>
            <a:spcBef>
              <a:spcPct val="0"/>
            </a:spcBef>
            <a:spcAft>
              <a:spcPct val="35000"/>
            </a:spcAft>
          </a:pPr>
          <a:r>
            <a:rPr lang="tr-TR" sz="2400" kern="1200" dirty="0" err="1">
              <a:latin typeface="Segoe UI" panose="020B0502040204020203" pitchFamily="34" charset="0"/>
              <a:cs typeface="Segoe UI" panose="020B0502040204020203" pitchFamily="34" charset="0"/>
            </a:rPr>
            <a:t>Down</a:t>
          </a:r>
          <a:r>
            <a:rPr lang="tr-TR" sz="2400" kern="1200" dirty="0">
              <a:latin typeface="Segoe UI" panose="020B0502040204020203" pitchFamily="34" charset="0"/>
              <a:cs typeface="Segoe UI" panose="020B0502040204020203" pitchFamily="34" charset="0"/>
            </a:rPr>
            <a:t> Sendromu</a:t>
          </a:r>
        </a:p>
        <a:p>
          <a:pPr lvl="0" algn="l" defTabSz="1066800">
            <a:lnSpc>
              <a:spcPct val="100000"/>
            </a:lnSpc>
            <a:spcBef>
              <a:spcPct val="0"/>
            </a:spcBef>
            <a:spcAft>
              <a:spcPct val="35000"/>
            </a:spcAft>
          </a:pPr>
          <a:r>
            <a:rPr lang="tr-TR" sz="2400" kern="1200" dirty="0">
              <a:latin typeface="Segoe UI" panose="020B0502040204020203" pitchFamily="34" charset="0"/>
              <a:cs typeface="Segoe UI" panose="020B0502040204020203" pitchFamily="34" charset="0"/>
            </a:rPr>
            <a:t>Zihinsel Yetersizlik</a:t>
          </a:r>
        </a:p>
        <a:p>
          <a:pPr lvl="0" algn="l" defTabSz="1066800">
            <a:lnSpc>
              <a:spcPct val="100000"/>
            </a:lnSpc>
            <a:spcBef>
              <a:spcPct val="0"/>
            </a:spcBef>
            <a:spcAft>
              <a:spcPct val="35000"/>
            </a:spcAft>
          </a:pPr>
          <a:r>
            <a:rPr lang="tr-TR" sz="2400" kern="1200" dirty="0">
              <a:latin typeface="Segoe UI" panose="020B0502040204020203" pitchFamily="34" charset="0"/>
              <a:cs typeface="Segoe UI" panose="020B0502040204020203" pitchFamily="34" charset="0"/>
            </a:rPr>
            <a:t>Görme </a:t>
          </a:r>
          <a:r>
            <a:rPr lang="tr-TR" sz="2400" kern="1200" dirty="0" smtClean="0"/>
            <a:t>Yetersizliği</a:t>
          </a:r>
        </a:p>
        <a:p>
          <a:pPr lvl="0" algn="l" defTabSz="1066800">
            <a:lnSpc>
              <a:spcPct val="100000"/>
            </a:lnSpc>
            <a:spcBef>
              <a:spcPct val="0"/>
            </a:spcBef>
            <a:spcAft>
              <a:spcPct val="35000"/>
            </a:spcAft>
          </a:pPr>
          <a:r>
            <a:rPr lang="tr-TR" sz="2400" kern="1200" dirty="0" smtClean="0">
              <a:latin typeface="Segoe UI" panose="020B0502040204020203" pitchFamily="34" charset="0"/>
              <a:cs typeface="Segoe UI" panose="020B0502040204020203" pitchFamily="34" charset="0"/>
            </a:rPr>
            <a:t>Öğrenme </a:t>
          </a:r>
          <a:r>
            <a:rPr lang="tr-TR" sz="2400" kern="1200" dirty="0">
              <a:latin typeface="Segoe UI" panose="020B0502040204020203" pitchFamily="34" charset="0"/>
              <a:cs typeface="Segoe UI" panose="020B0502040204020203" pitchFamily="34" charset="0"/>
            </a:rPr>
            <a:t>Güçlüğü</a:t>
          </a:r>
        </a:p>
        <a:p>
          <a:pPr lvl="0" algn="l" defTabSz="1066800">
            <a:lnSpc>
              <a:spcPct val="100000"/>
            </a:lnSpc>
            <a:spcBef>
              <a:spcPct val="0"/>
            </a:spcBef>
            <a:spcAft>
              <a:spcPct val="35000"/>
            </a:spcAft>
          </a:pPr>
          <a:r>
            <a:rPr lang="tr-TR" sz="2400" kern="1200" dirty="0">
              <a:latin typeface="Segoe UI" panose="020B0502040204020203" pitchFamily="34" charset="0"/>
              <a:cs typeface="Segoe UI" panose="020B0502040204020203" pitchFamily="34" charset="0"/>
            </a:rPr>
            <a:t>İşitme </a:t>
          </a:r>
          <a:r>
            <a:rPr lang="tr-TR" sz="2400" kern="1200" dirty="0" smtClean="0"/>
            <a:t>Yetersizliği</a:t>
          </a:r>
          <a:endParaRPr lang="tr-TR" sz="2400" kern="1200" dirty="0">
            <a:latin typeface="Segoe UI" panose="020B0502040204020203" pitchFamily="34" charset="0"/>
            <a:cs typeface="Segoe UI" panose="020B0502040204020203" pitchFamily="34" charset="0"/>
          </a:endParaRPr>
        </a:p>
        <a:p>
          <a:pPr marL="228600" lvl="1" indent="-228600" algn="l" defTabSz="1066800">
            <a:lnSpc>
              <a:spcPct val="90000"/>
            </a:lnSpc>
            <a:spcBef>
              <a:spcPct val="0"/>
            </a:spcBef>
            <a:spcAft>
              <a:spcPct val="15000"/>
            </a:spcAft>
            <a:buChar char="••"/>
          </a:pPr>
          <a:endParaRPr lang="tr-TR" sz="2400" kern="1200" dirty="0">
            <a:latin typeface="Segoe UI" panose="020B0502040204020203" pitchFamily="34" charset="0"/>
            <a:cs typeface="Segoe UI" panose="020B0502040204020203" pitchFamily="34" charset="0"/>
          </a:endParaRPr>
        </a:p>
      </dsp:txBody>
      <dsp:txXfrm rot="5400000">
        <a:off x="3901158" y="787100"/>
        <a:ext cx="3627685" cy="2361304"/>
      </dsp:txXfrm>
    </dsp:sp>
    <dsp:sp modelId="{B3E2A9D8-E5D1-4689-8284-B64065542D18}">
      <dsp:nvSpPr>
        <dsp:cNvPr id="0" name=""/>
        <dsp:cNvSpPr/>
      </dsp:nvSpPr>
      <dsp:spPr>
        <a:xfrm rot="16200000">
          <a:off x="7647008" y="153910"/>
          <a:ext cx="3935506" cy="3627685"/>
        </a:xfrm>
        <a:prstGeom prst="flowChartManualOperati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tr-TR" sz="2400" kern="1200" dirty="0">
              <a:latin typeface="Segoe UI" panose="020B0502040204020203" pitchFamily="34" charset="0"/>
              <a:cs typeface="Segoe UI" panose="020B0502040204020203" pitchFamily="34" charset="0"/>
            </a:rPr>
            <a:t>Üstün ve Özel Yet.</a:t>
          </a:r>
        </a:p>
        <a:p>
          <a:pPr lvl="0" algn="ctr" defTabSz="1066800">
            <a:lnSpc>
              <a:spcPct val="90000"/>
            </a:lnSpc>
            <a:spcBef>
              <a:spcPct val="0"/>
            </a:spcBef>
            <a:spcAft>
              <a:spcPct val="35000"/>
            </a:spcAft>
          </a:pPr>
          <a:r>
            <a:rPr lang="tr-TR" sz="2400" kern="1200" dirty="0">
              <a:latin typeface="Segoe UI" panose="020B0502040204020203" pitchFamily="34" charset="0"/>
              <a:cs typeface="Segoe UI" panose="020B0502040204020203" pitchFamily="34" charset="0"/>
            </a:rPr>
            <a:t>Süregelen/Uzun Süreli Hastalıklar</a:t>
          </a:r>
        </a:p>
        <a:p>
          <a:pPr lvl="0" algn="ctr" defTabSz="1066800">
            <a:lnSpc>
              <a:spcPct val="90000"/>
            </a:lnSpc>
            <a:spcBef>
              <a:spcPct val="0"/>
            </a:spcBef>
            <a:spcAft>
              <a:spcPct val="35000"/>
            </a:spcAft>
          </a:pPr>
          <a:r>
            <a:rPr lang="tr-TR" sz="2400" kern="1200" dirty="0">
              <a:latin typeface="Segoe UI" panose="020B0502040204020203" pitchFamily="34" charset="0"/>
              <a:cs typeface="Segoe UI" panose="020B0502040204020203" pitchFamily="34" charset="0"/>
            </a:rPr>
            <a:t>Birden Fazla Engellilik Durumu</a:t>
          </a:r>
        </a:p>
        <a:p>
          <a:pPr lvl="0" algn="ctr" defTabSz="1066800">
            <a:lnSpc>
              <a:spcPct val="90000"/>
            </a:lnSpc>
            <a:spcBef>
              <a:spcPct val="0"/>
            </a:spcBef>
            <a:spcAft>
              <a:spcPct val="35000"/>
            </a:spcAft>
          </a:pPr>
          <a:endParaRPr lang="tr-TR" sz="2400" kern="1200" dirty="0">
            <a:latin typeface="Segoe UI" panose="020B0502040204020203" pitchFamily="34" charset="0"/>
            <a:cs typeface="Segoe UI" panose="020B0502040204020203" pitchFamily="34" charset="0"/>
          </a:endParaRPr>
        </a:p>
      </dsp:txBody>
      <dsp:txXfrm rot="5400000">
        <a:off x="7800919" y="787100"/>
        <a:ext cx="3627685" cy="236130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82E83-9C23-4384-B746-99F6BDCA4757}">
      <dsp:nvSpPr>
        <dsp:cNvPr id="0" name=""/>
        <dsp:cNvSpPr/>
      </dsp:nvSpPr>
      <dsp:spPr>
        <a:xfrm>
          <a:off x="3296" y="1738278"/>
          <a:ext cx="826882" cy="586247"/>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err="1"/>
            <a:t>Erkenlik</a:t>
          </a:r>
          <a:r>
            <a:rPr lang="tr-TR" sz="1400" kern="1200" dirty="0"/>
            <a:t> İlkesi</a:t>
          </a:r>
        </a:p>
      </dsp:txBody>
      <dsp:txXfrm>
        <a:off x="20467" y="1755449"/>
        <a:ext cx="792540" cy="551905"/>
      </dsp:txXfrm>
    </dsp:sp>
    <dsp:sp modelId="{47F85771-BD7C-4802-A858-9D0BCACA1121}">
      <dsp:nvSpPr>
        <dsp:cNvPr id="0" name=""/>
        <dsp:cNvSpPr/>
      </dsp:nvSpPr>
      <dsp:spPr>
        <a:xfrm>
          <a:off x="912867" y="1928868"/>
          <a:ext cx="175299" cy="205066"/>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a:off x="912867" y="1969881"/>
        <a:ext cx="122709" cy="123040"/>
      </dsp:txXfrm>
    </dsp:sp>
    <dsp:sp modelId="{4DA175FD-62B6-4F3A-8CE0-2B5798A57EB9}">
      <dsp:nvSpPr>
        <dsp:cNvPr id="0" name=""/>
        <dsp:cNvSpPr/>
      </dsp:nvSpPr>
      <dsp:spPr>
        <a:xfrm>
          <a:off x="1160932" y="1738278"/>
          <a:ext cx="826882" cy="58624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Bütünlük İlkesi</a:t>
          </a:r>
        </a:p>
      </dsp:txBody>
      <dsp:txXfrm>
        <a:off x="1178103" y="1755449"/>
        <a:ext cx="792540" cy="551905"/>
      </dsp:txXfrm>
    </dsp:sp>
    <dsp:sp modelId="{408C3488-71C5-444F-AC8F-F582D06E3408}">
      <dsp:nvSpPr>
        <dsp:cNvPr id="0" name=""/>
        <dsp:cNvSpPr/>
      </dsp:nvSpPr>
      <dsp:spPr>
        <a:xfrm>
          <a:off x="2070503" y="1928868"/>
          <a:ext cx="175299" cy="205066"/>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a:off x="2070503" y="1969881"/>
        <a:ext cx="122709" cy="123040"/>
      </dsp:txXfrm>
    </dsp:sp>
    <dsp:sp modelId="{AF55A7DB-A93E-4691-9786-B61B43079D42}">
      <dsp:nvSpPr>
        <dsp:cNvPr id="0" name=""/>
        <dsp:cNvSpPr/>
      </dsp:nvSpPr>
      <dsp:spPr>
        <a:xfrm>
          <a:off x="2318568" y="1738278"/>
          <a:ext cx="826882" cy="586247"/>
        </a:xfrm>
        <a:prstGeom prst="roundRect">
          <a:avLst>
            <a:gd name="adj" fmla="val 10000"/>
          </a:avLst>
        </a:prstGeom>
        <a:solidFill>
          <a:schemeClr val="accent5">
            <a:hueOff val="-1634077"/>
            <a:satOff val="-2273"/>
            <a:lumOff val="-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Çeşitlilik İlkesi</a:t>
          </a:r>
        </a:p>
      </dsp:txBody>
      <dsp:txXfrm>
        <a:off x="2335739" y="1755449"/>
        <a:ext cx="792540" cy="551905"/>
      </dsp:txXfrm>
    </dsp:sp>
    <dsp:sp modelId="{3D66352E-C692-4481-BD0A-804DC1852561}">
      <dsp:nvSpPr>
        <dsp:cNvPr id="0" name=""/>
        <dsp:cNvSpPr/>
      </dsp:nvSpPr>
      <dsp:spPr>
        <a:xfrm>
          <a:off x="3228139" y="1928868"/>
          <a:ext cx="175299" cy="205066"/>
        </a:xfrm>
        <a:prstGeom prst="righ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a:off x="3228139" y="1969881"/>
        <a:ext cx="122709" cy="123040"/>
      </dsp:txXfrm>
    </dsp:sp>
    <dsp:sp modelId="{0ADCB23F-F601-487E-82CF-5D7D4EBC1A45}">
      <dsp:nvSpPr>
        <dsp:cNvPr id="0" name=""/>
        <dsp:cNvSpPr/>
      </dsp:nvSpPr>
      <dsp:spPr>
        <a:xfrm>
          <a:off x="3476204" y="1738278"/>
          <a:ext cx="826882" cy="586247"/>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Uzmanlık İlkesi</a:t>
          </a:r>
        </a:p>
      </dsp:txBody>
      <dsp:txXfrm>
        <a:off x="3493375" y="1755449"/>
        <a:ext cx="792540" cy="551905"/>
      </dsp:txXfrm>
    </dsp:sp>
    <dsp:sp modelId="{FCE0F691-72F2-4B41-8907-FF6E2756058E}">
      <dsp:nvSpPr>
        <dsp:cNvPr id="0" name=""/>
        <dsp:cNvSpPr/>
      </dsp:nvSpPr>
      <dsp:spPr>
        <a:xfrm>
          <a:off x="4385775" y="1928868"/>
          <a:ext cx="175299" cy="205066"/>
        </a:xfrm>
        <a:prstGeom prst="rightArrow">
          <a:avLst>
            <a:gd name="adj1" fmla="val 60000"/>
            <a:gd name="adj2" fmla="val 50000"/>
          </a:avLst>
        </a:prstGeom>
        <a:solidFill>
          <a:schemeClr val="accent5">
            <a:hueOff val="-2757504"/>
            <a:satOff val="-3835"/>
            <a:lumOff val="-1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a:off x="4385775" y="1969881"/>
        <a:ext cx="122709" cy="123040"/>
      </dsp:txXfrm>
    </dsp:sp>
    <dsp:sp modelId="{E4179157-1692-46AA-A6F4-059F123FED41}">
      <dsp:nvSpPr>
        <dsp:cNvPr id="0" name=""/>
        <dsp:cNvSpPr/>
      </dsp:nvSpPr>
      <dsp:spPr>
        <a:xfrm>
          <a:off x="4633840" y="1738278"/>
          <a:ext cx="826882" cy="586247"/>
        </a:xfrm>
        <a:prstGeom prst="roundRect">
          <a:avLst>
            <a:gd name="adj" fmla="val 10000"/>
          </a:avLst>
        </a:prstGeom>
        <a:solidFill>
          <a:schemeClr val="accent5">
            <a:hueOff val="-3268153"/>
            <a:satOff val="-4546"/>
            <a:lumOff val="-17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Süreklilik İlkesi</a:t>
          </a:r>
          <a:endParaRPr lang="tr-TR" sz="1400" kern="1200" dirty="0"/>
        </a:p>
      </dsp:txBody>
      <dsp:txXfrm>
        <a:off x="4651011" y="1755449"/>
        <a:ext cx="792540" cy="551905"/>
      </dsp:txXfrm>
    </dsp:sp>
    <dsp:sp modelId="{3A7A8521-3D85-414D-8236-720CB1F643FB}">
      <dsp:nvSpPr>
        <dsp:cNvPr id="0" name=""/>
        <dsp:cNvSpPr/>
      </dsp:nvSpPr>
      <dsp:spPr>
        <a:xfrm>
          <a:off x="5543411" y="1928868"/>
          <a:ext cx="175299" cy="205066"/>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a:off x="5543411" y="1969881"/>
        <a:ext cx="122709" cy="123040"/>
      </dsp:txXfrm>
    </dsp:sp>
    <dsp:sp modelId="{2543C3CB-1C61-42A8-92FA-A411DCF3AADE}">
      <dsp:nvSpPr>
        <dsp:cNvPr id="0" name=""/>
        <dsp:cNvSpPr/>
      </dsp:nvSpPr>
      <dsp:spPr>
        <a:xfrm>
          <a:off x="5791476" y="1738278"/>
          <a:ext cx="826882" cy="586247"/>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smtClean="0">
              <a:latin typeface="Segoe UI" panose="020B0502040204020203" pitchFamily="34" charset="0"/>
              <a:cs typeface="Segoe UI" panose="020B0502040204020203" pitchFamily="34" charset="0"/>
            </a:rPr>
            <a:t>Derinlik İlkesi</a:t>
          </a:r>
          <a:endParaRPr lang="tr-TR" sz="1400" kern="1200" dirty="0"/>
        </a:p>
      </dsp:txBody>
      <dsp:txXfrm>
        <a:off x="5808647" y="1755449"/>
        <a:ext cx="792540" cy="551905"/>
      </dsp:txXfrm>
    </dsp:sp>
    <dsp:sp modelId="{7286A349-EB08-41CA-8365-2B76CAE6EBE8}">
      <dsp:nvSpPr>
        <dsp:cNvPr id="0" name=""/>
        <dsp:cNvSpPr/>
      </dsp:nvSpPr>
      <dsp:spPr>
        <a:xfrm>
          <a:off x="6701047" y="1928868"/>
          <a:ext cx="175299" cy="205066"/>
        </a:xfrm>
        <a:prstGeom prst="rightArrow">
          <a:avLst>
            <a:gd name="adj1" fmla="val 60000"/>
            <a:gd name="adj2" fmla="val 50000"/>
          </a:avLst>
        </a:prstGeom>
        <a:solidFill>
          <a:schemeClr val="accent5">
            <a:hueOff val="-4595840"/>
            <a:satOff val="-6392"/>
            <a:lumOff val="-2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a:off x="6701047" y="1969881"/>
        <a:ext cx="122709" cy="123040"/>
      </dsp:txXfrm>
    </dsp:sp>
    <dsp:sp modelId="{96DACC05-A313-4EA5-BEB6-67F26ED6AE80}">
      <dsp:nvSpPr>
        <dsp:cNvPr id="0" name=""/>
        <dsp:cNvSpPr/>
      </dsp:nvSpPr>
      <dsp:spPr>
        <a:xfrm>
          <a:off x="6949112" y="1738278"/>
          <a:ext cx="826882" cy="58624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Segoe UI" panose="020B0502040204020203" pitchFamily="34" charset="0"/>
              <a:cs typeface="Segoe UI" panose="020B0502040204020203" pitchFamily="34" charset="0"/>
            </a:rPr>
            <a:t>Yeterlik İlkesi</a:t>
          </a:r>
        </a:p>
      </dsp:txBody>
      <dsp:txXfrm>
        <a:off x="6966283" y="1755449"/>
        <a:ext cx="792540" cy="551905"/>
      </dsp:txXfrm>
    </dsp:sp>
    <dsp:sp modelId="{1771F57D-8912-4BDD-A429-1017D1EDBD01}">
      <dsp:nvSpPr>
        <dsp:cNvPr id="0" name=""/>
        <dsp:cNvSpPr/>
      </dsp:nvSpPr>
      <dsp:spPr>
        <a:xfrm>
          <a:off x="7858683" y="1928868"/>
          <a:ext cx="175299" cy="205066"/>
        </a:xfrm>
        <a:prstGeom prst="righ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a:off x="7858683" y="1969881"/>
        <a:ext cx="122709" cy="123040"/>
      </dsp:txXfrm>
    </dsp:sp>
    <dsp:sp modelId="{7F011F0D-A689-4158-AE3C-A8DD6DD5FBB7}">
      <dsp:nvSpPr>
        <dsp:cNvPr id="0" name=""/>
        <dsp:cNvSpPr/>
      </dsp:nvSpPr>
      <dsp:spPr>
        <a:xfrm>
          <a:off x="8106748" y="1738278"/>
          <a:ext cx="826882" cy="58624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Segoe UI" panose="020B0502040204020203" pitchFamily="34" charset="0"/>
              <a:cs typeface="Segoe UI" panose="020B0502040204020203" pitchFamily="34" charset="0"/>
            </a:rPr>
            <a:t>İş Birliği İlkesi</a:t>
          </a:r>
        </a:p>
      </dsp:txBody>
      <dsp:txXfrm>
        <a:off x="8123919" y="1755449"/>
        <a:ext cx="792540" cy="551905"/>
      </dsp:txXfrm>
    </dsp:sp>
    <dsp:sp modelId="{A78C2E5E-BF69-4DAA-AA0B-2E3E772143A7}">
      <dsp:nvSpPr>
        <dsp:cNvPr id="0" name=""/>
        <dsp:cNvSpPr/>
      </dsp:nvSpPr>
      <dsp:spPr>
        <a:xfrm>
          <a:off x="9016319" y="1928868"/>
          <a:ext cx="175299" cy="205066"/>
        </a:xfrm>
        <a:prstGeom prst="rightArrow">
          <a:avLst>
            <a:gd name="adj1" fmla="val 60000"/>
            <a:gd name="adj2" fmla="val 50000"/>
          </a:avLst>
        </a:prstGeom>
        <a:solidFill>
          <a:schemeClr val="accent5">
            <a:hueOff val="-6434176"/>
            <a:satOff val="-8949"/>
            <a:lumOff val="-34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a:off x="9016319" y="1969881"/>
        <a:ext cx="122709" cy="123040"/>
      </dsp:txXfrm>
    </dsp:sp>
    <dsp:sp modelId="{28F05461-4E69-4D9F-9769-5150BABFDF4B}">
      <dsp:nvSpPr>
        <dsp:cNvPr id="0" name=""/>
        <dsp:cNvSpPr/>
      </dsp:nvSpPr>
      <dsp:spPr>
        <a:xfrm>
          <a:off x="9264384" y="1738278"/>
          <a:ext cx="826882" cy="586247"/>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Segoe UI" panose="020B0502040204020203" pitchFamily="34" charset="0"/>
              <a:cs typeface="Segoe UI" panose="020B0502040204020203" pitchFamily="34" charset="0"/>
            </a:rPr>
            <a:t>İsteklilik İlkesi</a:t>
          </a:r>
        </a:p>
      </dsp:txBody>
      <dsp:txXfrm>
        <a:off x="9281555" y="1755449"/>
        <a:ext cx="792540" cy="551905"/>
      </dsp:txXfrm>
    </dsp:sp>
    <dsp:sp modelId="{E208E5A8-11B8-46B1-83E7-38DDF0E2686F}">
      <dsp:nvSpPr>
        <dsp:cNvPr id="0" name=""/>
        <dsp:cNvSpPr/>
      </dsp:nvSpPr>
      <dsp:spPr>
        <a:xfrm>
          <a:off x="10173955" y="1928868"/>
          <a:ext cx="175299" cy="205066"/>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a:off x="10173955" y="1969881"/>
        <a:ext cx="122709" cy="123040"/>
      </dsp:txXfrm>
    </dsp:sp>
    <dsp:sp modelId="{7DD5CF47-9B8D-47C5-8FA7-9BA154C8DBAA}">
      <dsp:nvSpPr>
        <dsp:cNvPr id="0" name=""/>
        <dsp:cNvSpPr/>
      </dsp:nvSpPr>
      <dsp:spPr>
        <a:xfrm>
          <a:off x="10422020" y="1738278"/>
          <a:ext cx="826882" cy="586247"/>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Segoe UI" panose="020B0502040204020203" pitchFamily="34" charset="0"/>
              <a:cs typeface="Segoe UI" panose="020B0502040204020203" pitchFamily="34" charset="0"/>
            </a:rPr>
            <a:t>Gizlilik İlkesi</a:t>
          </a:r>
        </a:p>
      </dsp:txBody>
      <dsp:txXfrm>
        <a:off x="10439191" y="1755449"/>
        <a:ext cx="792540" cy="55190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78F6A-7580-4BC8-B68D-5D4E533CC394}">
      <dsp:nvSpPr>
        <dsp:cNvPr id="0" name=""/>
        <dsp:cNvSpPr/>
      </dsp:nvSpPr>
      <dsp:spPr>
        <a:xfrm>
          <a:off x="3498303" y="-87678"/>
          <a:ext cx="2042805" cy="10214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a:t>Motor</a:t>
          </a:r>
          <a:r>
            <a:rPr lang="tr-TR" sz="1900" kern="1200" baseline="0" dirty="0"/>
            <a:t> Gelişim Alanında Belirtiler</a:t>
          </a:r>
          <a:endParaRPr lang="tr-TR" sz="1900" kern="1200" dirty="0"/>
        </a:p>
      </dsp:txBody>
      <dsp:txXfrm>
        <a:off x="3528219" y="-57762"/>
        <a:ext cx="1982973" cy="961570"/>
      </dsp:txXfrm>
    </dsp:sp>
    <dsp:sp modelId="{D47766F8-F9B5-455E-97D0-5BA400972222}">
      <dsp:nvSpPr>
        <dsp:cNvPr id="0" name=""/>
        <dsp:cNvSpPr/>
      </dsp:nvSpPr>
      <dsp:spPr>
        <a:xfrm rot="3600000">
          <a:off x="4558698" y="1482607"/>
          <a:ext cx="1316094" cy="295447"/>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a:off x="4647332" y="1541696"/>
        <a:ext cx="1138826" cy="177269"/>
      </dsp:txXfrm>
    </dsp:sp>
    <dsp:sp modelId="{55EF7420-D316-41F1-9D5A-A3A0F7CC8969}">
      <dsp:nvSpPr>
        <dsp:cNvPr id="0" name=""/>
        <dsp:cNvSpPr/>
      </dsp:nvSpPr>
      <dsp:spPr>
        <a:xfrm>
          <a:off x="4892381" y="2326937"/>
          <a:ext cx="2042805" cy="10214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a:t>Dil</a:t>
          </a:r>
          <a:r>
            <a:rPr lang="tr-TR" sz="1900" kern="1200" baseline="0" dirty="0"/>
            <a:t> Gelişim Alanında Belirtiler</a:t>
          </a:r>
          <a:endParaRPr lang="tr-TR" sz="1900" kern="1200" dirty="0"/>
        </a:p>
      </dsp:txBody>
      <dsp:txXfrm>
        <a:off x="4922297" y="2356853"/>
        <a:ext cx="1982973" cy="961570"/>
      </dsp:txXfrm>
    </dsp:sp>
    <dsp:sp modelId="{1F0DDEF2-AF66-418D-A3D2-305AC2573AD6}">
      <dsp:nvSpPr>
        <dsp:cNvPr id="0" name=""/>
        <dsp:cNvSpPr/>
      </dsp:nvSpPr>
      <dsp:spPr>
        <a:xfrm rot="10800000">
          <a:off x="4143186" y="2689915"/>
          <a:ext cx="753038" cy="295447"/>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10800000">
        <a:off x="4231820" y="2749004"/>
        <a:ext cx="575770" cy="177269"/>
      </dsp:txXfrm>
    </dsp:sp>
    <dsp:sp modelId="{05F1F8C4-E1D5-433A-91AB-B364241ADA38}">
      <dsp:nvSpPr>
        <dsp:cNvPr id="0" name=""/>
        <dsp:cNvSpPr/>
      </dsp:nvSpPr>
      <dsp:spPr>
        <a:xfrm>
          <a:off x="2104224" y="2326937"/>
          <a:ext cx="2042805" cy="102140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a:t>Sosyal-Duygusal</a:t>
          </a:r>
          <a:r>
            <a:rPr lang="tr-TR" sz="1900" kern="1200" baseline="0" dirty="0"/>
            <a:t> Alanda Belirtiler</a:t>
          </a:r>
          <a:endParaRPr lang="tr-TR" sz="1900" kern="1200" dirty="0"/>
        </a:p>
      </dsp:txBody>
      <dsp:txXfrm>
        <a:off x="2134140" y="2356853"/>
        <a:ext cx="1982973" cy="961570"/>
      </dsp:txXfrm>
    </dsp:sp>
    <dsp:sp modelId="{25805E38-9D0E-4AFE-AC7F-18A6355115D9}">
      <dsp:nvSpPr>
        <dsp:cNvPr id="0" name=""/>
        <dsp:cNvSpPr/>
      </dsp:nvSpPr>
      <dsp:spPr>
        <a:xfrm rot="18000000">
          <a:off x="3183279" y="1482607"/>
          <a:ext cx="1278773" cy="295447"/>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a:off x="3271913" y="1541696"/>
        <a:ext cx="1101505" cy="17726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85BCE-6FE6-419A-99BA-AC9BCC2E5AD7}">
      <dsp:nvSpPr>
        <dsp:cNvPr id="0" name=""/>
        <dsp:cNvSpPr/>
      </dsp:nvSpPr>
      <dsp:spPr>
        <a:xfrm>
          <a:off x="1833605" y="711"/>
          <a:ext cx="1386926" cy="901502"/>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a:latin typeface="Segoe UI" panose="020B0502040204020203" pitchFamily="34" charset="0"/>
              <a:cs typeface="Segoe UI" panose="020B0502040204020203" pitchFamily="34" charset="0"/>
            </a:rPr>
            <a:t>Motor Gelişim Alanında Belirtiler</a:t>
          </a:r>
        </a:p>
      </dsp:txBody>
      <dsp:txXfrm>
        <a:off x="1877613" y="44719"/>
        <a:ext cx="1298910" cy="813486"/>
      </dsp:txXfrm>
    </dsp:sp>
    <dsp:sp modelId="{E2DF4A06-3023-4F93-9A01-8A3E17CECC6F}">
      <dsp:nvSpPr>
        <dsp:cNvPr id="0" name=""/>
        <dsp:cNvSpPr/>
      </dsp:nvSpPr>
      <dsp:spPr>
        <a:xfrm>
          <a:off x="1037250" y="451462"/>
          <a:ext cx="2979637" cy="2979637"/>
        </a:xfrm>
        <a:custGeom>
          <a:avLst/>
          <a:gdLst/>
          <a:ahLst/>
          <a:cxnLst/>
          <a:rect l="0" t="0" r="0" b="0"/>
          <a:pathLst>
            <a:path>
              <a:moveTo>
                <a:pt x="2193278" y="176539"/>
              </a:moveTo>
              <a:arcTo wR="1489818" hR="1489818" stAng="17890548" swAng="2626670"/>
            </a:path>
          </a:pathLst>
        </a:custGeom>
        <a:noFill/>
        <a:ln w="6350" cap="flat" cmpd="sng" algn="ctr">
          <a:solidFill>
            <a:schemeClr val="accent2">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67E8813-CBB9-423A-B2CA-3F21367E3D30}">
      <dsp:nvSpPr>
        <dsp:cNvPr id="0" name=""/>
        <dsp:cNvSpPr/>
      </dsp:nvSpPr>
      <dsp:spPr>
        <a:xfrm>
          <a:off x="3323424" y="1490530"/>
          <a:ext cx="1386926" cy="901502"/>
        </a:xfrm>
        <a:prstGeom prst="roundRect">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a:latin typeface="Segoe UI" panose="020B0502040204020203" pitchFamily="34" charset="0"/>
              <a:cs typeface="Segoe UI" panose="020B0502040204020203" pitchFamily="34" charset="0"/>
            </a:rPr>
            <a:t>Bilişsel Gelişim Alanda Belirtiler </a:t>
          </a:r>
        </a:p>
      </dsp:txBody>
      <dsp:txXfrm>
        <a:off x="3367432" y="1534538"/>
        <a:ext cx="1298910" cy="813486"/>
      </dsp:txXfrm>
    </dsp:sp>
    <dsp:sp modelId="{39A461FA-B68C-4789-8B32-D807A3C4F0BB}">
      <dsp:nvSpPr>
        <dsp:cNvPr id="0" name=""/>
        <dsp:cNvSpPr/>
      </dsp:nvSpPr>
      <dsp:spPr>
        <a:xfrm>
          <a:off x="1037250" y="451462"/>
          <a:ext cx="2979637" cy="2979637"/>
        </a:xfrm>
        <a:custGeom>
          <a:avLst/>
          <a:gdLst/>
          <a:ahLst/>
          <a:cxnLst/>
          <a:rect l="0" t="0" r="0" b="0"/>
          <a:pathLst>
            <a:path>
              <a:moveTo>
                <a:pt x="2906347" y="1951344"/>
              </a:moveTo>
              <a:arcTo wR="1489818" hR="1489818" stAng="1082782" swAng="2626670"/>
            </a:path>
          </a:pathLst>
        </a:custGeom>
        <a:noFill/>
        <a:ln w="6350" cap="flat" cmpd="sng" algn="ctr">
          <a:solidFill>
            <a:schemeClr val="accent2">
              <a:shade val="90000"/>
              <a:hueOff val="-160484"/>
              <a:satOff val="805"/>
              <a:lumOff val="8086"/>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FC6A1B-B7C7-4A1E-831A-A6E343C0CD72}">
      <dsp:nvSpPr>
        <dsp:cNvPr id="0" name=""/>
        <dsp:cNvSpPr/>
      </dsp:nvSpPr>
      <dsp:spPr>
        <a:xfrm>
          <a:off x="1833605" y="2980348"/>
          <a:ext cx="1386926" cy="901502"/>
        </a:xfrm>
        <a:prstGeom prst="roundRect">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a:latin typeface="Segoe UI" panose="020B0502040204020203" pitchFamily="34" charset="0"/>
              <a:cs typeface="Segoe UI" panose="020B0502040204020203" pitchFamily="34" charset="0"/>
            </a:rPr>
            <a:t>Dil</a:t>
          </a:r>
          <a:r>
            <a:rPr lang="tr-TR" sz="1300" kern="1200" baseline="0" dirty="0">
              <a:latin typeface="Segoe UI" panose="020B0502040204020203" pitchFamily="34" charset="0"/>
              <a:cs typeface="Segoe UI" panose="020B0502040204020203" pitchFamily="34" charset="0"/>
            </a:rPr>
            <a:t> Gelişim Alanında Belirtiler</a:t>
          </a:r>
          <a:endParaRPr lang="tr-TR" sz="1300" kern="1200" dirty="0">
            <a:latin typeface="Segoe UI" panose="020B0502040204020203" pitchFamily="34" charset="0"/>
            <a:cs typeface="Segoe UI" panose="020B0502040204020203" pitchFamily="34" charset="0"/>
          </a:endParaRPr>
        </a:p>
      </dsp:txBody>
      <dsp:txXfrm>
        <a:off x="1877613" y="3024356"/>
        <a:ext cx="1298910" cy="813486"/>
      </dsp:txXfrm>
    </dsp:sp>
    <dsp:sp modelId="{358F3BD1-1165-4326-91FE-E15E40DE9E47}">
      <dsp:nvSpPr>
        <dsp:cNvPr id="0" name=""/>
        <dsp:cNvSpPr/>
      </dsp:nvSpPr>
      <dsp:spPr>
        <a:xfrm>
          <a:off x="1037250" y="451462"/>
          <a:ext cx="2979637" cy="2979637"/>
        </a:xfrm>
        <a:custGeom>
          <a:avLst/>
          <a:gdLst/>
          <a:ahLst/>
          <a:cxnLst/>
          <a:rect l="0" t="0" r="0" b="0"/>
          <a:pathLst>
            <a:path>
              <a:moveTo>
                <a:pt x="786358" y="2803097"/>
              </a:moveTo>
              <a:arcTo wR="1489818" hR="1489818" stAng="7090548" swAng="2626670"/>
            </a:path>
          </a:pathLst>
        </a:custGeom>
        <a:noFill/>
        <a:ln w="6350" cap="flat" cmpd="sng" algn="ctr">
          <a:solidFill>
            <a:schemeClr val="accent2">
              <a:shade val="90000"/>
              <a:hueOff val="-320968"/>
              <a:satOff val="1611"/>
              <a:lumOff val="16173"/>
              <a:alphaOff val="0"/>
            </a:schemeClr>
          </a:solidFill>
          <a:prstDash val="solid"/>
          <a:miter lim="800000"/>
        </a:ln>
        <a:effectLst/>
      </dsp:spPr>
      <dsp:style>
        <a:lnRef idx="1">
          <a:scrgbClr r="0" g="0" b="0"/>
        </a:lnRef>
        <a:fillRef idx="0">
          <a:scrgbClr r="0" g="0" b="0"/>
        </a:fillRef>
        <a:effectRef idx="0">
          <a:scrgbClr r="0" g="0" b="0"/>
        </a:effectRef>
        <a:fontRef idx="minor"/>
      </dsp:style>
    </dsp:sp>
    <dsp:sp modelId="{71C77021-3AB6-4ED0-B46B-A2920C119B40}">
      <dsp:nvSpPr>
        <dsp:cNvPr id="0" name=""/>
        <dsp:cNvSpPr/>
      </dsp:nvSpPr>
      <dsp:spPr>
        <a:xfrm>
          <a:off x="343787" y="1490530"/>
          <a:ext cx="1386926" cy="901502"/>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a:latin typeface="Segoe UI" panose="020B0502040204020203" pitchFamily="34" charset="0"/>
              <a:cs typeface="Segoe UI" panose="020B0502040204020203" pitchFamily="34" charset="0"/>
            </a:rPr>
            <a:t>Sosyal-Duygusal Alanda Belirtiler</a:t>
          </a:r>
        </a:p>
      </dsp:txBody>
      <dsp:txXfrm>
        <a:off x="387795" y="1534538"/>
        <a:ext cx="1298910" cy="813486"/>
      </dsp:txXfrm>
    </dsp:sp>
    <dsp:sp modelId="{E86B96C6-64DF-45C5-9FE0-8E57AF7E8451}">
      <dsp:nvSpPr>
        <dsp:cNvPr id="0" name=""/>
        <dsp:cNvSpPr/>
      </dsp:nvSpPr>
      <dsp:spPr>
        <a:xfrm>
          <a:off x="1037250" y="451462"/>
          <a:ext cx="2979637" cy="2979637"/>
        </a:xfrm>
        <a:custGeom>
          <a:avLst/>
          <a:gdLst/>
          <a:ahLst/>
          <a:cxnLst/>
          <a:rect l="0" t="0" r="0" b="0"/>
          <a:pathLst>
            <a:path>
              <a:moveTo>
                <a:pt x="73289" y="1028292"/>
              </a:moveTo>
              <a:arcTo wR="1489818" hR="1489818" stAng="11882782" swAng="2626670"/>
            </a:path>
          </a:pathLst>
        </a:custGeom>
        <a:noFill/>
        <a:ln w="6350" cap="flat" cmpd="sng" algn="ctr">
          <a:solidFill>
            <a:schemeClr val="accent2">
              <a:shade val="90000"/>
              <a:hueOff val="-481452"/>
              <a:satOff val="2416"/>
              <a:lumOff val="24259"/>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C5D76-7FBC-45DD-959A-0598A79F1B11}">
      <dsp:nvSpPr>
        <dsp:cNvPr id="0" name=""/>
        <dsp:cNvSpPr/>
      </dsp:nvSpPr>
      <dsp:spPr>
        <a:xfrm>
          <a:off x="2280420" y="1415"/>
          <a:ext cx="2066516" cy="103325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tr-TR" sz="4300" kern="1200" dirty="0" smtClean="0"/>
            <a:t>KALITIM</a:t>
          </a:r>
          <a:endParaRPr lang="tr-TR" sz="4300" kern="1200" dirty="0"/>
        </a:p>
      </dsp:txBody>
      <dsp:txXfrm>
        <a:off x="2310683" y="31678"/>
        <a:ext cx="2005990" cy="972732"/>
      </dsp:txXfrm>
    </dsp:sp>
    <dsp:sp modelId="{C2124583-0EF8-40C6-A53F-5BF0A03F5C04}">
      <dsp:nvSpPr>
        <dsp:cNvPr id="0" name=""/>
        <dsp:cNvSpPr/>
      </dsp:nvSpPr>
      <dsp:spPr>
        <a:xfrm>
          <a:off x="2487071" y="1034673"/>
          <a:ext cx="206651" cy="774943"/>
        </a:xfrm>
        <a:custGeom>
          <a:avLst/>
          <a:gdLst/>
          <a:ahLst/>
          <a:cxnLst/>
          <a:rect l="0" t="0" r="0" b="0"/>
          <a:pathLst>
            <a:path>
              <a:moveTo>
                <a:pt x="0" y="0"/>
              </a:moveTo>
              <a:lnTo>
                <a:pt x="0" y="774943"/>
              </a:lnTo>
              <a:lnTo>
                <a:pt x="206651" y="77494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95FB20-77D9-4DFB-9AA4-E3CAA0FF37E1}">
      <dsp:nvSpPr>
        <dsp:cNvPr id="0" name=""/>
        <dsp:cNvSpPr/>
      </dsp:nvSpPr>
      <dsp:spPr>
        <a:xfrm>
          <a:off x="2693723" y="1292987"/>
          <a:ext cx="2551784" cy="103325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kern="1200" dirty="0" err="1" smtClean="0"/>
            <a:t>Hormonlor</a:t>
          </a:r>
          <a:r>
            <a:rPr lang="tr-TR" sz="1100" kern="1200" dirty="0" smtClean="0"/>
            <a:t> </a:t>
          </a:r>
        </a:p>
        <a:p>
          <a:pPr lvl="0" algn="ctr" defTabSz="488950">
            <a:lnSpc>
              <a:spcPct val="90000"/>
            </a:lnSpc>
            <a:spcBef>
              <a:spcPct val="0"/>
            </a:spcBef>
            <a:spcAft>
              <a:spcPct val="35000"/>
            </a:spcAft>
          </a:pPr>
          <a:r>
            <a:rPr lang="tr-TR" sz="1100" b="1" kern="1200" dirty="0" smtClean="0"/>
            <a:t>Büyüme Hormonu (</a:t>
          </a:r>
          <a:r>
            <a:rPr lang="tr-TR" sz="1100" b="1" kern="1200" dirty="0" err="1" smtClean="0"/>
            <a:t>Somatotropin</a:t>
          </a:r>
          <a:r>
            <a:rPr lang="tr-TR" sz="1100" b="1" kern="1200" dirty="0" smtClean="0"/>
            <a:t>) -Tiroit Hormonları (Tiroksin ve </a:t>
          </a:r>
          <a:r>
            <a:rPr lang="tr-TR" sz="1100" b="1" kern="1200" dirty="0" err="1" smtClean="0"/>
            <a:t>Triiyodotironin</a:t>
          </a:r>
          <a:r>
            <a:rPr lang="tr-TR" sz="1100" b="1" kern="1200" dirty="0" smtClean="0"/>
            <a:t>)</a:t>
          </a:r>
          <a:endParaRPr lang="tr-TR" sz="1100" kern="1200" dirty="0" smtClean="0"/>
        </a:p>
        <a:p>
          <a:pPr lvl="0" algn="ctr" defTabSz="488950">
            <a:lnSpc>
              <a:spcPct val="90000"/>
            </a:lnSpc>
            <a:spcBef>
              <a:spcPct val="0"/>
            </a:spcBef>
            <a:spcAft>
              <a:spcPct val="35000"/>
            </a:spcAft>
          </a:pPr>
          <a:r>
            <a:rPr lang="tr-TR" sz="1100" b="1" kern="1200" dirty="0" smtClean="0"/>
            <a:t>Cinsiyet Hormonları</a:t>
          </a:r>
          <a:endParaRPr lang="tr-TR" sz="1100" kern="1200" dirty="0"/>
        </a:p>
      </dsp:txBody>
      <dsp:txXfrm>
        <a:off x="2723986" y="1323250"/>
        <a:ext cx="2491258" cy="972732"/>
      </dsp:txXfrm>
    </dsp:sp>
    <dsp:sp modelId="{ED2427EC-E31C-4055-B80C-90204281C9A4}">
      <dsp:nvSpPr>
        <dsp:cNvPr id="0" name=""/>
        <dsp:cNvSpPr/>
      </dsp:nvSpPr>
      <dsp:spPr>
        <a:xfrm>
          <a:off x="2487071" y="1034673"/>
          <a:ext cx="206651" cy="2066516"/>
        </a:xfrm>
        <a:custGeom>
          <a:avLst/>
          <a:gdLst/>
          <a:ahLst/>
          <a:cxnLst/>
          <a:rect l="0" t="0" r="0" b="0"/>
          <a:pathLst>
            <a:path>
              <a:moveTo>
                <a:pt x="0" y="0"/>
              </a:moveTo>
              <a:lnTo>
                <a:pt x="0" y="2066516"/>
              </a:lnTo>
              <a:lnTo>
                <a:pt x="206651" y="2066516"/>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6DCE14E-7DCD-4ECD-9F73-41F3527AA3E3}">
      <dsp:nvSpPr>
        <dsp:cNvPr id="0" name=""/>
        <dsp:cNvSpPr/>
      </dsp:nvSpPr>
      <dsp:spPr>
        <a:xfrm>
          <a:off x="2693723" y="2584560"/>
          <a:ext cx="1653213" cy="103325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kern="1200" dirty="0" smtClean="0"/>
            <a:t>Biyoloji</a:t>
          </a:r>
          <a:endParaRPr lang="tr-TR" sz="1100" kern="1200" dirty="0"/>
        </a:p>
      </dsp:txBody>
      <dsp:txXfrm>
        <a:off x="2723986" y="2614823"/>
        <a:ext cx="1592687" cy="972732"/>
      </dsp:txXfrm>
    </dsp:sp>
    <dsp:sp modelId="{1719D7F0-5333-41BC-98B0-CC356ED58655}">
      <dsp:nvSpPr>
        <dsp:cNvPr id="0" name=""/>
        <dsp:cNvSpPr/>
      </dsp:nvSpPr>
      <dsp:spPr>
        <a:xfrm>
          <a:off x="4863565" y="1415"/>
          <a:ext cx="2066516" cy="103325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tr-TR" sz="4300" kern="1200" dirty="0" smtClean="0"/>
            <a:t>ÇEVRE</a:t>
          </a:r>
          <a:endParaRPr lang="tr-TR" sz="4300" kern="1200" dirty="0"/>
        </a:p>
      </dsp:txBody>
      <dsp:txXfrm>
        <a:off x="4893828" y="31678"/>
        <a:ext cx="2005990" cy="9727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525AF-24A2-45D6-95CB-3F1D57364846}">
      <dsp:nvSpPr>
        <dsp:cNvPr id="0" name=""/>
        <dsp:cNvSpPr/>
      </dsp:nvSpPr>
      <dsp:spPr>
        <a:xfrm>
          <a:off x="3222821" y="79849"/>
          <a:ext cx="1261896" cy="126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a:latin typeface="Segoe UI" panose="020B0502040204020203" pitchFamily="34" charset="0"/>
              <a:cs typeface="Segoe UI" panose="020B0502040204020203" pitchFamily="34" charset="0"/>
            </a:rPr>
            <a:t>Motor Gelişim Alanında Belirtiler</a:t>
          </a:r>
        </a:p>
      </dsp:txBody>
      <dsp:txXfrm>
        <a:off x="3222821" y="79849"/>
        <a:ext cx="1261896" cy="1261896"/>
      </dsp:txXfrm>
    </dsp:sp>
    <dsp:sp modelId="{82EFAA5B-58FB-4FBA-86FD-335A5D449E8B}">
      <dsp:nvSpPr>
        <dsp:cNvPr id="0" name=""/>
        <dsp:cNvSpPr/>
      </dsp:nvSpPr>
      <dsp:spPr>
        <a:xfrm>
          <a:off x="999416" y="229"/>
          <a:ext cx="3564921" cy="3564921"/>
        </a:xfrm>
        <a:prstGeom prst="circularArrow">
          <a:avLst>
            <a:gd name="adj1" fmla="val 6903"/>
            <a:gd name="adj2" fmla="val 465389"/>
            <a:gd name="adj3" fmla="val 549258"/>
            <a:gd name="adj4" fmla="val 20585352"/>
            <a:gd name="adj5" fmla="val 8053"/>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2C4B79-D5A0-47AC-9789-9CCA30C12A0A}">
      <dsp:nvSpPr>
        <dsp:cNvPr id="0" name=""/>
        <dsp:cNvSpPr/>
      </dsp:nvSpPr>
      <dsp:spPr>
        <a:xfrm>
          <a:off x="3222821" y="2223634"/>
          <a:ext cx="1261896" cy="126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a:latin typeface="Segoe UI" panose="020B0502040204020203" pitchFamily="34" charset="0"/>
              <a:cs typeface="Segoe UI" panose="020B0502040204020203" pitchFamily="34" charset="0"/>
            </a:rPr>
            <a:t>Bilişsel Gelişim Alanda Belirtiler </a:t>
          </a:r>
        </a:p>
      </dsp:txBody>
      <dsp:txXfrm>
        <a:off x="3222821" y="2223634"/>
        <a:ext cx="1261896" cy="1261896"/>
      </dsp:txXfrm>
    </dsp:sp>
    <dsp:sp modelId="{8F7B3790-588D-4024-934C-8B2FE782FC1E}">
      <dsp:nvSpPr>
        <dsp:cNvPr id="0" name=""/>
        <dsp:cNvSpPr/>
      </dsp:nvSpPr>
      <dsp:spPr>
        <a:xfrm>
          <a:off x="999416" y="229"/>
          <a:ext cx="3564921" cy="3564921"/>
        </a:xfrm>
        <a:prstGeom prst="circularArrow">
          <a:avLst>
            <a:gd name="adj1" fmla="val 6903"/>
            <a:gd name="adj2" fmla="val 465389"/>
            <a:gd name="adj3" fmla="val 5949258"/>
            <a:gd name="adj4" fmla="val 4385352"/>
            <a:gd name="adj5" fmla="val 8053"/>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0CA362-04B9-41CA-BC95-55C5F9BDC06F}">
      <dsp:nvSpPr>
        <dsp:cNvPr id="0" name=""/>
        <dsp:cNvSpPr/>
      </dsp:nvSpPr>
      <dsp:spPr>
        <a:xfrm>
          <a:off x="1079036" y="2223634"/>
          <a:ext cx="1261896" cy="126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a:latin typeface="Segoe UI" panose="020B0502040204020203" pitchFamily="34" charset="0"/>
              <a:cs typeface="Segoe UI" panose="020B0502040204020203" pitchFamily="34" charset="0"/>
            </a:rPr>
            <a:t>Dil</a:t>
          </a:r>
          <a:r>
            <a:rPr lang="tr-TR" sz="1900" kern="1200" baseline="0" dirty="0">
              <a:latin typeface="Segoe UI" panose="020B0502040204020203" pitchFamily="34" charset="0"/>
              <a:cs typeface="Segoe UI" panose="020B0502040204020203" pitchFamily="34" charset="0"/>
            </a:rPr>
            <a:t> Gelişim Alanında Belirtiler</a:t>
          </a:r>
          <a:endParaRPr lang="tr-TR" sz="1900" kern="1200" dirty="0">
            <a:latin typeface="Segoe UI" panose="020B0502040204020203" pitchFamily="34" charset="0"/>
            <a:cs typeface="Segoe UI" panose="020B0502040204020203" pitchFamily="34" charset="0"/>
          </a:endParaRPr>
        </a:p>
      </dsp:txBody>
      <dsp:txXfrm>
        <a:off x="1079036" y="2223634"/>
        <a:ext cx="1261896" cy="1261896"/>
      </dsp:txXfrm>
    </dsp:sp>
    <dsp:sp modelId="{1ED62173-9353-42CC-B3D6-DB30527398B9}">
      <dsp:nvSpPr>
        <dsp:cNvPr id="0" name=""/>
        <dsp:cNvSpPr/>
      </dsp:nvSpPr>
      <dsp:spPr>
        <a:xfrm>
          <a:off x="999416" y="229"/>
          <a:ext cx="3564921" cy="3564921"/>
        </a:xfrm>
        <a:prstGeom prst="circularArrow">
          <a:avLst>
            <a:gd name="adj1" fmla="val 6903"/>
            <a:gd name="adj2" fmla="val 465389"/>
            <a:gd name="adj3" fmla="val 11349258"/>
            <a:gd name="adj4" fmla="val 9785352"/>
            <a:gd name="adj5" fmla="val 8053"/>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865554-F0A8-4553-B67E-821073607C76}">
      <dsp:nvSpPr>
        <dsp:cNvPr id="0" name=""/>
        <dsp:cNvSpPr/>
      </dsp:nvSpPr>
      <dsp:spPr>
        <a:xfrm>
          <a:off x="1079036" y="79849"/>
          <a:ext cx="1261896" cy="126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a:latin typeface="Segoe UI" panose="020B0502040204020203" pitchFamily="34" charset="0"/>
              <a:cs typeface="Segoe UI" panose="020B0502040204020203" pitchFamily="34" charset="0"/>
            </a:rPr>
            <a:t>Sosyal-Duygusal Alanda Belirtiler</a:t>
          </a:r>
        </a:p>
      </dsp:txBody>
      <dsp:txXfrm>
        <a:off x="1079036" y="79849"/>
        <a:ext cx="1261896" cy="1261896"/>
      </dsp:txXfrm>
    </dsp:sp>
    <dsp:sp modelId="{50D52A11-C21A-4E91-AD58-6336AEA16E7F}">
      <dsp:nvSpPr>
        <dsp:cNvPr id="0" name=""/>
        <dsp:cNvSpPr/>
      </dsp:nvSpPr>
      <dsp:spPr>
        <a:xfrm>
          <a:off x="999416" y="229"/>
          <a:ext cx="3564921" cy="3564921"/>
        </a:xfrm>
        <a:prstGeom prst="circularArrow">
          <a:avLst>
            <a:gd name="adj1" fmla="val 6903"/>
            <a:gd name="adj2" fmla="val 465389"/>
            <a:gd name="adj3" fmla="val 16749258"/>
            <a:gd name="adj4" fmla="val 15185352"/>
            <a:gd name="adj5" fmla="val 8053"/>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83ED2-6AC6-487B-A940-3F1DF22CF4EB}">
      <dsp:nvSpPr>
        <dsp:cNvPr id="0" name=""/>
        <dsp:cNvSpPr/>
      </dsp:nvSpPr>
      <dsp:spPr>
        <a:xfrm>
          <a:off x="844295" y="0"/>
          <a:ext cx="9568688" cy="308710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1C2152-AF4D-48F9-9261-EFE63C85F16A}">
      <dsp:nvSpPr>
        <dsp:cNvPr id="0" name=""/>
        <dsp:cNvSpPr/>
      </dsp:nvSpPr>
      <dsp:spPr>
        <a:xfrm>
          <a:off x="6956" y="926131"/>
          <a:ext cx="3621547" cy="123484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a:latin typeface="Segoe UI" panose="020B0502040204020203" pitchFamily="34" charset="0"/>
              <a:cs typeface="Segoe UI" panose="020B0502040204020203" pitchFamily="34" charset="0"/>
            </a:rPr>
            <a:t>Okuma Bozukluğu (Disleksi)</a:t>
          </a:r>
        </a:p>
      </dsp:txBody>
      <dsp:txXfrm>
        <a:off x="67236" y="986411"/>
        <a:ext cx="3500987" cy="1114282"/>
      </dsp:txXfrm>
    </dsp:sp>
    <dsp:sp modelId="{286C30F5-9D49-4707-89DE-13AE391E08B3}">
      <dsp:nvSpPr>
        <dsp:cNvPr id="0" name=""/>
        <dsp:cNvSpPr/>
      </dsp:nvSpPr>
      <dsp:spPr>
        <a:xfrm>
          <a:off x="3817866" y="926131"/>
          <a:ext cx="3621547" cy="1234842"/>
        </a:xfrm>
        <a:prstGeom prst="roundRect">
          <a:avLst/>
        </a:prstGeom>
        <a:solidFill>
          <a:srgbClr val="B98A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a:latin typeface="Segoe UI" panose="020B0502040204020203" pitchFamily="34" charset="0"/>
              <a:cs typeface="Segoe UI" panose="020B0502040204020203" pitchFamily="34" charset="0"/>
            </a:rPr>
            <a:t>Aritmetik Bozukluk (Diskalkuli)</a:t>
          </a:r>
        </a:p>
      </dsp:txBody>
      <dsp:txXfrm>
        <a:off x="3878146" y="986411"/>
        <a:ext cx="3500987" cy="1114282"/>
      </dsp:txXfrm>
    </dsp:sp>
    <dsp:sp modelId="{0A770241-0F39-498A-825D-862C5AA0B090}">
      <dsp:nvSpPr>
        <dsp:cNvPr id="0" name=""/>
        <dsp:cNvSpPr/>
      </dsp:nvSpPr>
      <dsp:spPr>
        <a:xfrm>
          <a:off x="7628775" y="926131"/>
          <a:ext cx="3621547" cy="1234842"/>
        </a:xfrm>
        <a:prstGeom prst="roundRect">
          <a:avLst/>
        </a:prstGeom>
        <a:solidFill>
          <a:srgbClr val="D17B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a:latin typeface="Segoe UI" panose="020B0502040204020203" pitchFamily="34" charset="0"/>
              <a:cs typeface="Segoe UI" panose="020B0502040204020203" pitchFamily="34" charset="0"/>
            </a:rPr>
            <a:t>Yazılı Anlatım Bozukluğu (</a:t>
          </a:r>
          <a:r>
            <a:rPr lang="tr-TR" sz="2900" kern="1200" dirty="0" err="1">
              <a:latin typeface="Segoe UI" panose="020B0502040204020203" pitchFamily="34" charset="0"/>
              <a:cs typeface="Segoe UI" panose="020B0502040204020203" pitchFamily="34" charset="0"/>
            </a:rPr>
            <a:t>Disgrafi</a:t>
          </a:r>
          <a:r>
            <a:rPr lang="tr-TR" sz="2900" kern="1200" dirty="0">
              <a:latin typeface="Segoe UI" panose="020B0502040204020203" pitchFamily="34" charset="0"/>
              <a:cs typeface="Segoe UI" panose="020B0502040204020203" pitchFamily="34" charset="0"/>
            </a:rPr>
            <a:t>)</a:t>
          </a:r>
        </a:p>
      </dsp:txBody>
      <dsp:txXfrm>
        <a:off x="7689055" y="986411"/>
        <a:ext cx="3500987" cy="111428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89DFC-ECAC-49B4-B4A5-34CCC45225DC}">
      <dsp:nvSpPr>
        <dsp:cNvPr id="0" name=""/>
        <dsp:cNvSpPr/>
      </dsp:nvSpPr>
      <dsp:spPr>
        <a:xfrm>
          <a:off x="1408091" y="177575"/>
          <a:ext cx="1348947" cy="1348947"/>
        </a:xfrm>
        <a:prstGeom prst="pieWedg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tr-TR" sz="1200" kern="1200" dirty="0">
              <a:latin typeface="Segoe UI" panose="020B0502040204020203" pitchFamily="34" charset="0"/>
              <a:cs typeface="Segoe UI" panose="020B0502040204020203" pitchFamily="34" charset="0"/>
            </a:rPr>
            <a:t>Motor Gelişim Alanında Belirtiler</a:t>
          </a:r>
        </a:p>
      </dsp:txBody>
      <dsp:txXfrm>
        <a:off x="1803188" y="572672"/>
        <a:ext cx="953850" cy="953850"/>
      </dsp:txXfrm>
    </dsp:sp>
    <dsp:sp modelId="{9E1943E4-819E-473E-90B2-4F8E0AA34276}">
      <dsp:nvSpPr>
        <dsp:cNvPr id="0" name=""/>
        <dsp:cNvSpPr/>
      </dsp:nvSpPr>
      <dsp:spPr>
        <a:xfrm rot="5400000">
          <a:off x="2819346" y="177575"/>
          <a:ext cx="1348947" cy="1348947"/>
        </a:xfrm>
        <a:prstGeom prst="pieWedge">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tr-TR" sz="1200" kern="1200" dirty="0">
              <a:latin typeface="Segoe UI" panose="020B0502040204020203" pitchFamily="34" charset="0"/>
              <a:cs typeface="Segoe UI" panose="020B0502040204020203" pitchFamily="34" charset="0"/>
            </a:rPr>
            <a:t>Bilişsel Gelişim Alanda Belirtiler </a:t>
          </a:r>
        </a:p>
      </dsp:txBody>
      <dsp:txXfrm rot="-5400000">
        <a:off x="2819346" y="572672"/>
        <a:ext cx="953850" cy="953850"/>
      </dsp:txXfrm>
    </dsp:sp>
    <dsp:sp modelId="{1BDA02E9-ED5B-4123-B18D-32D5E18F6956}">
      <dsp:nvSpPr>
        <dsp:cNvPr id="0" name=""/>
        <dsp:cNvSpPr/>
      </dsp:nvSpPr>
      <dsp:spPr>
        <a:xfrm rot="10800000">
          <a:off x="2819346" y="1588830"/>
          <a:ext cx="1348947" cy="1348947"/>
        </a:xfrm>
        <a:prstGeom prst="pieWedge">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tr-TR" sz="1200" kern="1200" dirty="0">
              <a:latin typeface="Segoe UI" panose="020B0502040204020203" pitchFamily="34" charset="0"/>
              <a:cs typeface="Segoe UI" panose="020B0502040204020203" pitchFamily="34" charset="0"/>
            </a:rPr>
            <a:t>Dil</a:t>
          </a:r>
          <a:r>
            <a:rPr lang="tr-TR" sz="1200" kern="1200" baseline="0" dirty="0">
              <a:latin typeface="Segoe UI" panose="020B0502040204020203" pitchFamily="34" charset="0"/>
              <a:cs typeface="Segoe UI" panose="020B0502040204020203" pitchFamily="34" charset="0"/>
            </a:rPr>
            <a:t> Gelişim Alanında Belirtiler</a:t>
          </a:r>
          <a:endParaRPr lang="tr-TR" sz="1200" kern="1200" dirty="0">
            <a:latin typeface="Segoe UI" panose="020B0502040204020203" pitchFamily="34" charset="0"/>
            <a:cs typeface="Segoe UI" panose="020B0502040204020203" pitchFamily="34" charset="0"/>
          </a:endParaRPr>
        </a:p>
      </dsp:txBody>
      <dsp:txXfrm rot="10800000">
        <a:off x="2819346" y="1588830"/>
        <a:ext cx="953850" cy="953850"/>
      </dsp:txXfrm>
    </dsp:sp>
    <dsp:sp modelId="{04C0D5BC-7DC8-4026-919F-F56D4DAF9F0D}">
      <dsp:nvSpPr>
        <dsp:cNvPr id="0" name=""/>
        <dsp:cNvSpPr/>
      </dsp:nvSpPr>
      <dsp:spPr>
        <a:xfrm rot="16200000">
          <a:off x="1439252" y="1588830"/>
          <a:ext cx="1348947" cy="1348947"/>
        </a:xfrm>
        <a:prstGeom prst="pieWedge">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tr-TR" sz="1200" kern="1200" dirty="0">
              <a:latin typeface="Segoe UI" panose="020B0502040204020203" pitchFamily="34" charset="0"/>
              <a:cs typeface="Segoe UI" panose="020B0502040204020203" pitchFamily="34" charset="0"/>
            </a:rPr>
            <a:t>Sosyal-Duygusal Alanda Belirtiler</a:t>
          </a:r>
        </a:p>
      </dsp:txBody>
      <dsp:txXfrm rot="5400000">
        <a:off x="1834349" y="1588830"/>
        <a:ext cx="953850" cy="953850"/>
      </dsp:txXfrm>
    </dsp:sp>
    <dsp:sp modelId="{25D15D7B-F504-42F0-980A-91D5AA74D399}">
      <dsp:nvSpPr>
        <dsp:cNvPr id="0" name=""/>
        <dsp:cNvSpPr/>
      </dsp:nvSpPr>
      <dsp:spPr>
        <a:xfrm>
          <a:off x="2555320" y="1277294"/>
          <a:ext cx="465745" cy="40499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ABEE3F-F9EE-4610-93C0-5EC4E3DF332C}">
      <dsp:nvSpPr>
        <dsp:cNvPr id="0" name=""/>
        <dsp:cNvSpPr/>
      </dsp:nvSpPr>
      <dsp:spPr>
        <a:xfrm rot="10800000">
          <a:off x="2555320" y="1433062"/>
          <a:ext cx="465745" cy="40499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21747-0403-4B61-BE23-D150AC97D822}">
      <dsp:nvSpPr>
        <dsp:cNvPr id="0" name=""/>
        <dsp:cNvSpPr/>
      </dsp:nvSpPr>
      <dsp:spPr>
        <a:xfrm>
          <a:off x="687933" y="0"/>
          <a:ext cx="3218300" cy="32183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BCD5ED-B1BC-480E-BE9A-AA964E1ADC3E}">
      <dsp:nvSpPr>
        <dsp:cNvPr id="0" name=""/>
        <dsp:cNvSpPr/>
      </dsp:nvSpPr>
      <dsp:spPr>
        <a:xfrm>
          <a:off x="897123" y="209189"/>
          <a:ext cx="1287320" cy="1287320"/>
        </a:xfrm>
        <a:prstGeom prst="roundRect">
          <a:avLst/>
        </a:prstGeom>
        <a:solidFill>
          <a:srgbClr val="D8BC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a:t>Motor Gelişim Alanında Belirtiler</a:t>
          </a:r>
        </a:p>
      </dsp:txBody>
      <dsp:txXfrm>
        <a:off x="959965" y="272031"/>
        <a:ext cx="1161636" cy="1161636"/>
      </dsp:txXfrm>
    </dsp:sp>
    <dsp:sp modelId="{2C1E345D-6F7A-46D7-886A-201F216881E3}">
      <dsp:nvSpPr>
        <dsp:cNvPr id="0" name=""/>
        <dsp:cNvSpPr/>
      </dsp:nvSpPr>
      <dsp:spPr>
        <a:xfrm>
          <a:off x="2409724" y="209189"/>
          <a:ext cx="1287320" cy="1287320"/>
        </a:xfrm>
        <a:prstGeom prst="roundRect">
          <a:avLst/>
        </a:prstGeom>
        <a:solidFill>
          <a:srgbClr val="E1E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a:t>Bilişsel Gelişim Alanda Belirtiler </a:t>
          </a:r>
        </a:p>
      </dsp:txBody>
      <dsp:txXfrm>
        <a:off x="2472566" y="272031"/>
        <a:ext cx="1161636" cy="1161636"/>
      </dsp:txXfrm>
    </dsp:sp>
    <dsp:sp modelId="{DB9B5D5A-905C-4339-B289-263A859525DE}">
      <dsp:nvSpPr>
        <dsp:cNvPr id="0" name=""/>
        <dsp:cNvSpPr/>
      </dsp:nvSpPr>
      <dsp:spPr>
        <a:xfrm>
          <a:off x="897123" y="1721790"/>
          <a:ext cx="1287320" cy="12873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a:t>Dil</a:t>
          </a:r>
          <a:r>
            <a:rPr lang="tr-TR" sz="1800" kern="1200" baseline="0" dirty="0"/>
            <a:t> Gelişim Alanında Belirtiler</a:t>
          </a:r>
          <a:endParaRPr lang="tr-TR" sz="1800" kern="1200" dirty="0"/>
        </a:p>
      </dsp:txBody>
      <dsp:txXfrm>
        <a:off x="959965" y="1784632"/>
        <a:ext cx="1161636" cy="1161636"/>
      </dsp:txXfrm>
    </dsp:sp>
    <dsp:sp modelId="{3CE07E21-826B-46CB-893C-585C9CE3F2D2}">
      <dsp:nvSpPr>
        <dsp:cNvPr id="0" name=""/>
        <dsp:cNvSpPr/>
      </dsp:nvSpPr>
      <dsp:spPr>
        <a:xfrm>
          <a:off x="2409724" y="1721790"/>
          <a:ext cx="1287320" cy="1287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a:t>Sosyal-Duygusal Alanda Belirtiler</a:t>
          </a:r>
        </a:p>
      </dsp:txBody>
      <dsp:txXfrm>
        <a:off x="2472566" y="1784632"/>
        <a:ext cx="1161636" cy="116163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F000E-E0B7-4267-B1F1-B75E37CEEDF8}">
      <dsp:nvSpPr>
        <dsp:cNvPr id="0" name=""/>
        <dsp:cNvSpPr/>
      </dsp:nvSpPr>
      <dsp:spPr>
        <a:xfrm>
          <a:off x="3051435" y="0"/>
          <a:ext cx="4163210" cy="4163210"/>
        </a:xfrm>
        <a:prstGeom prst="ellipse">
          <a:avLst/>
        </a:prstGeom>
        <a:solidFill>
          <a:srgbClr val="D8BC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tr-TR" sz="1200" kern="1200" dirty="0">
              <a:latin typeface="Segoe UI" panose="020B0502040204020203" pitchFamily="34" charset="0"/>
              <a:cs typeface="Segoe UI" panose="020B0502040204020203" pitchFamily="34" charset="0"/>
            </a:rPr>
            <a:t>Motor Gelişim Alanında Belirtiler</a:t>
          </a:r>
        </a:p>
      </dsp:txBody>
      <dsp:txXfrm>
        <a:off x="4551024" y="208160"/>
        <a:ext cx="1164033" cy="624481"/>
      </dsp:txXfrm>
    </dsp:sp>
    <dsp:sp modelId="{31CCFB33-7DB4-4E3A-9862-D8C02ED59F93}">
      <dsp:nvSpPr>
        <dsp:cNvPr id="0" name=""/>
        <dsp:cNvSpPr/>
      </dsp:nvSpPr>
      <dsp:spPr>
        <a:xfrm>
          <a:off x="3467756" y="832641"/>
          <a:ext cx="3330568" cy="3330568"/>
        </a:xfrm>
        <a:prstGeom prst="ellipse">
          <a:avLst/>
        </a:prstGeom>
        <a:solidFill>
          <a:srgbClr val="E1E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tr-TR" sz="1200" kern="1200" dirty="0">
              <a:solidFill>
                <a:schemeClr val="tx1"/>
              </a:solidFill>
              <a:latin typeface="Segoe UI" panose="020B0502040204020203" pitchFamily="34" charset="0"/>
              <a:cs typeface="Segoe UI" panose="020B0502040204020203" pitchFamily="34" charset="0"/>
            </a:rPr>
            <a:t>Bilişsel Gelişim Alanda Belirtiler </a:t>
          </a:r>
        </a:p>
      </dsp:txBody>
      <dsp:txXfrm>
        <a:off x="4551024" y="1032476"/>
        <a:ext cx="1164033" cy="599502"/>
      </dsp:txXfrm>
    </dsp:sp>
    <dsp:sp modelId="{602DA17A-7682-40B4-9EE4-98F24387B646}">
      <dsp:nvSpPr>
        <dsp:cNvPr id="0" name=""/>
        <dsp:cNvSpPr/>
      </dsp:nvSpPr>
      <dsp:spPr>
        <a:xfrm>
          <a:off x="3884077" y="1665283"/>
          <a:ext cx="2497926" cy="2497926"/>
        </a:xfrm>
        <a:prstGeom prst="ellips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tr-TR" sz="1200" kern="1200" dirty="0">
              <a:latin typeface="Segoe UI" panose="020B0502040204020203" pitchFamily="34" charset="0"/>
              <a:cs typeface="Segoe UI" panose="020B0502040204020203" pitchFamily="34" charset="0"/>
            </a:rPr>
            <a:t>Dil</a:t>
          </a:r>
          <a:r>
            <a:rPr lang="tr-TR" sz="1200" kern="1200" baseline="0" dirty="0">
              <a:latin typeface="Segoe UI" panose="020B0502040204020203" pitchFamily="34" charset="0"/>
              <a:cs typeface="Segoe UI" panose="020B0502040204020203" pitchFamily="34" charset="0"/>
            </a:rPr>
            <a:t> Gelişim Alanında Belirtiler</a:t>
          </a:r>
          <a:endParaRPr lang="tr-TR" sz="1200" kern="1200" dirty="0">
            <a:latin typeface="Segoe UI" panose="020B0502040204020203" pitchFamily="34" charset="0"/>
            <a:cs typeface="Segoe UI" panose="020B0502040204020203" pitchFamily="34" charset="0"/>
          </a:endParaRPr>
        </a:p>
      </dsp:txBody>
      <dsp:txXfrm>
        <a:off x="4551024" y="1852628"/>
        <a:ext cx="1164033" cy="562033"/>
      </dsp:txXfrm>
    </dsp:sp>
    <dsp:sp modelId="{F97660BF-EF89-4C18-9D2B-51C18020A475}">
      <dsp:nvSpPr>
        <dsp:cNvPr id="0" name=""/>
        <dsp:cNvSpPr/>
      </dsp:nvSpPr>
      <dsp:spPr>
        <a:xfrm>
          <a:off x="4243995" y="2497926"/>
          <a:ext cx="1796808" cy="1665284"/>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tr-TR" sz="1200" kern="1200" dirty="0">
              <a:latin typeface="Segoe UI" panose="020B0502040204020203" pitchFamily="34" charset="0"/>
              <a:cs typeface="Segoe UI" panose="020B0502040204020203" pitchFamily="34" charset="0"/>
            </a:rPr>
            <a:t>Sosyal-Duygusal Alanda Belirtiler</a:t>
          </a:r>
        </a:p>
      </dsp:txBody>
      <dsp:txXfrm>
        <a:off x="4507132" y="2914247"/>
        <a:ext cx="1270535" cy="83264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E2720-4BB6-4A2D-AF9C-1F296F0493D9}">
      <dsp:nvSpPr>
        <dsp:cNvPr id="0" name=""/>
        <dsp:cNvSpPr/>
      </dsp:nvSpPr>
      <dsp:spPr>
        <a:xfrm>
          <a:off x="0" y="1474611"/>
          <a:ext cx="110490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935281-5851-4821-9156-BA3946E0710C}">
      <dsp:nvSpPr>
        <dsp:cNvPr id="0" name=""/>
        <dsp:cNvSpPr/>
      </dsp:nvSpPr>
      <dsp:spPr>
        <a:xfrm>
          <a:off x="552450" y="1071898"/>
          <a:ext cx="7734300" cy="6241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lvl="0" algn="l" defTabSz="666750">
            <a:lnSpc>
              <a:spcPct val="90000"/>
            </a:lnSpc>
            <a:spcBef>
              <a:spcPct val="0"/>
            </a:spcBef>
            <a:spcAft>
              <a:spcPct val="35000"/>
            </a:spcAft>
          </a:pPr>
          <a:r>
            <a:rPr lang="tr-TR" sz="1500" kern="1200" dirty="0" err="1">
              <a:latin typeface="Segoe UI" panose="020B0502040204020203" pitchFamily="34" charset="0"/>
              <a:cs typeface="Segoe UI" panose="020B0502040204020203" pitchFamily="34" charset="0"/>
            </a:rPr>
            <a:t>Gilliam</a:t>
          </a:r>
          <a:r>
            <a:rPr lang="tr-TR" sz="1500" kern="1200" dirty="0">
              <a:latin typeface="Segoe UI" panose="020B0502040204020203" pitchFamily="34" charset="0"/>
              <a:cs typeface="Segoe UI" panose="020B0502040204020203" pitchFamily="34" charset="0"/>
            </a:rPr>
            <a:t> Otistik Bozukluk Derecelendirme Ölçeği Türkçe Versiyonu (GOBDÖ-2-TV)</a:t>
          </a:r>
        </a:p>
      </dsp:txBody>
      <dsp:txXfrm>
        <a:off x="582917" y="1102365"/>
        <a:ext cx="7673366" cy="563179"/>
      </dsp:txXfrm>
    </dsp:sp>
    <dsp:sp modelId="{9E743907-21B0-4D14-81FA-6D95624A7716}">
      <dsp:nvSpPr>
        <dsp:cNvPr id="0" name=""/>
        <dsp:cNvSpPr/>
      </dsp:nvSpPr>
      <dsp:spPr>
        <a:xfrm>
          <a:off x="0" y="2331808"/>
          <a:ext cx="110490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7063BD-9738-4F7E-B816-EC3ACE611A69}">
      <dsp:nvSpPr>
        <dsp:cNvPr id="0" name=""/>
        <dsp:cNvSpPr/>
      </dsp:nvSpPr>
      <dsp:spPr>
        <a:xfrm>
          <a:off x="552450" y="1933611"/>
          <a:ext cx="7734300" cy="6195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lvl="0" algn="l" defTabSz="666750">
            <a:lnSpc>
              <a:spcPct val="90000"/>
            </a:lnSpc>
            <a:spcBef>
              <a:spcPct val="0"/>
            </a:spcBef>
            <a:spcAft>
              <a:spcPct val="35000"/>
            </a:spcAft>
          </a:pPr>
          <a:r>
            <a:rPr lang="tr-TR" sz="1500" kern="1200" dirty="0">
              <a:latin typeface="Segoe UI" panose="020B0502040204020203" pitchFamily="34" charset="0"/>
              <a:cs typeface="Segoe UI" panose="020B0502040204020203" pitchFamily="34" charset="0"/>
            </a:rPr>
            <a:t>Etkileşim Temelli Erken Çocuklukta Müdahale Programı (ETEÇOM)</a:t>
          </a:r>
        </a:p>
      </dsp:txBody>
      <dsp:txXfrm>
        <a:off x="582696" y="1963857"/>
        <a:ext cx="7673808" cy="559104"/>
      </dsp:txXfrm>
    </dsp:sp>
    <dsp:sp modelId="{62390EE1-D4A8-4303-95E2-A0D2CCC3C702}">
      <dsp:nvSpPr>
        <dsp:cNvPr id="0" name=""/>
        <dsp:cNvSpPr/>
      </dsp:nvSpPr>
      <dsp:spPr>
        <a:xfrm>
          <a:off x="0" y="3210472"/>
          <a:ext cx="110490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92C64C-1CB6-49F1-BD9E-366CF71FC381}">
      <dsp:nvSpPr>
        <dsp:cNvPr id="0" name=""/>
        <dsp:cNvSpPr/>
      </dsp:nvSpPr>
      <dsp:spPr>
        <a:xfrm>
          <a:off x="552450" y="2790808"/>
          <a:ext cx="7734300" cy="6410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lvl="0" algn="l" defTabSz="666750">
            <a:lnSpc>
              <a:spcPct val="90000"/>
            </a:lnSpc>
            <a:spcBef>
              <a:spcPct val="0"/>
            </a:spcBef>
            <a:spcAft>
              <a:spcPct val="35000"/>
            </a:spcAft>
          </a:pPr>
          <a:r>
            <a:rPr lang="tr-TR" sz="1500" kern="1200" dirty="0">
              <a:latin typeface="Segoe UI" panose="020B0502040204020203" pitchFamily="34" charset="0"/>
              <a:cs typeface="Segoe UI" panose="020B0502040204020203" pitchFamily="34" charset="0"/>
            </a:rPr>
            <a:t>Küçük Adımlar Erken Eğitim Programı (KAEEP)</a:t>
          </a:r>
        </a:p>
      </dsp:txBody>
      <dsp:txXfrm>
        <a:off x="583744" y="2822102"/>
        <a:ext cx="7671712" cy="578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6F397-AFA9-438B-B648-ADD27E47FBC8}">
      <dsp:nvSpPr>
        <dsp:cNvPr id="0" name=""/>
        <dsp:cNvSpPr/>
      </dsp:nvSpPr>
      <dsp:spPr>
        <a:xfrm>
          <a:off x="2718643" y="-109174"/>
          <a:ext cx="1262771" cy="126277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err="1">
              <a:solidFill>
                <a:schemeClr val="tx1"/>
              </a:solidFill>
              <a:latin typeface="Segoe UI" panose="020B0502040204020203" pitchFamily="34" charset="0"/>
              <a:cs typeface="Segoe UI" panose="020B0502040204020203" pitchFamily="34" charset="0"/>
            </a:rPr>
            <a:t>Mikrosistem</a:t>
          </a:r>
          <a:endParaRPr lang="tr-TR" sz="1000" b="1" kern="1200" dirty="0">
            <a:solidFill>
              <a:schemeClr val="tx1"/>
            </a:solidFill>
            <a:latin typeface="Segoe UI" panose="020B0502040204020203" pitchFamily="34" charset="0"/>
            <a:cs typeface="Segoe UI" panose="020B0502040204020203" pitchFamily="34" charset="0"/>
          </a:endParaRPr>
        </a:p>
      </dsp:txBody>
      <dsp:txXfrm>
        <a:off x="2903572" y="75755"/>
        <a:ext cx="892913" cy="892913"/>
      </dsp:txXfrm>
    </dsp:sp>
    <dsp:sp modelId="{D35717B8-5F35-4715-B92B-8A962BDD9F4E}">
      <dsp:nvSpPr>
        <dsp:cNvPr id="0" name=""/>
        <dsp:cNvSpPr/>
      </dsp:nvSpPr>
      <dsp:spPr>
        <a:xfrm rot="2160000">
          <a:off x="3882758" y="767393"/>
          <a:ext cx="196063" cy="42618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latin typeface="Segoe UI" panose="020B0502040204020203" pitchFamily="34" charset="0"/>
            <a:cs typeface="Segoe UI" panose="020B0502040204020203" pitchFamily="34" charset="0"/>
          </a:endParaRPr>
        </a:p>
      </dsp:txBody>
      <dsp:txXfrm>
        <a:off x="3888375" y="835344"/>
        <a:ext cx="137244" cy="255711"/>
      </dsp:txXfrm>
    </dsp:sp>
    <dsp:sp modelId="{6BED2800-011C-4E73-AD8F-D5F9722668B2}">
      <dsp:nvSpPr>
        <dsp:cNvPr id="0" name=""/>
        <dsp:cNvSpPr/>
      </dsp:nvSpPr>
      <dsp:spPr>
        <a:xfrm>
          <a:off x="3987586" y="812766"/>
          <a:ext cx="1262771" cy="1262771"/>
        </a:xfrm>
        <a:prstGeom prst="ellipse">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err="1">
              <a:solidFill>
                <a:schemeClr val="tx1"/>
              </a:solidFill>
              <a:latin typeface="Segoe UI" panose="020B0502040204020203" pitchFamily="34" charset="0"/>
              <a:cs typeface="Segoe UI" panose="020B0502040204020203" pitchFamily="34" charset="0"/>
            </a:rPr>
            <a:t>Mezosistem</a:t>
          </a:r>
          <a:endParaRPr lang="tr-TR" sz="1000" b="1" kern="1200" dirty="0">
            <a:solidFill>
              <a:schemeClr val="tx1"/>
            </a:solidFill>
            <a:latin typeface="Segoe UI" panose="020B0502040204020203" pitchFamily="34" charset="0"/>
            <a:cs typeface="Segoe UI" panose="020B0502040204020203" pitchFamily="34" charset="0"/>
          </a:endParaRPr>
        </a:p>
      </dsp:txBody>
      <dsp:txXfrm>
        <a:off x="4172515" y="997695"/>
        <a:ext cx="892913" cy="892913"/>
      </dsp:txXfrm>
    </dsp:sp>
    <dsp:sp modelId="{56D404FE-EDBC-4499-9062-3038059C311C}">
      <dsp:nvSpPr>
        <dsp:cNvPr id="0" name=""/>
        <dsp:cNvSpPr/>
      </dsp:nvSpPr>
      <dsp:spPr>
        <a:xfrm rot="6480000">
          <a:off x="4280010" y="1972563"/>
          <a:ext cx="196063" cy="426185"/>
        </a:xfrm>
        <a:prstGeom prst="righ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latin typeface="Segoe UI" panose="020B0502040204020203" pitchFamily="34" charset="0"/>
            <a:cs typeface="Segoe UI" panose="020B0502040204020203" pitchFamily="34" charset="0"/>
          </a:endParaRPr>
        </a:p>
      </dsp:txBody>
      <dsp:txXfrm rot="10800000">
        <a:off x="4318508" y="2029830"/>
        <a:ext cx="137244" cy="255711"/>
      </dsp:txXfrm>
    </dsp:sp>
    <dsp:sp modelId="{528DADA3-98D2-4FED-8C2E-50DD00779E82}">
      <dsp:nvSpPr>
        <dsp:cNvPr id="0" name=""/>
        <dsp:cNvSpPr/>
      </dsp:nvSpPr>
      <dsp:spPr>
        <a:xfrm>
          <a:off x="3502893" y="2304498"/>
          <a:ext cx="1262771" cy="1262771"/>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err="1">
              <a:solidFill>
                <a:schemeClr val="tx1"/>
              </a:solidFill>
              <a:latin typeface="Segoe UI" panose="020B0502040204020203" pitchFamily="34" charset="0"/>
              <a:cs typeface="Segoe UI" panose="020B0502040204020203" pitchFamily="34" charset="0"/>
            </a:rPr>
            <a:t>Ekzosistem</a:t>
          </a:r>
          <a:endParaRPr lang="tr-TR" sz="1000" b="1" kern="1200" dirty="0">
            <a:solidFill>
              <a:schemeClr val="tx1"/>
            </a:solidFill>
            <a:latin typeface="Segoe UI" panose="020B0502040204020203" pitchFamily="34" charset="0"/>
            <a:cs typeface="Segoe UI" panose="020B0502040204020203" pitchFamily="34" charset="0"/>
          </a:endParaRPr>
        </a:p>
      </dsp:txBody>
      <dsp:txXfrm>
        <a:off x="3687822" y="2489427"/>
        <a:ext cx="892913" cy="892913"/>
      </dsp:txXfrm>
    </dsp:sp>
    <dsp:sp modelId="{2FE7612D-D515-4173-B8CF-F7E6CDC9BA99}">
      <dsp:nvSpPr>
        <dsp:cNvPr id="0" name=""/>
        <dsp:cNvSpPr/>
      </dsp:nvSpPr>
      <dsp:spPr>
        <a:xfrm rot="10800000">
          <a:off x="3273596" y="2759774"/>
          <a:ext cx="162036" cy="352219"/>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latin typeface="Segoe UI" panose="020B0502040204020203" pitchFamily="34" charset="0"/>
            <a:cs typeface="Segoe UI" panose="020B0502040204020203" pitchFamily="34" charset="0"/>
          </a:endParaRPr>
        </a:p>
      </dsp:txBody>
      <dsp:txXfrm rot="10800000">
        <a:off x="3322207" y="2830218"/>
        <a:ext cx="113425" cy="211331"/>
      </dsp:txXfrm>
    </dsp:sp>
    <dsp:sp modelId="{C358E5E1-34F2-4710-A68F-BA34973F0E7C}">
      <dsp:nvSpPr>
        <dsp:cNvPr id="0" name=""/>
        <dsp:cNvSpPr/>
      </dsp:nvSpPr>
      <dsp:spPr>
        <a:xfrm>
          <a:off x="1934393" y="2304498"/>
          <a:ext cx="1262771" cy="1262771"/>
        </a:xfrm>
        <a:prstGeom prst="ellipse">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err="1">
              <a:solidFill>
                <a:schemeClr val="tx1"/>
              </a:solidFill>
              <a:latin typeface="Segoe UI" panose="020B0502040204020203" pitchFamily="34" charset="0"/>
              <a:cs typeface="Segoe UI" panose="020B0502040204020203" pitchFamily="34" charset="0"/>
            </a:rPr>
            <a:t>Makrosistem</a:t>
          </a:r>
          <a:endParaRPr lang="tr-TR" sz="1000" b="1" kern="1200" dirty="0">
            <a:solidFill>
              <a:schemeClr val="tx1"/>
            </a:solidFill>
            <a:latin typeface="Segoe UI" panose="020B0502040204020203" pitchFamily="34" charset="0"/>
            <a:cs typeface="Segoe UI" panose="020B0502040204020203" pitchFamily="34" charset="0"/>
          </a:endParaRPr>
        </a:p>
      </dsp:txBody>
      <dsp:txXfrm>
        <a:off x="2119322" y="2489427"/>
        <a:ext cx="892913" cy="892913"/>
      </dsp:txXfrm>
    </dsp:sp>
    <dsp:sp modelId="{F201E06B-01F1-4A44-99A0-E8F0028D6AEC}">
      <dsp:nvSpPr>
        <dsp:cNvPr id="0" name=""/>
        <dsp:cNvSpPr/>
      </dsp:nvSpPr>
      <dsp:spPr>
        <a:xfrm rot="15120000">
          <a:off x="2226817" y="1981286"/>
          <a:ext cx="196063" cy="426185"/>
        </a:xfrm>
        <a:prstGeom prst="righ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latin typeface="Segoe UI" panose="020B0502040204020203" pitchFamily="34" charset="0"/>
            <a:cs typeface="Segoe UI" panose="020B0502040204020203" pitchFamily="34" charset="0"/>
          </a:endParaRPr>
        </a:p>
      </dsp:txBody>
      <dsp:txXfrm rot="10800000">
        <a:off x="2265315" y="2094493"/>
        <a:ext cx="137244" cy="255711"/>
      </dsp:txXfrm>
    </dsp:sp>
    <dsp:sp modelId="{02F328BC-D216-4FCC-BCC8-4E78FFC185E8}">
      <dsp:nvSpPr>
        <dsp:cNvPr id="0" name=""/>
        <dsp:cNvSpPr/>
      </dsp:nvSpPr>
      <dsp:spPr>
        <a:xfrm>
          <a:off x="1449700" y="812766"/>
          <a:ext cx="1262771" cy="1262771"/>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a:solidFill>
                <a:schemeClr val="tx1"/>
              </a:solidFill>
              <a:latin typeface="Segoe UI" panose="020B0502040204020203" pitchFamily="34" charset="0"/>
              <a:cs typeface="Segoe UI" panose="020B0502040204020203" pitchFamily="34" charset="0"/>
            </a:rPr>
            <a:t>Kronolojik Sistem</a:t>
          </a:r>
        </a:p>
      </dsp:txBody>
      <dsp:txXfrm>
        <a:off x="1634629" y="997695"/>
        <a:ext cx="892913" cy="892913"/>
      </dsp:txXfrm>
    </dsp:sp>
    <dsp:sp modelId="{636C5B1F-A27C-4BB9-B7BC-7EA395C2C8AE}">
      <dsp:nvSpPr>
        <dsp:cNvPr id="0" name=""/>
        <dsp:cNvSpPr/>
      </dsp:nvSpPr>
      <dsp:spPr>
        <a:xfrm rot="19440000">
          <a:off x="2613815" y="772784"/>
          <a:ext cx="196063" cy="426185"/>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latin typeface="Segoe UI" panose="020B0502040204020203" pitchFamily="34" charset="0"/>
            <a:cs typeface="Segoe UI" panose="020B0502040204020203" pitchFamily="34" charset="0"/>
          </a:endParaRPr>
        </a:p>
      </dsp:txBody>
      <dsp:txXfrm>
        <a:off x="2619432" y="875307"/>
        <a:ext cx="137244" cy="2557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DF683-E1F5-446C-A516-5EE5A6A681A5}">
      <dsp:nvSpPr>
        <dsp:cNvPr id="0" name=""/>
        <dsp:cNvSpPr/>
      </dsp:nvSpPr>
      <dsp:spPr>
        <a:xfrm>
          <a:off x="-4917937" y="-753852"/>
          <a:ext cx="5859172" cy="5859172"/>
        </a:xfrm>
        <a:prstGeom prst="blockArc">
          <a:avLst>
            <a:gd name="adj1" fmla="val 18900000"/>
            <a:gd name="adj2" fmla="val 2700000"/>
            <a:gd name="adj3" fmla="val 36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E08004-207F-43B5-896A-B753003FB651}">
      <dsp:nvSpPr>
        <dsp:cNvPr id="0" name=""/>
        <dsp:cNvSpPr/>
      </dsp:nvSpPr>
      <dsp:spPr>
        <a:xfrm>
          <a:off x="305255" y="197817"/>
          <a:ext cx="10215005" cy="3954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97" tIns="48260" rIns="48260" bIns="48260" numCol="1" spcCol="1270" anchor="ctr" anchorCtr="0">
          <a:noAutofit/>
        </a:bodyPr>
        <a:lstStyle/>
        <a:p>
          <a:pPr lvl="0" algn="l" defTabSz="844550">
            <a:lnSpc>
              <a:spcPct val="90000"/>
            </a:lnSpc>
            <a:spcBef>
              <a:spcPct val="0"/>
            </a:spcBef>
            <a:spcAft>
              <a:spcPct val="35000"/>
            </a:spcAft>
          </a:pPr>
          <a:r>
            <a:rPr lang="tr-TR" sz="1900" kern="1200" dirty="0">
              <a:latin typeface="Segoe UI" panose="020B0502040204020203" pitchFamily="34" charset="0"/>
              <a:cs typeface="Segoe UI" panose="020B0502040204020203" pitchFamily="34" charset="0"/>
            </a:rPr>
            <a:t>Gelişim, kalıtımsal ve çevresel etkileşimin bir ürünüdür.</a:t>
          </a:r>
        </a:p>
      </dsp:txBody>
      <dsp:txXfrm>
        <a:off x="305255" y="197817"/>
        <a:ext cx="10215005" cy="395461"/>
      </dsp:txXfrm>
    </dsp:sp>
    <dsp:sp modelId="{C3CE328C-B2FC-4779-9D6A-5EECDDDD0676}">
      <dsp:nvSpPr>
        <dsp:cNvPr id="0" name=""/>
        <dsp:cNvSpPr/>
      </dsp:nvSpPr>
      <dsp:spPr>
        <a:xfrm>
          <a:off x="58092" y="148385"/>
          <a:ext cx="494326" cy="49432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5BD06D-DABA-4219-BA5C-22AA369C5427}">
      <dsp:nvSpPr>
        <dsp:cNvPr id="0" name=""/>
        <dsp:cNvSpPr/>
      </dsp:nvSpPr>
      <dsp:spPr>
        <a:xfrm>
          <a:off x="663381" y="791357"/>
          <a:ext cx="9856879" cy="395461"/>
        </a:xfrm>
        <a:prstGeom prst="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97" tIns="48260" rIns="48260" bIns="48260" numCol="1" spcCol="1270" anchor="ctr" anchorCtr="0">
          <a:noAutofit/>
        </a:bodyPr>
        <a:lstStyle/>
        <a:p>
          <a:pPr lvl="0" algn="l" defTabSz="844550">
            <a:lnSpc>
              <a:spcPct val="90000"/>
            </a:lnSpc>
            <a:spcBef>
              <a:spcPct val="0"/>
            </a:spcBef>
            <a:spcAft>
              <a:spcPct val="35000"/>
            </a:spcAft>
          </a:pPr>
          <a:r>
            <a:rPr lang="tr-TR" sz="1900" kern="1200" dirty="0">
              <a:latin typeface="Segoe UI" panose="020B0502040204020203" pitchFamily="34" charset="0"/>
              <a:cs typeface="Segoe UI" panose="020B0502040204020203" pitchFamily="34" charset="0"/>
            </a:rPr>
            <a:t>Gelişim süreklidir ve belli aşamalardan geçer.</a:t>
          </a:r>
        </a:p>
      </dsp:txBody>
      <dsp:txXfrm>
        <a:off x="663381" y="791357"/>
        <a:ext cx="9856879" cy="395461"/>
      </dsp:txXfrm>
    </dsp:sp>
    <dsp:sp modelId="{469F5DA2-FFA7-458C-9C9E-75D920B97450}">
      <dsp:nvSpPr>
        <dsp:cNvPr id="0" name=""/>
        <dsp:cNvSpPr/>
      </dsp:nvSpPr>
      <dsp:spPr>
        <a:xfrm>
          <a:off x="416217" y="741925"/>
          <a:ext cx="494326" cy="494326"/>
        </a:xfrm>
        <a:prstGeom prst="ellipse">
          <a:avLst/>
        </a:prstGeom>
        <a:solidFill>
          <a:schemeClr val="lt1">
            <a:hueOff val="0"/>
            <a:satOff val="0"/>
            <a:lumOff val="0"/>
            <a:alphaOff val="0"/>
          </a:schemeClr>
        </a:solidFill>
        <a:ln w="12700" cap="flat" cmpd="sng" algn="ctr">
          <a:solidFill>
            <a:schemeClr val="accent5">
              <a:hueOff val="-1225557"/>
              <a:satOff val="-1705"/>
              <a:lumOff val="-6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A609CD-3209-45A6-AC85-663DDD4E6E05}">
      <dsp:nvSpPr>
        <dsp:cNvPr id="0" name=""/>
        <dsp:cNvSpPr/>
      </dsp:nvSpPr>
      <dsp:spPr>
        <a:xfrm>
          <a:off x="859632" y="1384463"/>
          <a:ext cx="9660628" cy="395461"/>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97" tIns="48260" rIns="48260" bIns="48260" numCol="1" spcCol="1270" anchor="ctr" anchorCtr="0">
          <a:noAutofit/>
        </a:bodyPr>
        <a:lstStyle/>
        <a:p>
          <a:pPr lvl="0" algn="l" defTabSz="844550">
            <a:lnSpc>
              <a:spcPct val="90000"/>
            </a:lnSpc>
            <a:spcBef>
              <a:spcPct val="0"/>
            </a:spcBef>
            <a:spcAft>
              <a:spcPct val="35000"/>
            </a:spcAft>
          </a:pPr>
          <a:r>
            <a:rPr lang="tr-TR" sz="1900" kern="1200" dirty="0">
              <a:latin typeface="Segoe UI" panose="020B0502040204020203" pitchFamily="34" charset="0"/>
              <a:cs typeface="Segoe UI" panose="020B0502040204020203" pitchFamily="34" charset="0"/>
            </a:rPr>
            <a:t>Gelişim baştan ayağa, içten dışa doğrudur.</a:t>
          </a:r>
        </a:p>
      </dsp:txBody>
      <dsp:txXfrm>
        <a:off x="859632" y="1384463"/>
        <a:ext cx="9660628" cy="395461"/>
      </dsp:txXfrm>
    </dsp:sp>
    <dsp:sp modelId="{1E7EB4E6-712A-4E4C-98C1-A4135CB7262C}">
      <dsp:nvSpPr>
        <dsp:cNvPr id="0" name=""/>
        <dsp:cNvSpPr/>
      </dsp:nvSpPr>
      <dsp:spPr>
        <a:xfrm>
          <a:off x="612469" y="1335030"/>
          <a:ext cx="494326" cy="494326"/>
        </a:xfrm>
        <a:prstGeom prst="ellipse">
          <a:avLst/>
        </a:prstGeom>
        <a:solidFill>
          <a:schemeClr val="lt1">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4A2265-CEF8-415E-B07E-CF90014D95F6}">
      <dsp:nvSpPr>
        <dsp:cNvPr id="0" name=""/>
        <dsp:cNvSpPr/>
      </dsp:nvSpPr>
      <dsp:spPr>
        <a:xfrm>
          <a:off x="922293" y="1978003"/>
          <a:ext cx="9597967" cy="395461"/>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97" tIns="48260" rIns="48260" bIns="48260" numCol="1" spcCol="1270" anchor="ctr" anchorCtr="0">
          <a:noAutofit/>
        </a:bodyPr>
        <a:lstStyle/>
        <a:p>
          <a:pPr lvl="0" algn="l" defTabSz="844550">
            <a:lnSpc>
              <a:spcPct val="90000"/>
            </a:lnSpc>
            <a:spcBef>
              <a:spcPct val="0"/>
            </a:spcBef>
            <a:spcAft>
              <a:spcPct val="35000"/>
            </a:spcAft>
          </a:pPr>
          <a:r>
            <a:rPr lang="tr-TR" sz="1900" kern="1200" dirty="0">
              <a:latin typeface="Segoe UI" panose="020B0502040204020203" pitchFamily="34" charset="0"/>
              <a:cs typeface="Segoe UI" panose="020B0502040204020203" pitchFamily="34" charset="0"/>
            </a:rPr>
            <a:t>Gelişim genelden özele doğrudur.</a:t>
          </a:r>
        </a:p>
      </dsp:txBody>
      <dsp:txXfrm>
        <a:off x="922293" y="1978003"/>
        <a:ext cx="9597967" cy="395461"/>
      </dsp:txXfrm>
    </dsp:sp>
    <dsp:sp modelId="{42FC74EE-610B-4D91-A722-12B18774D8A0}">
      <dsp:nvSpPr>
        <dsp:cNvPr id="0" name=""/>
        <dsp:cNvSpPr/>
      </dsp:nvSpPr>
      <dsp:spPr>
        <a:xfrm>
          <a:off x="675130" y="1928570"/>
          <a:ext cx="494326" cy="494326"/>
        </a:xfrm>
        <a:prstGeom prst="ellipse">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7832F6-37EB-4D2E-BE65-279A6D00FB84}">
      <dsp:nvSpPr>
        <dsp:cNvPr id="0" name=""/>
        <dsp:cNvSpPr/>
      </dsp:nvSpPr>
      <dsp:spPr>
        <a:xfrm>
          <a:off x="859632" y="2571543"/>
          <a:ext cx="9660628" cy="395461"/>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97" tIns="48260" rIns="48260" bIns="48260" numCol="1" spcCol="1270" anchor="ctr" anchorCtr="0">
          <a:noAutofit/>
        </a:bodyPr>
        <a:lstStyle/>
        <a:p>
          <a:pPr lvl="0" algn="l" defTabSz="844550">
            <a:lnSpc>
              <a:spcPct val="90000"/>
            </a:lnSpc>
            <a:spcBef>
              <a:spcPct val="0"/>
            </a:spcBef>
            <a:spcAft>
              <a:spcPct val="35000"/>
            </a:spcAft>
          </a:pPr>
          <a:r>
            <a:rPr lang="tr-TR" sz="1900" kern="1200" dirty="0">
              <a:latin typeface="Segoe UI" panose="020B0502040204020203" pitchFamily="34" charset="0"/>
              <a:cs typeface="Segoe UI" panose="020B0502040204020203" pitchFamily="34" charset="0"/>
            </a:rPr>
            <a:t>Gelişimde kritik dönemler vardır.</a:t>
          </a:r>
        </a:p>
      </dsp:txBody>
      <dsp:txXfrm>
        <a:off x="859632" y="2571543"/>
        <a:ext cx="9660628" cy="395461"/>
      </dsp:txXfrm>
    </dsp:sp>
    <dsp:sp modelId="{1594F1B0-AD07-4C3E-A2E0-F0E2E2E6E08E}">
      <dsp:nvSpPr>
        <dsp:cNvPr id="0" name=""/>
        <dsp:cNvSpPr/>
      </dsp:nvSpPr>
      <dsp:spPr>
        <a:xfrm>
          <a:off x="612469" y="2522110"/>
          <a:ext cx="494326" cy="494326"/>
        </a:xfrm>
        <a:prstGeom prst="ellipse">
          <a:avLst/>
        </a:prstGeom>
        <a:solidFill>
          <a:schemeClr val="lt1">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B8A13C-C192-41D4-844F-FA039D0F48C7}">
      <dsp:nvSpPr>
        <dsp:cNvPr id="0" name=""/>
        <dsp:cNvSpPr/>
      </dsp:nvSpPr>
      <dsp:spPr>
        <a:xfrm>
          <a:off x="663381" y="3164648"/>
          <a:ext cx="9856879" cy="395461"/>
        </a:xfrm>
        <a:prstGeom prst="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97" tIns="48260" rIns="48260" bIns="48260" numCol="1" spcCol="1270" anchor="ctr" anchorCtr="0">
          <a:noAutofit/>
        </a:bodyPr>
        <a:lstStyle/>
        <a:p>
          <a:pPr lvl="0" algn="l" defTabSz="844550">
            <a:lnSpc>
              <a:spcPct val="90000"/>
            </a:lnSpc>
            <a:spcBef>
              <a:spcPct val="0"/>
            </a:spcBef>
            <a:spcAft>
              <a:spcPct val="35000"/>
            </a:spcAft>
          </a:pPr>
          <a:r>
            <a:rPr lang="tr-TR" sz="1900" kern="1200" dirty="0">
              <a:latin typeface="Segoe UI" panose="020B0502040204020203" pitchFamily="34" charset="0"/>
              <a:cs typeface="Segoe UI" panose="020B0502040204020203" pitchFamily="34" charset="0"/>
            </a:rPr>
            <a:t>Gelişim bir bütündür ve gelişim alanları birbirini etkiler.</a:t>
          </a:r>
        </a:p>
      </dsp:txBody>
      <dsp:txXfrm>
        <a:off x="663381" y="3164648"/>
        <a:ext cx="9856879" cy="395461"/>
      </dsp:txXfrm>
    </dsp:sp>
    <dsp:sp modelId="{AB6AFECD-15DE-4C8E-8A1E-B4FD047AF896}">
      <dsp:nvSpPr>
        <dsp:cNvPr id="0" name=""/>
        <dsp:cNvSpPr/>
      </dsp:nvSpPr>
      <dsp:spPr>
        <a:xfrm>
          <a:off x="416217" y="3115215"/>
          <a:ext cx="494326" cy="494326"/>
        </a:xfrm>
        <a:prstGeom prst="ellipse">
          <a:avLst/>
        </a:prstGeom>
        <a:solidFill>
          <a:schemeClr val="lt1">
            <a:hueOff val="0"/>
            <a:satOff val="0"/>
            <a:lumOff val="0"/>
            <a:alphaOff val="0"/>
          </a:schemeClr>
        </a:solidFill>
        <a:ln w="12700" cap="flat" cmpd="sng" algn="ctr">
          <a:solidFill>
            <a:schemeClr val="accent5">
              <a:hueOff val="-6127787"/>
              <a:satOff val="-8523"/>
              <a:lumOff val="-32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99F5C5-8E3B-45F6-BCB6-E3C288FD4E07}">
      <dsp:nvSpPr>
        <dsp:cNvPr id="0" name=""/>
        <dsp:cNvSpPr/>
      </dsp:nvSpPr>
      <dsp:spPr>
        <a:xfrm>
          <a:off x="305255" y="3758188"/>
          <a:ext cx="10215005" cy="395461"/>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97" tIns="48260" rIns="48260" bIns="48260" numCol="1" spcCol="1270" anchor="ctr" anchorCtr="0">
          <a:noAutofit/>
        </a:bodyPr>
        <a:lstStyle/>
        <a:p>
          <a:pPr lvl="0" algn="l" defTabSz="844550">
            <a:lnSpc>
              <a:spcPct val="90000"/>
            </a:lnSpc>
            <a:spcBef>
              <a:spcPct val="0"/>
            </a:spcBef>
            <a:spcAft>
              <a:spcPct val="35000"/>
            </a:spcAft>
          </a:pPr>
          <a:r>
            <a:rPr lang="tr-TR" sz="1900" kern="1200" dirty="0">
              <a:latin typeface="Segoe UI" panose="020B0502040204020203" pitchFamily="34" charset="0"/>
              <a:cs typeface="Segoe UI" panose="020B0502040204020203" pitchFamily="34" charset="0"/>
            </a:rPr>
            <a:t>Gelişimde bireysel farklılıklar vardır.</a:t>
          </a:r>
        </a:p>
      </dsp:txBody>
      <dsp:txXfrm>
        <a:off x="305255" y="3758188"/>
        <a:ext cx="10215005" cy="395461"/>
      </dsp:txXfrm>
    </dsp:sp>
    <dsp:sp modelId="{134B4244-1FD0-4D78-B749-58E59F891C57}">
      <dsp:nvSpPr>
        <dsp:cNvPr id="0" name=""/>
        <dsp:cNvSpPr/>
      </dsp:nvSpPr>
      <dsp:spPr>
        <a:xfrm>
          <a:off x="58092" y="3708756"/>
          <a:ext cx="494326" cy="494326"/>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18AFE-A26F-4826-86AA-2C1B64852584}">
      <dsp:nvSpPr>
        <dsp:cNvPr id="0" name=""/>
        <dsp:cNvSpPr/>
      </dsp:nvSpPr>
      <dsp:spPr>
        <a:xfrm rot="10800000">
          <a:off x="797860" y="498"/>
          <a:ext cx="9753597" cy="113356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366" tIns="91440" rIns="170688" bIns="91440" numCol="1" spcCol="1270" anchor="ctr" anchorCtr="0">
          <a:noAutofit/>
        </a:bodyPr>
        <a:lstStyle/>
        <a:p>
          <a:pPr lvl="0" algn="ctr" defTabSz="1066800">
            <a:lnSpc>
              <a:spcPct val="150000"/>
            </a:lnSpc>
            <a:spcBef>
              <a:spcPct val="0"/>
            </a:spcBef>
            <a:spcAft>
              <a:spcPts val="0"/>
            </a:spcAft>
          </a:pPr>
          <a:r>
            <a:rPr lang="tr-TR" sz="2400" kern="1200" dirty="0" err="1" smtClean="0">
              <a:latin typeface="Segoe UI" panose="020B0502040204020203" pitchFamily="34" charset="0"/>
              <a:cs typeface="Segoe UI" panose="020B0502040204020203" pitchFamily="34" charset="0"/>
            </a:rPr>
            <a:t>Refleksif</a:t>
          </a:r>
          <a:r>
            <a:rPr lang="tr-TR" sz="2400" kern="1200" dirty="0" smtClean="0">
              <a:latin typeface="Segoe UI" panose="020B0502040204020203" pitchFamily="34" charset="0"/>
              <a:cs typeface="Segoe UI" panose="020B0502040204020203" pitchFamily="34" charset="0"/>
            </a:rPr>
            <a:t> </a:t>
          </a:r>
          <a:r>
            <a:rPr lang="tr-TR" sz="2400" kern="1200" dirty="0">
              <a:latin typeface="Segoe UI" panose="020B0502040204020203" pitchFamily="34" charset="0"/>
              <a:cs typeface="Segoe UI" panose="020B0502040204020203" pitchFamily="34" charset="0"/>
            </a:rPr>
            <a:t>Hareketler Dönemi (0-1 </a:t>
          </a:r>
          <a:r>
            <a:rPr lang="tr-TR" sz="2400" kern="1200" dirty="0" smtClean="0">
              <a:latin typeface="Segoe UI" panose="020B0502040204020203" pitchFamily="34" charset="0"/>
              <a:cs typeface="Segoe UI" panose="020B0502040204020203" pitchFamily="34" charset="0"/>
            </a:rPr>
            <a:t>Yaş)</a:t>
          </a:r>
        </a:p>
        <a:p>
          <a:pPr lvl="0" algn="ctr" defTabSz="1066800">
            <a:lnSpc>
              <a:spcPct val="150000"/>
            </a:lnSpc>
            <a:spcBef>
              <a:spcPct val="0"/>
            </a:spcBef>
            <a:spcAft>
              <a:spcPts val="0"/>
            </a:spcAft>
          </a:pPr>
          <a:r>
            <a:rPr lang="tr-TR" sz="1400" b="1" kern="1200" dirty="0" smtClean="0">
              <a:solidFill>
                <a:schemeClr val="tx1"/>
              </a:solidFill>
            </a:rPr>
            <a:t>Bilgi kodlama evresi (Anne karnından 4 aya kadar)-Bilgi kodu çözümleme evresi (4 Aylıktan 1 yaşa kadar) </a:t>
          </a:r>
          <a:endParaRPr lang="tr-TR" sz="1400" kern="1200" dirty="0">
            <a:solidFill>
              <a:schemeClr val="tx1"/>
            </a:solidFill>
            <a:latin typeface="Segoe UI" panose="020B0502040204020203" pitchFamily="34" charset="0"/>
            <a:cs typeface="Segoe UI" panose="020B0502040204020203" pitchFamily="34" charset="0"/>
          </a:endParaRPr>
        </a:p>
      </dsp:txBody>
      <dsp:txXfrm rot="10800000">
        <a:off x="1081252" y="498"/>
        <a:ext cx="9470205" cy="1133567"/>
      </dsp:txXfrm>
    </dsp:sp>
    <dsp:sp modelId="{FA57B0DF-D3A8-4EFC-BA97-33A26FDB2205}">
      <dsp:nvSpPr>
        <dsp:cNvPr id="0" name=""/>
        <dsp:cNvSpPr/>
      </dsp:nvSpPr>
      <dsp:spPr>
        <a:xfrm>
          <a:off x="1623934" y="290206"/>
          <a:ext cx="554152" cy="554152"/>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447C36-1723-4CFE-AE5F-437D5A9D1F50}">
      <dsp:nvSpPr>
        <dsp:cNvPr id="0" name=""/>
        <dsp:cNvSpPr/>
      </dsp:nvSpPr>
      <dsp:spPr>
        <a:xfrm rot="10800000">
          <a:off x="2039548" y="1291005"/>
          <a:ext cx="7547296" cy="1029259"/>
        </a:xfrm>
        <a:prstGeom prst="homePlat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366" tIns="91440" rIns="170688" bIns="91440" numCol="1" spcCol="1270" anchor="ctr" anchorCtr="0">
          <a:noAutofit/>
        </a:bodyPr>
        <a:lstStyle/>
        <a:p>
          <a:pPr lvl="0" algn="ctr" defTabSz="1066800">
            <a:lnSpc>
              <a:spcPct val="90000"/>
            </a:lnSpc>
            <a:spcBef>
              <a:spcPct val="0"/>
            </a:spcBef>
            <a:spcAft>
              <a:spcPct val="35000"/>
            </a:spcAft>
          </a:pPr>
          <a:r>
            <a:rPr lang="tr-TR" sz="2400" kern="1200" dirty="0" smtClean="0">
              <a:latin typeface="Segoe UI" panose="020B0502040204020203" pitchFamily="34" charset="0"/>
              <a:cs typeface="Segoe UI" panose="020B0502040204020203" pitchFamily="34" charset="0"/>
            </a:rPr>
            <a:t>İlkel Hareketler Dönemi (0-2 Yaş)</a:t>
          </a:r>
        </a:p>
        <a:p>
          <a:pPr lvl="0" algn="ctr" defTabSz="1066800">
            <a:lnSpc>
              <a:spcPct val="90000"/>
            </a:lnSpc>
            <a:spcBef>
              <a:spcPct val="0"/>
            </a:spcBef>
            <a:spcAft>
              <a:spcPct val="35000"/>
            </a:spcAft>
          </a:pPr>
          <a:r>
            <a:rPr lang="tr-TR" sz="1400" b="1" kern="1200" dirty="0" smtClean="0">
              <a:solidFill>
                <a:schemeClr val="tx1"/>
              </a:solidFill>
              <a:latin typeface="+mn-lt"/>
            </a:rPr>
            <a:t>Denge</a:t>
          </a:r>
          <a:r>
            <a:rPr lang="tr-TR" sz="1400" kern="1200" dirty="0" smtClean="0">
              <a:solidFill>
                <a:schemeClr val="tx1"/>
              </a:solidFill>
              <a:latin typeface="+mn-lt"/>
              <a:cs typeface="Segoe UI" panose="020B0502040204020203" pitchFamily="34" charset="0"/>
            </a:rPr>
            <a:t>-</a:t>
          </a:r>
          <a:r>
            <a:rPr lang="tr-TR" sz="1400" b="1" kern="1200" dirty="0" err="1" smtClean="0">
              <a:solidFill>
                <a:schemeClr val="tx1"/>
              </a:solidFill>
              <a:latin typeface="+mn-lt"/>
            </a:rPr>
            <a:t>manipülatif</a:t>
          </a:r>
          <a:r>
            <a:rPr lang="tr-TR" sz="1400" b="1" kern="1200" dirty="0" smtClean="0">
              <a:solidFill>
                <a:schemeClr val="tx1"/>
              </a:solidFill>
              <a:latin typeface="+mn-lt"/>
            </a:rPr>
            <a:t>-yer değiştirme hareketleri</a:t>
          </a:r>
          <a:r>
            <a:rPr lang="tr-TR" sz="1400" kern="1200" dirty="0" smtClean="0">
              <a:solidFill>
                <a:schemeClr val="tx1"/>
              </a:solidFill>
              <a:latin typeface="+mn-lt"/>
            </a:rPr>
            <a:t> </a:t>
          </a:r>
          <a:endParaRPr lang="tr-TR" sz="1400" kern="1200" dirty="0">
            <a:solidFill>
              <a:schemeClr val="tx1"/>
            </a:solidFill>
            <a:latin typeface="+mn-lt"/>
            <a:cs typeface="Segoe UI" panose="020B0502040204020203" pitchFamily="34" charset="0"/>
          </a:endParaRPr>
        </a:p>
      </dsp:txBody>
      <dsp:txXfrm rot="10800000">
        <a:off x="2296863" y="1291005"/>
        <a:ext cx="7289981" cy="1029259"/>
      </dsp:txXfrm>
    </dsp:sp>
    <dsp:sp modelId="{CFB74F01-B342-45C9-9FC1-FB4177A19830}">
      <dsp:nvSpPr>
        <dsp:cNvPr id="0" name=""/>
        <dsp:cNvSpPr/>
      </dsp:nvSpPr>
      <dsp:spPr>
        <a:xfrm>
          <a:off x="1762472" y="1528559"/>
          <a:ext cx="554152" cy="554152"/>
        </a:xfrm>
        <a:prstGeom prst="ellipse">
          <a:avLst/>
        </a:prstGeom>
        <a:solidFill>
          <a:srgbClr val="D17B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3BECC8-BBEA-461E-9242-41416B07B8BB}">
      <dsp:nvSpPr>
        <dsp:cNvPr id="0" name=""/>
        <dsp:cNvSpPr/>
      </dsp:nvSpPr>
      <dsp:spPr>
        <a:xfrm rot="10800000">
          <a:off x="1231188" y="2477204"/>
          <a:ext cx="8886941" cy="941443"/>
        </a:xfrm>
        <a:prstGeom prst="homePlat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366" tIns="91440" rIns="170688" bIns="91440" numCol="1" spcCol="1270" anchor="ctr" anchorCtr="0">
          <a:noAutofit/>
        </a:bodyPr>
        <a:lstStyle/>
        <a:p>
          <a:pPr lvl="0" algn="ctr" defTabSz="1066800">
            <a:lnSpc>
              <a:spcPct val="90000"/>
            </a:lnSpc>
            <a:spcBef>
              <a:spcPct val="0"/>
            </a:spcBef>
            <a:spcAft>
              <a:spcPct val="35000"/>
            </a:spcAft>
          </a:pPr>
          <a:r>
            <a:rPr lang="tr-TR" sz="2400" kern="1200" dirty="0">
              <a:latin typeface="Segoe UI" panose="020B0502040204020203" pitchFamily="34" charset="0"/>
              <a:cs typeface="Segoe UI" panose="020B0502040204020203" pitchFamily="34" charset="0"/>
            </a:rPr>
            <a:t>Temel Hareketler Evresi (2-7 Yaş</a:t>
          </a:r>
          <a:r>
            <a:rPr lang="tr-TR" sz="2400" kern="1200" dirty="0" smtClean="0">
              <a:latin typeface="Segoe UI" panose="020B0502040204020203" pitchFamily="34" charset="0"/>
              <a:cs typeface="Segoe UI" panose="020B0502040204020203" pitchFamily="34" charset="0"/>
            </a:rPr>
            <a:t>)-</a:t>
          </a:r>
        </a:p>
        <a:p>
          <a:pPr lvl="0" algn="ctr" defTabSz="1066800">
            <a:lnSpc>
              <a:spcPct val="90000"/>
            </a:lnSpc>
            <a:spcBef>
              <a:spcPct val="0"/>
            </a:spcBef>
            <a:spcAft>
              <a:spcPct val="35000"/>
            </a:spcAft>
          </a:pPr>
          <a:r>
            <a:rPr lang="tr-TR" sz="1400" b="1" kern="1200" dirty="0" smtClean="0">
              <a:solidFill>
                <a:schemeClr val="tx1"/>
              </a:solidFill>
            </a:rPr>
            <a:t>Başlangıç Evresi (2-3 yaş arası)-Şekillenme Evresi (3-5 yaş arası)-Ustalaşma Evresi (5-7 Yaş arası)</a:t>
          </a:r>
          <a:endParaRPr lang="tr-TR" sz="1400" kern="1200" dirty="0">
            <a:solidFill>
              <a:schemeClr val="tx1"/>
            </a:solidFill>
            <a:latin typeface="Segoe UI" panose="020B0502040204020203" pitchFamily="34" charset="0"/>
            <a:cs typeface="Segoe UI" panose="020B0502040204020203" pitchFamily="34" charset="0"/>
          </a:endParaRPr>
        </a:p>
      </dsp:txBody>
      <dsp:txXfrm rot="10800000">
        <a:off x="1466549" y="2477204"/>
        <a:ext cx="8651580" cy="941443"/>
      </dsp:txXfrm>
    </dsp:sp>
    <dsp:sp modelId="{C84B3A2D-B707-437A-9B06-F4D1108E130E}">
      <dsp:nvSpPr>
        <dsp:cNvPr id="0" name=""/>
        <dsp:cNvSpPr/>
      </dsp:nvSpPr>
      <dsp:spPr>
        <a:xfrm>
          <a:off x="1623934" y="2670850"/>
          <a:ext cx="554152" cy="554152"/>
        </a:xfrm>
        <a:prstGeom prst="ellipse">
          <a:avLst/>
        </a:prstGeom>
        <a:solidFill>
          <a:srgbClr val="B98A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D03663-00B2-45DF-AB1D-86E461E8F147}">
      <dsp:nvSpPr>
        <dsp:cNvPr id="0" name=""/>
        <dsp:cNvSpPr/>
      </dsp:nvSpPr>
      <dsp:spPr>
        <a:xfrm rot="10800000">
          <a:off x="981787" y="3575587"/>
          <a:ext cx="9385742" cy="730932"/>
        </a:xfrm>
        <a:prstGeom prst="homePlat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366" tIns="91440" rIns="170688" bIns="91440" numCol="1" spcCol="1270" anchor="ctr" anchorCtr="0">
          <a:noAutofit/>
        </a:bodyPr>
        <a:lstStyle/>
        <a:p>
          <a:pPr lvl="0" algn="ctr" defTabSz="1066800">
            <a:lnSpc>
              <a:spcPct val="90000"/>
            </a:lnSpc>
            <a:spcBef>
              <a:spcPct val="0"/>
            </a:spcBef>
            <a:spcAft>
              <a:spcPct val="35000"/>
            </a:spcAft>
          </a:pPr>
          <a:r>
            <a:rPr lang="tr-TR" sz="2400" kern="1200" dirty="0">
              <a:latin typeface="Segoe UI" panose="020B0502040204020203" pitchFamily="34" charset="0"/>
              <a:cs typeface="Segoe UI" panose="020B0502040204020203" pitchFamily="34" charset="0"/>
            </a:rPr>
            <a:t>Özelleşmiş Hareketler Evresi (7-14 yaş ve üzeri </a:t>
          </a:r>
          <a:r>
            <a:rPr lang="tr-TR" sz="2400" kern="1200" dirty="0" smtClean="0">
              <a:latin typeface="Segoe UI" panose="020B0502040204020203" pitchFamily="34" charset="0"/>
              <a:cs typeface="Segoe UI" panose="020B0502040204020203" pitchFamily="34" charset="0"/>
            </a:rPr>
            <a:t>)</a:t>
          </a:r>
        </a:p>
        <a:p>
          <a:pPr lvl="0" algn="ctr" defTabSz="1066800">
            <a:lnSpc>
              <a:spcPct val="90000"/>
            </a:lnSpc>
            <a:spcBef>
              <a:spcPct val="0"/>
            </a:spcBef>
            <a:spcAft>
              <a:spcPct val="35000"/>
            </a:spcAft>
          </a:pPr>
          <a:r>
            <a:rPr lang="tr-TR" sz="1400" b="1" kern="1200" dirty="0" smtClean="0">
              <a:solidFill>
                <a:schemeClr val="tx1"/>
              </a:solidFill>
            </a:rPr>
            <a:t>Geçiş evresi (7-10 yaş arası)-Uygulama evresi (11-13 yaş arası)- Yaşam boyu uygulama evresi (14 yaş ve üzeri</a:t>
          </a:r>
          <a:r>
            <a:rPr lang="tr-TR" sz="2400" b="1" kern="1200" dirty="0" smtClean="0"/>
            <a:t>) </a:t>
          </a:r>
          <a:endParaRPr lang="tr-TR" sz="2400" kern="1200" dirty="0">
            <a:latin typeface="Segoe UI" panose="020B0502040204020203" pitchFamily="34" charset="0"/>
            <a:cs typeface="Segoe UI" panose="020B0502040204020203" pitchFamily="34" charset="0"/>
          </a:endParaRPr>
        </a:p>
      </dsp:txBody>
      <dsp:txXfrm rot="10800000">
        <a:off x="1164520" y="3575587"/>
        <a:ext cx="9203009" cy="730932"/>
      </dsp:txXfrm>
    </dsp:sp>
    <dsp:sp modelId="{39C7BCD0-19CB-4DF3-850D-0AA5C0BFECF9}">
      <dsp:nvSpPr>
        <dsp:cNvPr id="0" name=""/>
        <dsp:cNvSpPr/>
      </dsp:nvSpPr>
      <dsp:spPr>
        <a:xfrm>
          <a:off x="1623934" y="3663977"/>
          <a:ext cx="554152" cy="554152"/>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DE262-632A-48BB-8A30-15EC01F9452C}">
      <dsp:nvSpPr>
        <dsp:cNvPr id="0" name=""/>
        <dsp:cNvSpPr/>
      </dsp:nvSpPr>
      <dsp:spPr>
        <a:xfrm>
          <a:off x="1083" y="1441358"/>
          <a:ext cx="4226583" cy="253594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tx1"/>
              </a:solidFill>
            </a:rPr>
            <a:t>Alıcı dil, </a:t>
          </a:r>
          <a:r>
            <a:rPr lang="tr-TR" sz="3200" kern="1200" dirty="0" smtClean="0">
              <a:solidFill>
                <a:schemeClr val="tx1"/>
              </a:solidFill>
            </a:rPr>
            <a:t>başkalarının iletişimini anlama ve anlamlandırma sürecini kapsar.</a:t>
          </a:r>
          <a:endParaRPr lang="tr-TR" sz="3200" kern="1200" dirty="0">
            <a:solidFill>
              <a:schemeClr val="tx1"/>
            </a:solidFill>
          </a:endParaRPr>
        </a:p>
      </dsp:txBody>
      <dsp:txXfrm>
        <a:off x="1083" y="1441358"/>
        <a:ext cx="4226583" cy="2535949"/>
      </dsp:txXfrm>
    </dsp:sp>
    <dsp:sp modelId="{FBE2C81A-7F77-4A14-87D0-69794501664E}">
      <dsp:nvSpPr>
        <dsp:cNvPr id="0" name=""/>
        <dsp:cNvSpPr/>
      </dsp:nvSpPr>
      <dsp:spPr>
        <a:xfrm>
          <a:off x="4650325" y="1441358"/>
          <a:ext cx="4226583" cy="253594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tx1"/>
              </a:solidFill>
            </a:rPr>
            <a:t>İfade edici dil </a:t>
          </a:r>
          <a:r>
            <a:rPr lang="tr-TR" sz="3200" kern="1200" dirty="0" smtClean="0">
              <a:solidFill>
                <a:schemeClr val="tx1"/>
              </a:solidFill>
            </a:rPr>
            <a:t>ise duyguları, düşünceleri, istekleri başka birine aktarma olarak adlandırılabilir. </a:t>
          </a:r>
          <a:endParaRPr lang="tr-TR" sz="3200" kern="1200" dirty="0">
            <a:solidFill>
              <a:schemeClr val="tx1"/>
            </a:solidFill>
          </a:endParaRPr>
        </a:p>
      </dsp:txBody>
      <dsp:txXfrm>
        <a:off x="4650325" y="1441358"/>
        <a:ext cx="4226583" cy="25359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0C2A5-D938-423A-8489-D43297ED28E1}">
      <dsp:nvSpPr>
        <dsp:cNvPr id="0" name=""/>
        <dsp:cNvSpPr/>
      </dsp:nvSpPr>
      <dsp:spPr>
        <a:xfrm>
          <a:off x="3965986" y="1345"/>
          <a:ext cx="5948980" cy="728299"/>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kern="1200" dirty="0" err="1">
              <a:latin typeface="Segoe UI" panose="020B0502040204020203" pitchFamily="34" charset="0"/>
              <a:cs typeface="Segoe UI" panose="020B0502040204020203" pitchFamily="34" charset="0"/>
            </a:rPr>
            <a:t>Noam</a:t>
          </a:r>
          <a:r>
            <a:rPr lang="tr-TR" sz="1500" kern="1200" dirty="0">
              <a:latin typeface="Segoe UI" panose="020B0502040204020203" pitchFamily="34" charset="0"/>
              <a:cs typeface="Segoe UI" panose="020B0502040204020203" pitchFamily="34" charset="0"/>
            </a:rPr>
            <a:t> Chomsky</a:t>
          </a:r>
        </a:p>
        <a:p>
          <a:pPr marL="114300" lvl="1" indent="-114300" algn="l" defTabSz="666750">
            <a:lnSpc>
              <a:spcPct val="90000"/>
            </a:lnSpc>
            <a:spcBef>
              <a:spcPct val="0"/>
            </a:spcBef>
            <a:spcAft>
              <a:spcPct val="15000"/>
            </a:spcAft>
            <a:buChar char="••"/>
          </a:pPr>
          <a:r>
            <a:rPr lang="tr-TR" sz="1500" kern="1200" dirty="0">
              <a:latin typeface="Segoe UI" panose="020B0502040204020203" pitchFamily="34" charset="0"/>
              <a:cs typeface="Segoe UI" panose="020B0502040204020203" pitchFamily="34" charset="0"/>
            </a:rPr>
            <a:t>Steven </a:t>
          </a:r>
          <a:r>
            <a:rPr lang="tr-TR" sz="1500" kern="1200" dirty="0" err="1">
              <a:latin typeface="Segoe UI" panose="020B0502040204020203" pitchFamily="34" charset="0"/>
              <a:cs typeface="Segoe UI" panose="020B0502040204020203" pitchFamily="34" charset="0"/>
            </a:rPr>
            <a:t>Pinker</a:t>
          </a:r>
          <a:endParaRPr lang="tr-TR" sz="1500" kern="1200" dirty="0">
            <a:latin typeface="Segoe UI" panose="020B0502040204020203" pitchFamily="34" charset="0"/>
            <a:cs typeface="Segoe UI" panose="020B0502040204020203" pitchFamily="34" charset="0"/>
          </a:endParaRPr>
        </a:p>
      </dsp:txBody>
      <dsp:txXfrm>
        <a:off x="3965986" y="92382"/>
        <a:ext cx="5675868" cy="546225"/>
      </dsp:txXfrm>
    </dsp:sp>
    <dsp:sp modelId="{0C769D7A-9C1F-4854-A744-04B40B199881}">
      <dsp:nvSpPr>
        <dsp:cNvPr id="0" name=""/>
        <dsp:cNvSpPr/>
      </dsp:nvSpPr>
      <dsp:spPr>
        <a:xfrm>
          <a:off x="0" y="1345"/>
          <a:ext cx="3965986" cy="7282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tr-TR" sz="2700" kern="1200" dirty="0" err="1">
              <a:latin typeface="Segoe UI" panose="020B0502040204020203" pitchFamily="34" charset="0"/>
              <a:cs typeface="Segoe UI" panose="020B0502040204020203" pitchFamily="34" charset="0"/>
            </a:rPr>
            <a:t>Doğuştancı</a:t>
          </a:r>
          <a:r>
            <a:rPr lang="tr-TR" sz="2700" kern="1200" dirty="0">
              <a:latin typeface="Segoe UI" panose="020B0502040204020203" pitchFamily="34" charset="0"/>
              <a:cs typeface="Segoe UI" panose="020B0502040204020203" pitchFamily="34" charset="0"/>
            </a:rPr>
            <a:t> Yaklaşım</a:t>
          </a:r>
        </a:p>
      </dsp:txBody>
      <dsp:txXfrm>
        <a:off x="35553" y="36898"/>
        <a:ext cx="3894880" cy="657193"/>
      </dsp:txXfrm>
    </dsp:sp>
    <dsp:sp modelId="{8F79204F-64B4-4D31-BC1A-3C13C40E2A3C}">
      <dsp:nvSpPr>
        <dsp:cNvPr id="0" name=""/>
        <dsp:cNvSpPr/>
      </dsp:nvSpPr>
      <dsp:spPr>
        <a:xfrm>
          <a:off x="3965986" y="802474"/>
          <a:ext cx="5948980" cy="728299"/>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kern="1200" dirty="0" err="1">
              <a:latin typeface="Segoe UI" panose="020B0502040204020203" pitchFamily="34" charset="0"/>
              <a:cs typeface="Segoe UI" panose="020B0502040204020203" pitchFamily="34" charset="0"/>
            </a:rPr>
            <a:t>Skinner</a:t>
          </a:r>
          <a:endParaRPr lang="tr-TR" sz="1500" kern="1200" dirty="0">
            <a:latin typeface="Segoe UI" panose="020B0502040204020203" pitchFamily="34" charset="0"/>
            <a:cs typeface="Segoe UI" panose="020B0502040204020203" pitchFamily="34" charset="0"/>
          </a:endParaRPr>
        </a:p>
      </dsp:txBody>
      <dsp:txXfrm>
        <a:off x="3965986" y="893511"/>
        <a:ext cx="5675868" cy="546225"/>
      </dsp:txXfrm>
    </dsp:sp>
    <dsp:sp modelId="{49D2D6E0-4AE6-429C-A780-F447064D89E3}">
      <dsp:nvSpPr>
        <dsp:cNvPr id="0" name=""/>
        <dsp:cNvSpPr/>
      </dsp:nvSpPr>
      <dsp:spPr>
        <a:xfrm>
          <a:off x="0" y="802474"/>
          <a:ext cx="3965986" cy="72829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tr-TR" sz="2700" kern="1200" dirty="0">
              <a:latin typeface="Segoe UI" panose="020B0502040204020203" pitchFamily="34" charset="0"/>
              <a:cs typeface="Segoe UI" panose="020B0502040204020203" pitchFamily="34" charset="0"/>
            </a:rPr>
            <a:t>Davranışçı Kuram</a:t>
          </a:r>
        </a:p>
      </dsp:txBody>
      <dsp:txXfrm>
        <a:off x="35553" y="838027"/>
        <a:ext cx="3894880" cy="657193"/>
      </dsp:txXfrm>
    </dsp:sp>
    <dsp:sp modelId="{A4B9B983-86DA-4CA2-824D-88B672C930CA}">
      <dsp:nvSpPr>
        <dsp:cNvPr id="0" name=""/>
        <dsp:cNvSpPr/>
      </dsp:nvSpPr>
      <dsp:spPr>
        <a:xfrm>
          <a:off x="3965986" y="1603603"/>
          <a:ext cx="5948980" cy="728299"/>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kern="1200" dirty="0">
              <a:latin typeface="Segoe UI" panose="020B0502040204020203" pitchFamily="34" charset="0"/>
              <a:cs typeface="Segoe UI" panose="020B0502040204020203" pitchFamily="34" charset="0"/>
            </a:rPr>
            <a:t>Albert </a:t>
          </a:r>
          <a:r>
            <a:rPr lang="tr-TR" sz="1500" kern="1200" dirty="0" err="1">
              <a:latin typeface="Segoe UI" panose="020B0502040204020203" pitchFamily="34" charset="0"/>
              <a:cs typeface="Segoe UI" panose="020B0502040204020203" pitchFamily="34" charset="0"/>
            </a:rPr>
            <a:t>Bandura</a:t>
          </a:r>
          <a:endParaRPr lang="tr-TR" sz="1500" kern="1200" dirty="0">
            <a:latin typeface="Segoe UI" panose="020B0502040204020203" pitchFamily="34" charset="0"/>
            <a:cs typeface="Segoe UI" panose="020B0502040204020203" pitchFamily="34" charset="0"/>
          </a:endParaRPr>
        </a:p>
      </dsp:txBody>
      <dsp:txXfrm>
        <a:off x="3965986" y="1694640"/>
        <a:ext cx="5675868" cy="546225"/>
      </dsp:txXfrm>
    </dsp:sp>
    <dsp:sp modelId="{EADE61BB-8F0B-4943-82C7-2C6E49EACB0C}">
      <dsp:nvSpPr>
        <dsp:cNvPr id="0" name=""/>
        <dsp:cNvSpPr/>
      </dsp:nvSpPr>
      <dsp:spPr>
        <a:xfrm>
          <a:off x="0" y="1603603"/>
          <a:ext cx="3965986" cy="72829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tr-TR" sz="2700" kern="1200" dirty="0">
              <a:latin typeface="Segoe UI" panose="020B0502040204020203" pitchFamily="34" charset="0"/>
              <a:cs typeface="Segoe UI" panose="020B0502040204020203" pitchFamily="34" charset="0"/>
            </a:rPr>
            <a:t>Sosyal Öğrenme Kuramı</a:t>
          </a:r>
        </a:p>
      </dsp:txBody>
      <dsp:txXfrm>
        <a:off x="35553" y="1639156"/>
        <a:ext cx="3894880" cy="657193"/>
      </dsp:txXfrm>
    </dsp:sp>
    <dsp:sp modelId="{CEB34B4A-C276-43EE-8E2F-D8869C315C5D}">
      <dsp:nvSpPr>
        <dsp:cNvPr id="0" name=""/>
        <dsp:cNvSpPr/>
      </dsp:nvSpPr>
      <dsp:spPr>
        <a:xfrm>
          <a:off x="3965986" y="2404732"/>
          <a:ext cx="5948980" cy="728299"/>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kern="1200" dirty="0">
              <a:latin typeface="Segoe UI" panose="020B0502040204020203" pitchFamily="34" charset="0"/>
              <a:cs typeface="Segoe UI" panose="020B0502040204020203" pitchFamily="34" charset="0"/>
            </a:rPr>
            <a:t>Jean </a:t>
          </a:r>
          <a:r>
            <a:rPr lang="tr-TR" sz="1500" kern="1200" dirty="0" err="1">
              <a:latin typeface="Segoe UI" panose="020B0502040204020203" pitchFamily="34" charset="0"/>
              <a:cs typeface="Segoe UI" panose="020B0502040204020203" pitchFamily="34" charset="0"/>
            </a:rPr>
            <a:t>Piaget</a:t>
          </a:r>
          <a:endParaRPr lang="tr-TR" sz="1500" kern="1200" dirty="0">
            <a:latin typeface="Segoe UI" panose="020B0502040204020203" pitchFamily="34" charset="0"/>
            <a:cs typeface="Segoe UI" panose="020B0502040204020203" pitchFamily="34" charset="0"/>
          </a:endParaRPr>
        </a:p>
      </dsp:txBody>
      <dsp:txXfrm>
        <a:off x="3965986" y="2495769"/>
        <a:ext cx="5675868" cy="546225"/>
      </dsp:txXfrm>
    </dsp:sp>
    <dsp:sp modelId="{34CD63FD-D8D0-4738-825B-08826A178F6C}">
      <dsp:nvSpPr>
        <dsp:cNvPr id="0" name=""/>
        <dsp:cNvSpPr/>
      </dsp:nvSpPr>
      <dsp:spPr>
        <a:xfrm>
          <a:off x="0" y="2404732"/>
          <a:ext cx="3965986" cy="7282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tr-TR" sz="2700" kern="1200" dirty="0">
              <a:latin typeface="Segoe UI" panose="020B0502040204020203" pitchFamily="34" charset="0"/>
              <a:cs typeface="Segoe UI" panose="020B0502040204020203" pitchFamily="34" charset="0"/>
            </a:rPr>
            <a:t>Bilişsel Gelişim</a:t>
          </a:r>
        </a:p>
      </dsp:txBody>
      <dsp:txXfrm>
        <a:off x="35553" y="2440285"/>
        <a:ext cx="3894880" cy="657193"/>
      </dsp:txXfrm>
    </dsp:sp>
    <dsp:sp modelId="{D9C55589-7532-4746-AA7E-D43B3EC77C3F}">
      <dsp:nvSpPr>
        <dsp:cNvPr id="0" name=""/>
        <dsp:cNvSpPr/>
      </dsp:nvSpPr>
      <dsp:spPr>
        <a:xfrm>
          <a:off x="3965986" y="3205861"/>
          <a:ext cx="5948980" cy="728299"/>
        </a:xfrm>
        <a:prstGeom prst="rightArrow">
          <a:avLst>
            <a:gd name="adj1" fmla="val 75000"/>
            <a:gd name="adj2" fmla="val 5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kern="1200" dirty="0" err="1">
              <a:latin typeface="Segoe UI" panose="020B0502040204020203" pitchFamily="34" charset="0"/>
              <a:cs typeface="Segoe UI" panose="020B0502040204020203" pitchFamily="34" charset="0"/>
            </a:rPr>
            <a:t>Vygotsky</a:t>
          </a:r>
          <a:endParaRPr lang="tr-TR" sz="1500" kern="1200" dirty="0">
            <a:latin typeface="Segoe UI" panose="020B0502040204020203" pitchFamily="34" charset="0"/>
            <a:cs typeface="Segoe UI" panose="020B0502040204020203" pitchFamily="34" charset="0"/>
          </a:endParaRPr>
        </a:p>
        <a:p>
          <a:pPr marL="114300" lvl="1" indent="-114300" algn="l" defTabSz="666750">
            <a:lnSpc>
              <a:spcPct val="90000"/>
            </a:lnSpc>
            <a:spcBef>
              <a:spcPct val="0"/>
            </a:spcBef>
            <a:spcAft>
              <a:spcPct val="15000"/>
            </a:spcAft>
            <a:buChar char="••"/>
          </a:pPr>
          <a:r>
            <a:rPr lang="tr-TR" sz="1500" kern="1200" dirty="0" err="1">
              <a:latin typeface="Segoe UI" panose="020B0502040204020203" pitchFamily="34" charset="0"/>
              <a:cs typeface="Segoe UI" panose="020B0502040204020203" pitchFamily="34" charset="0"/>
            </a:rPr>
            <a:t>Bruner</a:t>
          </a:r>
          <a:endParaRPr lang="tr-TR" sz="1500" kern="1200" dirty="0">
            <a:latin typeface="Segoe UI" panose="020B0502040204020203" pitchFamily="34" charset="0"/>
            <a:cs typeface="Segoe UI" panose="020B0502040204020203" pitchFamily="34" charset="0"/>
          </a:endParaRPr>
        </a:p>
      </dsp:txBody>
      <dsp:txXfrm>
        <a:off x="3965986" y="3296898"/>
        <a:ext cx="5675868" cy="546225"/>
      </dsp:txXfrm>
    </dsp:sp>
    <dsp:sp modelId="{169B8D39-F1A8-4CDD-923C-F49C134FD160}">
      <dsp:nvSpPr>
        <dsp:cNvPr id="0" name=""/>
        <dsp:cNvSpPr/>
      </dsp:nvSpPr>
      <dsp:spPr>
        <a:xfrm>
          <a:off x="0" y="3205861"/>
          <a:ext cx="3965986" cy="7282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tr-TR" sz="2700" kern="1200" dirty="0">
              <a:latin typeface="Segoe UI" panose="020B0502040204020203" pitchFamily="34" charset="0"/>
              <a:cs typeface="Segoe UI" panose="020B0502040204020203" pitchFamily="34" charset="0"/>
            </a:rPr>
            <a:t>Sosyokültürel Yaklaşım</a:t>
          </a:r>
        </a:p>
      </dsp:txBody>
      <dsp:txXfrm>
        <a:off x="35553" y="3241414"/>
        <a:ext cx="3894880" cy="6571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2A883-9522-4F54-A4AB-E4D7BE6704B5}">
      <dsp:nvSpPr>
        <dsp:cNvPr id="0" name=""/>
        <dsp:cNvSpPr/>
      </dsp:nvSpPr>
      <dsp:spPr>
        <a:xfrm>
          <a:off x="2460564" y="1184"/>
          <a:ext cx="1803899" cy="48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Konuşma Öncesi Dönem</a:t>
          </a:r>
          <a:endParaRPr lang="tr-TR" sz="1100" b="1" kern="1200" dirty="0"/>
        </a:p>
      </dsp:txBody>
      <dsp:txXfrm>
        <a:off x="2474808" y="15428"/>
        <a:ext cx="1775411" cy="457824"/>
      </dsp:txXfrm>
    </dsp:sp>
    <dsp:sp modelId="{A7E824C0-1438-4911-A84E-7B16C1F38EA6}">
      <dsp:nvSpPr>
        <dsp:cNvPr id="0" name=""/>
        <dsp:cNvSpPr/>
      </dsp:nvSpPr>
      <dsp:spPr>
        <a:xfrm>
          <a:off x="2640954" y="487497"/>
          <a:ext cx="180389" cy="364734"/>
        </a:xfrm>
        <a:custGeom>
          <a:avLst/>
          <a:gdLst/>
          <a:ahLst/>
          <a:cxnLst/>
          <a:rect l="0" t="0" r="0" b="0"/>
          <a:pathLst>
            <a:path>
              <a:moveTo>
                <a:pt x="0" y="0"/>
              </a:moveTo>
              <a:lnTo>
                <a:pt x="0" y="364734"/>
              </a:lnTo>
              <a:lnTo>
                <a:pt x="180389" y="3647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2A525F-E6BA-4860-838C-3A395CF68F57}">
      <dsp:nvSpPr>
        <dsp:cNvPr id="0" name=""/>
        <dsp:cNvSpPr/>
      </dsp:nvSpPr>
      <dsp:spPr>
        <a:xfrm>
          <a:off x="2821344" y="609075"/>
          <a:ext cx="940995" cy="486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Farklılaşmış Ağlamalar</a:t>
          </a:r>
          <a:endParaRPr lang="tr-TR" sz="1100" kern="1200" dirty="0"/>
        </a:p>
      </dsp:txBody>
      <dsp:txXfrm>
        <a:off x="2835588" y="623319"/>
        <a:ext cx="912507" cy="457824"/>
      </dsp:txXfrm>
    </dsp:sp>
    <dsp:sp modelId="{E21062C9-2A8B-4E43-9E1D-7E5F415F341D}">
      <dsp:nvSpPr>
        <dsp:cNvPr id="0" name=""/>
        <dsp:cNvSpPr/>
      </dsp:nvSpPr>
      <dsp:spPr>
        <a:xfrm>
          <a:off x="2640954" y="487497"/>
          <a:ext cx="180389" cy="972625"/>
        </a:xfrm>
        <a:custGeom>
          <a:avLst/>
          <a:gdLst/>
          <a:ahLst/>
          <a:cxnLst/>
          <a:rect l="0" t="0" r="0" b="0"/>
          <a:pathLst>
            <a:path>
              <a:moveTo>
                <a:pt x="0" y="0"/>
              </a:moveTo>
              <a:lnTo>
                <a:pt x="0" y="972625"/>
              </a:lnTo>
              <a:lnTo>
                <a:pt x="180389" y="9726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AB0E70-6818-4DED-AE0A-B9081BF63AAC}">
      <dsp:nvSpPr>
        <dsp:cNvPr id="0" name=""/>
        <dsp:cNvSpPr/>
      </dsp:nvSpPr>
      <dsp:spPr>
        <a:xfrm>
          <a:off x="2821344" y="1216966"/>
          <a:ext cx="1276862" cy="486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Agulama</a:t>
          </a:r>
          <a:endParaRPr lang="tr-TR" sz="1100" kern="1200" dirty="0"/>
        </a:p>
      </dsp:txBody>
      <dsp:txXfrm>
        <a:off x="2835588" y="1231210"/>
        <a:ext cx="1248374" cy="457824"/>
      </dsp:txXfrm>
    </dsp:sp>
    <dsp:sp modelId="{158807D7-0978-4766-BF33-8899A0DDE55F}">
      <dsp:nvSpPr>
        <dsp:cNvPr id="0" name=""/>
        <dsp:cNvSpPr/>
      </dsp:nvSpPr>
      <dsp:spPr>
        <a:xfrm>
          <a:off x="2640954" y="487497"/>
          <a:ext cx="180389" cy="1580516"/>
        </a:xfrm>
        <a:custGeom>
          <a:avLst/>
          <a:gdLst/>
          <a:ahLst/>
          <a:cxnLst/>
          <a:rect l="0" t="0" r="0" b="0"/>
          <a:pathLst>
            <a:path>
              <a:moveTo>
                <a:pt x="0" y="0"/>
              </a:moveTo>
              <a:lnTo>
                <a:pt x="0" y="1580516"/>
              </a:lnTo>
              <a:lnTo>
                <a:pt x="180389" y="1580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FCDE98-F72D-4BF5-9661-585E9B1DA465}">
      <dsp:nvSpPr>
        <dsp:cNvPr id="0" name=""/>
        <dsp:cNvSpPr/>
      </dsp:nvSpPr>
      <dsp:spPr>
        <a:xfrm>
          <a:off x="2821344" y="1824857"/>
          <a:ext cx="1427892" cy="486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Çağıldama</a:t>
          </a:r>
          <a:endParaRPr lang="tr-TR" sz="1100" kern="1200" dirty="0"/>
        </a:p>
      </dsp:txBody>
      <dsp:txXfrm>
        <a:off x="2835588" y="1839101"/>
        <a:ext cx="1399404" cy="457824"/>
      </dsp:txXfrm>
    </dsp:sp>
    <dsp:sp modelId="{4F24B361-0020-436D-8D08-262D1EAE72D7}">
      <dsp:nvSpPr>
        <dsp:cNvPr id="0" name=""/>
        <dsp:cNvSpPr/>
      </dsp:nvSpPr>
      <dsp:spPr>
        <a:xfrm>
          <a:off x="2640954" y="487497"/>
          <a:ext cx="180389" cy="2145551"/>
        </a:xfrm>
        <a:custGeom>
          <a:avLst/>
          <a:gdLst/>
          <a:ahLst/>
          <a:cxnLst/>
          <a:rect l="0" t="0" r="0" b="0"/>
          <a:pathLst>
            <a:path>
              <a:moveTo>
                <a:pt x="0" y="0"/>
              </a:moveTo>
              <a:lnTo>
                <a:pt x="0" y="2145551"/>
              </a:lnTo>
              <a:lnTo>
                <a:pt x="180389" y="21455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12201A-108A-4A09-A32C-B128685043B1}">
      <dsp:nvSpPr>
        <dsp:cNvPr id="0" name=""/>
        <dsp:cNvSpPr/>
      </dsp:nvSpPr>
      <dsp:spPr>
        <a:xfrm>
          <a:off x="2821344" y="2432748"/>
          <a:ext cx="1704296" cy="400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Tamamlanmamış Taklit</a:t>
          </a:r>
          <a:endParaRPr lang="tr-TR" sz="1100" kern="1200" dirty="0"/>
        </a:p>
      </dsp:txBody>
      <dsp:txXfrm>
        <a:off x="2833077" y="2444481"/>
        <a:ext cx="1680830" cy="377134"/>
      </dsp:txXfrm>
    </dsp:sp>
    <dsp:sp modelId="{4260E3F4-6AD8-442D-A0C7-1EC6C60D9E29}">
      <dsp:nvSpPr>
        <dsp:cNvPr id="0" name=""/>
        <dsp:cNvSpPr/>
      </dsp:nvSpPr>
      <dsp:spPr>
        <a:xfrm>
          <a:off x="2488839" y="487497"/>
          <a:ext cx="152115" cy="2743835"/>
        </a:xfrm>
        <a:custGeom>
          <a:avLst/>
          <a:gdLst/>
          <a:ahLst/>
          <a:cxnLst/>
          <a:rect l="0" t="0" r="0" b="0"/>
          <a:pathLst>
            <a:path>
              <a:moveTo>
                <a:pt x="152115" y="0"/>
              </a:moveTo>
              <a:lnTo>
                <a:pt x="0" y="2743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0A82EF-2987-4C03-9F0F-7844D06FA38A}">
      <dsp:nvSpPr>
        <dsp:cNvPr id="0" name=""/>
        <dsp:cNvSpPr/>
      </dsp:nvSpPr>
      <dsp:spPr>
        <a:xfrm>
          <a:off x="2488839" y="2988176"/>
          <a:ext cx="2525169" cy="486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Taklit ya da </a:t>
          </a:r>
          <a:r>
            <a:rPr lang="tr-TR" sz="1100" b="1" kern="1200" dirty="0" err="1" smtClean="0"/>
            <a:t>Yansılama</a:t>
          </a:r>
          <a:endParaRPr lang="tr-TR" sz="1100" kern="1200" dirty="0"/>
        </a:p>
      </dsp:txBody>
      <dsp:txXfrm>
        <a:off x="2503083" y="3002420"/>
        <a:ext cx="2496681" cy="457824"/>
      </dsp:txXfrm>
    </dsp:sp>
    <dsp:sp modelId="{61009C76-C8CB-4191-BCA5-5CE5FC8C158C}">
      <dsp:nvSpPr>
        <dsp:cNvPr id="0" name=""/>
        <dsp:cNvSpPr/>
      </dsp:nvSpPr>
      <dsp:spPr>
        <a:xfrm>
          <a:off x="5201059" y="1184"/>
          <a:ext cx="1943052" cy="48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Konuşma Dönemi</a:t>
          </a:r>
          <a:endParaRPr lang="tr-TR" sz="1100" b="1" kern="1200" dirty="0"/>
        </a:p>
      </dsp:txBody>
      <dsp:txXfrm>
        <a:off x="5215303" y="15428"/>
        <a:ext cx="1914564" cy="457824"/>
      </dsp:txXfrm>
    </dsp:sp>
    <dsp:sp modelId="{DE02C4C8-8AD0-4955-AB4E-B4B59E7DB7E6}">
      <dsp:nvSpPr>
        <dsp:cNvPr id="0" name=""/>
        <dsp:cNvSpPr/>
      </dsp:nvSpPr>
      <dsp:spPr>
        <a:xfrm>
          <a:off x="5395365" y="487497"/>
          <a:ext cx="194305" cy="364734"/>
        </a:xfrm>
        <a:custGeom>
          <a:avLst/>
          <a:gdLst/>
          <a:ahLst/>
          <a:cxnLst/>
          <a:rect l="0" t="0" r="0" b="0"/>
          <a:pathLst>
            <a:path>
              <a:moveTo>
                <a:pt x="0" y="0"/>
              </a:moveTo>
              <a:lnTo>
                <a:pt x="0" y="364734"/>
              </a:lnTo>
              <a:lnTo>
                <a:pt x="194305" y="3647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C6D201-7420-4C0E-884B-7C21211647AB}">
      <dsp:nvSpPr>
        <dsp:cNvPr id="0" name=""/>
        <dsp:cNvSpPr/>
      </dsp:nvSpPr>
      <dsp:spPr>
        <a:xfrm>
          <a:off x="5589670" y="609075"/>
          <a:ext cx="2051298" cy="486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Ses Sözcük Dönemi (9-12 Ay) </a:t>
          </a:r>
          <a:endParaRPr lang="tr-TR" sz="1100" kern="1200" dirty="0"/>
        </a:p>
      </dsp:txBody>
      <dsp:txXfrm>
        <a:off x="5603914" y="623319"/>
        <a:ext cx="2022810" cy="457824"/>
      </dsp:txXfrm>
    </dsp:sp>
    <dsp:sp modelId="{24722D3A-0C9A-4EB3-BC27-4FE41D6321E2}">
      <dsp:nvSpPr>
        <dsp:cNvPr id="0" name=""/>
        <dsp:cNvSpPr/>
      </dsp:nvSpPr>
      <dsp:spPr>
        <a:xfrm>
          <a:off x="5395365" y="487497"/>
          <a:ext cx="194305" cy="972625"/>
        </a:xfrm>
        <a:custGeom>
          <a:avLst/>
          <a:gdLst/>
          <a:ahLst/>
          <a:cxnLst/>
          <a:rect l="0" t="0" r="0" b="0"/>
          <a:pathLst>
            <a:path>
              <a:moveTo>
                <a:pt x="0" y="0"/>
              </a:moveTo>
              <a:lnTo>
                <a:pt x="0" y="972625"/>
              </a:lnTo>
              <a:lnTo>
                <a:pt x="194305" y="9726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7E1F44-A9B3-4EAE-A690-A1B5E817794D}">
      <dsp:nvSpPr>
        <dsp:cNvPr id="0" name=""/>
        <dsp:cNvSpPr/>
      </dsp:nvSpPr>
      <dsp:spPr>
        <a:xfrm>
          <a:off x="5589670" y="1216966"/>
          <a:ext cx="2350555" cy="486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Tek Sözcük ile Konuşma Dönemi (12-18 Ay) </a:t>
          </a:r>
          <a:endParaRPr lang="tr-TR" sz="1100" kern="1200" dirty="0"/>
        </a:p>
      </dsp:txBody>
      <dsp:txXfrm>
        <a:off x="5603914" y="1231210"/>
        <a:ext cx="2322067" cy="457824"/>
      </dsp:txXfrm>
    </dsp:sp>
    <dsp:sp modelId="{6B2389FC-A57B-4863-901C-2E1E37DA70ED}">
      <dsp:nvSpPr>
        <dsp:cNvPr id="0" name=""/>
        <dsp:cNvSpPr/>
      </dsp:nvSpPr>
      <dsp:spPr>
        <a:xfrm>
          <a:off x="5395365" y="487497"/>
          <a:ext cx="194305" cy="1580516"/>
        </a:xfrm>
        <a:custGeom>
          <a:avLst/>
          <a:gdLst/>
          <a:ahLst/>
          <a:cxnLst/>
          <a:rect l="0" t="0" r="0" b="0"/>
          <a:pathLst>
            <a:path>
              <a:moveTo>
                <a:pt x="0" y="0"/>
              </a:moveTo>
              <a:lnTo>
                <a:pt x="0" y="1580516"/>
              </a:lnTo>
              <a:lnTo>
                <a:pt x="194305" y="1580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A6856B-A60C-48C4-BA84-AA801EF2FCCF}">
      <dsp:nvSpPr>
        <dsp:cNvPr id="0" name=""/>
        <dsp:cNvSpPr/>
      </dsp:nvSpPr>
      <dsp:spPr>
        <a:xfrm>
          <a:off x="5589670" y="1824857"/>
          <a:ext cx="2801721" cy="486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İki Sözcüklü İfadeler ile Konuşma Dönemi (12-18 Ay)</a:t>
          </a:r>
          <a:endParaRPr lang="tr-TR" sz="1100" kern="1200" dirty="0"/>
        </a:p>
      </dsp:txBody>
      <dsp:txXfrm>
        <a:off x="5603914" y="1839101"/>
        <a:ext cx="2773233" cy="457824"/>
      </dsp:txXfrm>
    </dsp:sp>
    <dsp:sp modelId="{40269213-511D-4AE0-AA86-30E1274A2770}">
      <dsp:nvSpPr>
        <dsp:cNvPr id="0" name=""/>
        <dsp:cNvSpPr/>
      </dsp:nvSpPr>
      <dsp:spPr>
        <a:xfrm>
          <a:off x="5395365" y="487497"/>
          <a:ext cx="194305" cy="2188407"/>
        </a:xfrm>
        <a:custGeom>
          <a:avLst/>
          <a:gdLst/>
          <a:ahLst/>
          <a:cxnLst/>
          <a:rect l="0" t="0" r="0" b="0"/>
          <a:pathLst>
            <a:path>
              <a:moveTo>
                <a:pt x="0" y="0"/>
              </a:moveTo>
              <a:lnTo>
                <a:pt x="0" y="2188407"/>
              </a:lnTo>
              <a:lnTo>
                <a:pt x="194305" y="21884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0B9FEE-B7F0-43BF-86AF-7DC639EF1987}">
      <dsp:nvSpPr>
        <dsp:cNvPr id="0" name=""/>
        <dsp:cNvSpPr/>
      </dsp:nvSpPr>
      <dsp:spPr>
        <a:xfrm>
          <a:off x="5589670" y="2432748"/>
          <a:ext cx="3424684" cy="486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Üç ve Daha Fazla Sözcüklü İfadeler ile Konuşma Dönemi (2-3 Yaş) </a:t>
          </a:r>
          <a:endParaRPr lang="tr-TR" sz="1100" kern="1200" dirty="0"/>
        </a:p>
      </dsp:txBody>
      <dsp:txXfrm>
        <a:off x="5603914" y="2446992"/>
        <a:ext cx="3396196" cy="457824"/>
      </dsp:txXfrm>
    </dsp:sp>
    <dsp:sp modelId="{1E4E1572-F977-4B42-9706-495339B1C5CC}">
      <dsp:nvSpPr>
        <dsp:cNvPr id="0" name=""/>
        <dsp:cNvSpPr/>
      </dsp:nvSpPr>
      <dsp:spPr>
        <a:xfrm>
          <a:off x="5395365" y="487497"/>
          <a:ext cx="194305" cy="2796298"/>
        </a:xfrm>
        <a:custGeom>
          <a:avLst/>
          <a:gdLst/>
          <a:ahLst/>
          <a:cxnLst/>
          <a:rect l="0" t="0" r="0" b="0"/>
          <a:pathLst>
            <a:path>
              <a:moveTo>
                <a:pt x="0" y="0"/>
              </a:moveTo>
              <a:lnTo>
                <a:pt x="0" y="2796298"/>
              </a:lnTo>
              <a:lnTo>
                <a:pt x="194305" y="27962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29142-6809-4B4A-B8BA-F538692ED802}">
      <dsp:nvSpPr>
        <dsp:cNvPr id="0" name=""/>
        <dsp:cNvSpPr/>
      </dsp:nvSpPr>
      <dsp:spPr>
        <a:xfrm>
          <a:off x="5589670" y="3040639"/>
          <a:ext cx="3753836" cy="486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Gramere Uygun Konuşma Dönemi (3-6 Yaş)</a:t>
          </a:r>
          <a:endParaRPr lang="tr-TR" sz="1100" kern="1200" dirty="0"/>
        </a:p>
      </dsp:txBody>
      <dsp:txXfrm>
        <a:off x="5603914" y="3054883"/>
        <a:ext cx="3725348" cy="4578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8C8BE-D238-4EA0-AA5D-F6C91D4BABFE}">
      <dsp:nvSpPr>
        <dsp:cNvPr id="0" name=""/>
        <dsp:cNvSpPr/>
      </dsp:nvSpPr>
      <dsp:spPr>
        <a:xfrm>
          <a:off x="1324" y="279500"/>
          <a:ext cx="5164944" cy="3098966"/>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i="0" kern="1200" dirty="0" smtClean="0">
              <a:solidFill>
                <a:schemeClr val="tx1"/>
              </a:solidFill>
            </a:rPr>
            <a:t>Güvensiz – Dirençli Bağlanma: </a:t>
          </a:r>
          <a:r>
            <a:rPr lang="tr-TR" sz="1600" b="0" i="0" kern="1200" dirty="0" smtClean="0">
              <a:solidFill>
                <a:schemeClr val="tx1"/>
              </a:solidFill>
            </a:rPr>
            <a:t>Anne oyun odasını terk ettiğinde, bebek aşırı derecede rahatsız olur ve gözlemci bebeği </a:t>
          </a:r>
          <a:r>
            <a:rPr lang="tr-TR" sz="1600" b="0" i="0" kern="1200" dirty="0" err="1" smtClean="0">
              <a:solidFill>
                <a:schemeClr val="tx1"/>
              </a:solidFill>
            </a:rPr>
            <a:t>yatıştıramaz.Bebek</a:t>
          </a:r>
          <a:r>
            <a:rPr lang="tr-TR" sz="1600" b="0" i="0" kern="1200" dirty="0" smtClean="0">
              <a:solidFill>
                <a:schemeClr val="tx1"/>
              </a:solidFill>
            </a:rPr>
            <a:t>, annesi oyun odasına döndüğünde bile sakinleşmez. Önce annesini arayıp bulur, ona doğru yönelir ancak daha sonra annesinin onu sakinleştirme çabalarını da reddeder.</a:t>
          </a:r>
          <a:endParaRPr lang="tr-TR" sz="1600" kern="1200" dirty="0">
            <a:solidFill>
              <a:schemeClr val="tx1"/>
            </a:solidFill>
          </a:endParaRPr>
        </a:p>
      </dsp:txBody>
      <dsp:txXfrm>
        <a:off x="1324" y="279500"/>
        <a:ext cx="5164944" cy="3098966"/>
      </dsp:txXfrm>
    </dsp:sp>
    <dsp:sp modelId="{CA275A37-3119-4AD8-B43D-DFBED1B54F15}">
      <dsp:nvSpPr>
        <dsp:cNvPr id="0" name=""/>
        <dsp:cNvSpPr/>
      </dsp:nvSpPr>
      <dsp:spPr>
        <a:xfrm>
          <a:off x="5682763" y="279500"/>
          <a:ext cx="5164944" cy="3098966"/>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i="0" kern="1200" dirty="0" smtClean="0">
              <a:solidFill>
                <a:schemeClr val="tx1"/>
              </a:solidFill>
            </a:rPr>
            <a:t>Güvensiz – </a:t>
          </a:r>
          <a:r>
            <a:rPr lang="tr-TR" sz="1600" b="1" i="0" kern="1200" dirty="0" err="1" smtClean="0">
              <a:solidFill>
                <a:schemeClr val="tx1"/>
              </a:solidFill>
            </a:rPr>
            <a:t>Kaçınmacı</a:t>
          </a:r>
          <a:r>
            <a:rPr lang="tr-TR" sz="1600" b="1" i="0" kern="1200" dirty="0" smtClean="0">
              <a:solidFill>
                <a:schemeClr val="tx1"/>
              </a:solidFill>
            </a:rPr>
            <a:t> Bağlanma: </a:t>
          </a:r>
          <a:r>
            <a:rPr lang="tr-TR" sz="1600" b="0" i="0" kern="1200" dirty="0" smtClean="0">
              <a:solidFill>
                <a:schemeClr val="tx1"/>
              </a:solidFill>
            </a:rPr>
            <a:t>Anne oyun odasını terk ettiğinde, bebek pek etkilenmemiş </a:t>
          </a:r>
          <a:r>
            <a:rPr lang="tr-TR" sz="1600" b="0" i="0" kern="1200" dirty="0" err="1" smtClean="0">
              <a:solidFill>
                <a:schemeClr val="tx1"/>
              </a:solidFill>
            </a:rPr>
            <a:t>görünür.Anne</a:t>
          </a:r>
          <a:r>
            <a:rPr lang="tr-TR" sz="1600" b="0" i="0" kern="1200" dirty="0" smtClean="0">
              <a:solidFill>
                <a:schemeClr val="tx1"/>
              </a:solidFill>
            </a:rPr>
            <a:t> oyun odasına geri döndüğünde, bebek ya annesini görmezden gelir ya da bilerek annesinden kaçar. Bebeğin hem annesinden ayrıldığında hem de tekrar annesiyle birlikte olduğunda, psikolojik olarak yüksek düzeyde uyarıldığı gözlenir. Bu da bebeğin annesinden ayrılmaya içsel bir psikolojik tepki verdiğinin göstergesidir.</a:t>
          </a:r>
          <a:endParaRPr lang="tr-TR" sz="1600" b="0" i="0" kern="1200" dirty="0">
            <a:solidFill>
              <a:schemeClr val="tx1"/>
            </a:solidFill>
          </a:endParaRPr>
        </a:p>
      </dsp:txBody>
      <dsp:txXfrm>
        <a:off x="5682763" y="279500"/>
        <a:ext cx="5164944" cy="3098966"/>
      </dsp:txXfrm>
    </dsp:sp>
    <dsp:sp modelId="{90247E8A-5969-436A-AA28-F43E485018A3}">
      <dsp:nvSpPr>
        <dsp:cNvPr id="0" name=""/>
        <dsp:cNvSpPr/>
      </dsp:nvSpPr>
      <dsp:spPr>
        <a:xfrm>
          <a:off x="1211651" y="3063912"/>
          <a:ext cx="8301977" cy="124420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i="0" kern="1200" dirty="0" smtClean="0">
              <a:solidFill>
                <a:schemeClr val="tx1"/>
              </a:solidFill>
            </a:rPr>
            <a:t>Dağınık Bağlanma: Bebek annesinin yanındayken korkuludur, şaşkındır ve çatışma içindedir. Bu durum da, annesi ile bebeğin tatmin edilemeyen ve sorunlu bir ilişkileri olduğunun </a:t>
          </a:r>
          <a:r>
            <a:rPr lang="tr-TR" sz="1600" b="0" i="0" kern="1200" dirty="0" err="1" smtClean="0">
              <a:solidFill>
                <a:schemeClr val="tx1"/>
              </a:solidFill>
            </a:rPr>
            <a:t>göstergesidir.Dağınık</a:t>
          </a:r>
          <a:r>
            <a:rPr lang="tr-TR" sz="1600" b="0" i="0" kern="1200" dirty="0" smtClean="0">
              <a:solidFill>
                <a:schemeClr val="tx1"/>
              </a:solidFill>
            </a:rPr>
            <a:t> bağlanma, yüksek risk taşıyan bebeklerde çok daha yaygındır. Madde bağımlılığı olan ve çocuklarını istismar eden annelerin bebeklerinde de, bu bağlanma şekli görülür</a:t>
          </a:r>
          <a:r>
            <a:rPr lang="tr-TR" sz="1600" b="0" i="0" kern="1200" dirty="0" smtClean="0"/>
            <a:t>.</a:t>
          </a:r>
          <a:endParaRPr lang="tr-TR" sz="1600" b="0" i="0" kern="1200" dirty="0"/>
        </a:p>
      </dsp:txBody>
      <dsp:txXfrm>
        <a:off x="1211651" y="3063912"/>
        <a:ext cx="8301977" cy="12442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E79F40-7FB4-4A3E-8AB4-11E3172E6DF9}" type="slidenum">
              <a:rPr lang="en-US" smtClean="0"/>
              <a:t>8</a:t>
            </a:fld>
            <a:endParaRPr lang="en-US"/>
          </a:p>
        </p:txBody>
      </p:sp>
    </p:spTree>
    <p:extLst>
      <p:ext uri="{BB962C8B-B14F-4D97-AF65-F5344CB8AC3E}">
        <p14:creationId xmlns:p14="http://schemas.microsoft.com/office/powerpoint/2010/main" val="273617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E79F40-7FB4-4A3E-8AB4-11E3172E6DF9}" type="slidenum">
              <a:rPr lang="en-US" smtClean="0"/>
              <a:t>9</a:t>
            </a:fld>
            <a:endParaRPr lang="en-US"/>
          </a:p>
        </p:txBody>
      </p:sp>
    </p:spTree>
    <p:extLst>
      <p:ext uri="{BB962C8B-B14F-4D97-AF65-F5344CB8AC3E}">
        <p14:creationId xmlns:p14="http://schemas.microsoft.com/office/powerpoint/2010/main" val="128458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E79F40-7FB4-4A3E-8AB4-11E3172E6DF9}" type="slidenum">
              <a:rPr lang="en-US" smtClean="0"/>
              <a:t>10</a:t>
            </a:fld>
            <a:endParaRPr lang="en-US"/>
          </a:p>
        </p:txBody>
      </p:sp>
    </p:spTree>
    <p:extLst>
      <p:ext uri="{BB962C8B-B14F-4D97-AF65-F5344CB8AC3E}">
        <p14:creationId xmlns:p14="http://schemas.microsoft.com/office/powerpoint/2010/main" val="679806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DCCEB32F-C068-4EC4-95C6-97E756C3E3DC}" type="datetime1">
              <a:rPr lang="en-US" smtClean="0"/>
              <a:t>2/21/2024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8907FD3C-37B4-4593-BF0F-E6985B07A831}" type="datetime1">
              <a:rPr lang="en-US" smtClean="0"/>
              <a:t>2/21/2024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D8503EC4-40FE-44C0-A188-71A9F3A08F32}" type="datetime1">
              <a:rPr lang="en-US" smtClean="0"/>
              <a:t>2/21/2024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873FC148-4074-4582-8FEA-10E13BDC4A89}" type="datetime1">
              <a:rPr lang="en-US" smtClean="0"/>
              <a:t>2/21/2024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0FAB618A-D293-41D8-8F50-2A3D6A9F2923}" type="datetime1">
              <a:rPr lang="en-US" smtClean="0"/>
              <a:t>2/21/2024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6850ED81-832B-44B5-B1E0-10C4BD87FA3D}" type="datetime1">
              <a:rPr lang="en-US" smtClean="0"/>
              <a:t>2/21/2024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6EC9E766-113D-4138-8C45-07948EFEAE50}" type="datetime1">
              <a:rPr lang="en-US" smtClean="0"/>
              <a:t>2/21/2024</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DE103883-713C-4339-8631-F6973500F584}" type="datetime1">
              <a:rPr lang="en-US" smtClean="0"/>
              <a:t>2/21/2024</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5D91486-F613-4133-960A-1AF46BEA357C}" type="datetime1">
              <a:rPr lang="en-US" smtClean="0"/>
              <a:t>2/21/2024</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69420C5-242C-4FB8-91BF-E2B5F56550AB}" type="datetime1">
              <a:rPr lang="en-US" smtClean="0"/>
              <a:t>2/21/2024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DB494EF-DD95-494D-8E2B-55D5DD0DFBB6}" type="datetime1">
              <a:rPr lang="en-US" smtClean="0"/>
              <a:t>2/21/2024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AE2F9-02F0-4813-8E44-EE54AD5E0962}" type="datetime1">
              <a:rPr lang="en-US" smtClean="0"/>
              <a:t>2/21/2024</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937025"/>
            <a:ext cx="10363200" cy="1762515"/>
          </a:xfrm>
          <a:solidFill>
            <a:srgbClr val="FFC000"/>
          </a:solidFill>
        </p:spPr>
        <p:txBody>
          <a:bodyPr vert="horz" lIns="91440" tIns="45720" rIns="91440" bIns="45720" rtlCol="0" anchor="b">
            <a:normAutofit fontScale="90000"/>
          </a:bodyPr>
          <a:lstStyle/>
          <a:p>
            <a:r>
              <a:rPr lang="tr-TR" dirty="0"/>
              <a:t>TİPİK VE ATİPİK GELİŞİM GÖSTEREN ÇOCUKLARIN ÖZELLİKLERİ</a:t>
            </a:r>
          </a:p>
        </p:txBody>
      </p:sp>
      <p:sp>
        <p:nvSpPr>
          <p:cNvPr id="7" name="Subtitle 6"/>
          <p:cNvSpPr>
            <a:spLocks noGrp="1"/>
          </p:cNvSpPr>
          <p:nvPr>
            <p:ph type="subTitle" idx="1"/>
          </p:nvPr>
        </p:nvSpPr>
        <p:spPr>
          <a:xfrm>
            <a:off x="1524000" y="4039717"/>
            <a:ext cx="9144000" cy="1655762"/>
          </a:xfrm>
          <a:ln>
            <a:noFill/>
          </a:ln>
        </p:spPr>
        <p:txBody>
          <a:bodyPr>
            <a:normAutofit/>
          </a:bodyPr>
          <a:lstStyle/>
          <a:p>
            <a:pPr marL="0" marR="0">
              <a:lnSpc>
                <a:spcPct val="115000"/>
              </a:lnSpc>
              <a:spcBef>
                <a:spcPts val="0"/>
              </a:spcBef>
              <a:spcAft>
                <a:spcPts val="0"/>
              </a:spcAft>
            </a:pPr>
            <a:r>
              <a:rPr lang="tr-TR" sz="2400" b="1" dirty="0">
                <a:effectLst/>
                <a:ea typeface="Quattrocento Sans"/>
                <a:cs typeface="Segoe UI" panose="020B0502040204020203" pitchFamily="34" charset="0"/>
              </a:rPr>
              <a:t>Anahtar </a:t>
            </a:r>
            <a:r>
              <a:rPr lang="en-US" b="1" dirty="0" err="1">
                <a:ea typeface="Quattrocento Sans"/>
                <a:cs typeface="Segoe UI" panose="020B0502040204020203" pitchFamily="34" charset="0"/>
              </a:rPr>
              <a:t>Sözcük</a:t>
            </a:r>
            <a:r>
              <a:rPr lang="tr-TR" sz="2400" b="1" dirty="0">
                <a:effectLst/>
                <a:ea typeface="Quattrocento Sans"/>
                <a:cs typeface="Segoe UI" panose="020B0502040204020203" pitchFamily="34" charset="0"/>
              </a:rPr>
              <a:t>ler</a:t>
            </a:r>
            <a:r>
              <a:rPr lang="en-US" sz="2400" b="1" dirty="0">
                <a:effectLst/>
                <a:ea typeface="Quattrocento Sans"/>
                <a:cs typeface="Segoe UI" panose="020B0502040204020203" pitchFamily="34" charset="0"/>
              </a:rPr>
              <a:t>:</a:t>
            </a:r>
            <a:endParaRPr lang="en-US" sz="2400" dirty="0">
              <a:effectLst/>
              <a:ea typeface="Quattrocento Sans"/>
              <a:cs typeface="Segoe UI" panose="020B0502040204020203" pitchFamily="34" charset="0"/>
            </a:endParaRPr>
          </a:p>
          <a:p>
            <a:pPr marL="0" marR="0">
              <a:lnSpc>
                <a:spcPct val="115000"/>
              </a:lnSpc>
              <a:spcBef>
                <a:spcPts val="0"/>
              </a:spcBef>
              <a:spcAft>
                <a:spcPts val="0"/>
              </a:spcAft>
            </a:pPr>
            <a:r>
              <a:rPr lang="tr-TR" sz="2400" dirty="0">
                <a:effectLst/>
                <a:ea typeface="Quattrocento Sans"/>
                <a:cs typeface="Segoe UI" panose="020B0502040204020203" pitchFamily="34" charset="0"/>
              </a:rPr>
              <a:t>Gelişim, tipik gelişim, atipik gelişim, gelişim özellikleri, gelişim kuramları</a:t>
            </a:r>
            <a:endParaRPr lang="tr-TR" sz="2400" dirty="0">
              <a:effectLst/>
              <a:ea typeface="Quattrocento Sans"/>
              <a:cs typeface="Quattrocento Sans"/>
            </a:endParaRPr>
          </a:p>
          <a:p>
            <a:endParaRPr lang="tr-TR" dirty="0"/>
          </a:p>
        </p:txBody>
      </p:sp>
      <p:sp>
        <p:nvSpPr>
          <p:cNvPr id="2" name="Slide Number Placeholder 1">
            <a:extLst>
              <a:ext uri="{FF2B5EF4-FFF2-40B4-BE49-F238E27FC236}">
                <a16:creationId xmlns:a16="http://schemas.microsoft.com/office/drawing/2014/main" id="{B799BCB7-4F09-5565-13CB-A63EBD4F3C2E}"/>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82263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E0FF2F-E4E0-98DA-B35E-12F7115EDAF1}"/>
              </a:ext>
            </a:extLst>
          </p:cNvPr>
          <p:cNvSpPr>
            <a:spLocks noGrp="1"/>
          </p:cNvSpPr>
          <p:nvPr>
            <p:ph type="sldNum" sz="quarter" idx="12"/>
          </p:nvPr>
        </p:nvSpPr>
        <p:spPr/>
        <p:txBody>
          <a:bodyPr/>
          <a:lstStyle/>
          <a:p>
            <a:fld id="{0BE68271-D1D7-4240-9CAF-7A57D75CD8A1}" type="slidenum">
              <a:rPr lang="en-US" smtClean="0"/>
              <a:t>10</a:t>
            </a:fld>
            <a:endParaRPr lang="en-US"/>
          </a:p>
        </p:txBody>
      </p:sp>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81644" y="1213658"/>
            <a:ext cx="10443555" cy="695825"/>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GALLAHUE’NİN MOTOR GELİŞİM KURAMI</a:t>
            </a:r>
          </a:p>
        </p:txBody>
      </p:sp>
      <p:pic>
        <p:nvPicPr>
          <p:cNvPr id="16" name="Resim 15"/>
          <p:cNvPicPr>
            <a:picLocks noChangeAspect="1"/>
          </p:cNvPicPr>
          <p:nvPr/>
        </p:nvPicPr>
        <p:blipFill rotWithShape="1">
          <a:blip r:embed="rId3"/>
          <a:srcRect l="37136" t="40171" r="16863" b="13693"/>
          <a:stretch/>
        </p:blipFill>
        <p:spPr>
          <a:xfrm>
            <a:off x="681644" y="1909483"/>
            <a:ext cx="5020887" cy="3374968"/>
          </a:xfrm>
          <a:prstGeom prst="rect">
            <a:avLst/>
          </a:prstGeom>
        </p:spPr>
      </p:pic>
      <p:pic>
        <p:nvPicPr>
          <p:cNvPr id="17" name="Resim 16"/>
          <p:cNvPicPr>
            <a:picLocks noChangeAspect="1"/>
          </p:cNvPicPr>
          <p:nvPr/>
        </p:nvPicPr>
        <p:blipFill rotWithShape="1">
          <a:blip r:embed="rId4"/>
          <a:srcRect l="37393" t="27216" r="17501" b="25739"/>
          <a:stretch/>
        </p:blipFill>
        <p:spPr>
          <a:xfrm>
            <a:off x="5903421" y="1876232"/>
            <a:ext cx="5868785" cy="3441469"/>
          </a:xfrm>
          <a:prstGeom prst="rect">
            <a:avLst/>
          </a:prstGeom>
        </p:spPr>
      </p:pic>
    </p:spTree>
    <p:extLst>
      <p:ext uri="{BB962C8B-B14F-4D97-AF65-F5344CB8AC3E}">
        <p14:creationId xmlns:p14="http://schemas.microsoft.com/office/powerpoint/2010/main" val="2046051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420689"/>
            <a:ext cx="10515600" cy="551547"/>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DİL GELİŞİMİ</a:t>
            </a:r>
          </a:p>
        </p:txBody>
      </p:sp>
      <p:sp>
        <p:nvSpPr>
          <p:cNvPr id="3" name="Slide Number Placeholder 2">
            <a:extLst>
              <a:ext uri="{FF2B5EF4-FFF2-40B4-BE49-F238E27FC236}">
                <a16:creationId xmlns:a16="http://schemas.microsoft.com/office/drawing/2014/main" id="{2CCF2ADC-8436-84C5-5C3A-735532647848}"/>
              </a:ext>
            </a:extLst>
          </p:cNvPr>
          <p:cNvSpPr>
            <a:spLocks noGrp="1"/>
          </p:cNvSpPr>
          <p:nvPr>
            <p:ph type="sldNum" sz="quarter" idx="12"/>
          </p:nvPr>
        </p:nvSpPr>
        <p:spPr/>
        <p:txBody>
          <a:bodyPr/>
          <a:lstStyle/>
          <a:p>
            <a:fld id="{0BE68271-D1D7-4240-9CAF-7A57D75CD8A1}" type="slidenum">
              <a:rPr lang="en-US" smtClean="0"/>
              <a:t>11</a:t>
            </a:fld>
            <a:endParaRPr lang="en-US"/>
          </a:p>
        </p:txBody>
      </p:sp>
      <p:graphicFrame>
        <p:nvGraphicFramePr>
          <p:cNvPr id="4" name="Diyagram 3"/>
          <p:cNvGraphicFramePr/>
          <p:nvPr>
            <p:extLst>
              <p:ext uri="{D42A27DB-BD31-4B8C-83A1-F6EECF244321}">
                <p14:modId xmlns:p14="http://schemas.microsoft.com/office/powerpoint/2010/main" val="835617224"/>
              </p:ext>
            </p:extLst>
          </p:nvPr>
        </p:nvGraphicFramePr>
        <p:xfrm>
          <a:off x="1995055" y="719666"/>
          <a:ext cx="887799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2555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420689"/>
            <a:ext cx="10515600" cy="551547"/>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DİL GELİŞİMİ</a:t>
            </a:r>
          </a:p>
        </p:txBody>
      </p:sp>
      <p:graphicFrame>
        <p:nvGraphicFramePr>
          <p:cNvPr id="10" name="Diyagram 9">
            <a:extLst>
              <a:ext uri="{FF2B5EF4-FFF2-40B4-BE49-F238E27FC236}">
                <a16:creationId xmlns:a16="http://schemas.microsoft.com/office/drawing/2014/main" id="{9D79A3F0-FE34-4F5E-BF27-30FF1189C4F4}"/>
              </a:ext>
            </a:extLst>
          </p:cNvPr>
          <p:cNvGraphicFramePr/>
          <p:nvPr>
            <p:extLst>
              <p:ext uri="{D42A27DB-BD31-4B8C-83A1-F6EECF244321}">
                <p14:modId xmlns:p14="http://schemas.microsoft.com/office/powerpoint/2010/main" val="485654455"/>
              </p:ext>
            </p:extLst>
          </p:nvPr>
        </p:nvGraphicFramePr>
        <p:xfrm>
          <a:off x="1523999" y="1972236"/>
          <a:ext cx="9914967" cy="3935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CCF2ADC-8436-84C5-5C3A-735532647848}"/>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1116516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420689"/>
            <a:ext cx="10515600" cy="551547"/>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DİL GELİŞİMİ</a:t>
            </a:r>
          </a:p>
        </p:txBody>
      </p:sp>
      <p:sp>
        <p:nvSpPr>
          <p:cNvPr id="3" name="Slide Number Placeholder 2">
            <a:extLst>
              <a:ext uri="{FF2B5EF4-FFF2-40B4-BE49-F238E27FC236}">
                <a16:creationId xmlns:a16="http://schemas.microsoft.com/office/drawing/2014/main" id="{2CCF2ADC-8436-84C5-5C3A-735532647848}"/>
              </a:ext>
            </a:extLst>
          </p:cNvPr>
          <p:cNvSpPr>
            <a:spLocks noGrp="1"/>
          </p:cNvSpPr>
          <p:nvPr>
            <p:ph type="sldNum" sz="quarter" idx="12"/>
          </p:nvPr>
        </p:nvSpPr>
        <p:spPr/>
        <p:txBody>
          <a:bodyPr/>
          <a:lstStyle/>
          <a:p>
            <a:fld id="{0BE68271-D1D7-4240-9CAF-7A57D75CD8A1}" type="slidenum">
              <a:rPr lang="en-US" smtClean="0"/>
              <a:t>13</a:t>
            </a:fld>
            <a:endParaRPr lang="en-US"/>
          </a:p>
        </p:txBody>
      </p:sp>
      <p:graphicFrame>
        <p:nvGraphicFramePr>
          <p:cNvPr id="4" name="Diyagram 3"/>
          <p:cNvGraphicFramePr/>
          <p:nvPr>
            <p:extLst>
              <p:ext uri="{D42A27DB-BD31-4B8C-83A1-F6EECF244321}">
                <p14:modId xmlns:p14="http://schemas.microsoft.com/office/powerpoint/2010/main" val="221655316"/>
              </p:ext>
            </p:extLst>
          </p:nvPr>
        </p:nvGraphicFramePr>
        <p:xfrm>
          <a:off x="166255" y="2610195"/>
          <a:ext cx="11804072" cy="3528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6936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13728C-9818-41EC-8B0E-3EBFDC38C8FA}"/>
              </a:ext>
            </a:extLst>
          </p:cNvPr>
          <p:cNvSpPr>
            <a:spLocks noGrp="1"/>
          </p:cNvSpPr>
          <p:nvPr>
            <p:ph type="title"/>
          </p:nvPr>
        </p:nvSpPr>
        <p:spPr>
          <a:xfrm>
            <a:off x="836612" y="1383603"/>
            <a:ext cx="10518776" cy="591669"/>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SOSYAL-DUYGUSAL GELİŞİM</a:t>
            </a:r>
          </a:p>
        </p:txBody>
      </p:sp>
      <p:sp>
        <p:nvSpPr>
          <p:cNvPr id="3" name="Metin Yer Tutucusu 2">
            <a:extLst>
              <a:ext uri="{FF2B5EF4-FFF2-40B4-BE49-F238E27FC236}">
                <a16:creationId xmlns:a16="http://schemas.microsoft.com/office/drawing/2014/main" id="{E62C59DE-7098-43FE-8BA5-0F8685413064}"/>
              </a:ext>
            </a:extLst>
          </p:cNvPr>
          <p:cNvSpPr>
            <a:spLocks noGrp="1"/>
          </p:cNvSpPr>
          <p:nvPr>
            <p:ph type="body" idx="1"/>
          </p:nvPr>
        </p:nvSpPr>
        <p:spPr>
          <a:xfrm>
            <a:off x="460693" y="2085290"/>
            <a:ext cx="4720908" cy="485083"/>
          </a:xfrm>
          <a:solidFill>
            <a:schemeClr val="accent4">
              <a:lumMod val="40000"/>
              <a:lumOff val="60000"/>
            </a:schemeClr>
          </a:solidFill>
          <a:ln>
            <a:solidFill>
              <a:schemeClr val="accent4"/>
            </a:solidFill>
          </a:ln>
        </p:spPr>
        <p:txBody>
          <a:bodyPr>
            <a:normAutofit/>
          </a:bodyPr>
          <a:lstStyle/>
          <a:p>
            <a:r>
              <a:rPr lang="tr-TR" sz="2000" dirty="0">
                <a:latin typeface="Segoe UI" panose="020B0502040204020203" pitchFamily="34" charset="0"/>
                <a:cs typeface="Segoe UI" panose="020B0502040204020203" pitchFamily="34" charset="0"/>
              </a:rPr>
              <a:t>Freud’un </a:t>
            </a:r>
            <a:r>
              <a:rPr lang="tr-TR" sz="2000" dirty="0" err="1">
                <a:latin typeface="Segoe UI" panose="020B0502040204020203" pitchFamily="34" charset="0"/>
                <a:cs typeface="Segoe UI" panose="020B0502040204020203" pitchFamily="34" charset="0"/>
              </a:rPr>
              <a:t>Psikoseksüel</a:t>
            </a:r>
            <a:r>
              <a:rPr lang="tr-TR" sz="2000" dirty="0">
                <a:latin typeface="Segoe UI" panose="020B0502040204020203" pitchFamily="34" charset="0"/>
                <a:cs typeface="Segoe UI" panose="020B0502040204020203" pitchFamily="34" charset="0"/>
              </a:rPr>
              <a:t> Gelişim Kuramı</a:t>
            </a:r>
          </a:p>
        </p:txBody>
      </p:sp>
      <p:sp>
        <p:nvSpPr>
          <p:cNvPr id="4" name="İçerik Yer Tutucusu 3">
            <a:extLst>
              <a:ext uri="{FF2B5EF4-FFF2-40B4-BE49-F238E27FC236}">
                <a16:creationId xmlns:a16="http://schemas.microsoft.com/office/drawing/2014/main" id="{219822C2-578E-4D88-B8A1-AFC1CE8467BC}"/>
              </a:ext>
            </a:extLst>
          </p:cNvPr>
          <p:cNvSpPr>
            <a:spLocks noGrp="1"/>
          </p:cNvSpPr>
          <p:nvPr>
            <p:ph sz="half" idx="2"/>
          </p:nvPr>
        </p:nvSpPr>
        <p:spPr>
          <a:xfrm>
            <a:off x="460692" y="2790408"/>
            <a:ext cx="4720909" cy="2340392"/>
          </a:xfrm>
          <a:ln>
            <a:solidFill>
              <a:schemeClr val="accent4"/>
            </a:solidFill>
          </a:ln>
        </p:spPr>
        <p:txBody>
          <a:bodyPr>
            <a:normAutofit/>
          </a:bodyPr>
          <a:lstStyle/>
          <a:p>
            <a:pPr marL="233363" marR="0" lvl="0" indent="-233363" algn="just">
              <a:lnSpc>
                <a:spcPct val="150000"/>
              </a:lnSpc>
              <a:spcBef>
                <a:spcPts val="0"/>
              </a:spcBef>
              <a:spcAft>
                <a:spcPts val="0"/>
              </a:spcAft>
              <a:buFont typeface="+mj-lt"/>
              <a:buAutoNum type="arabicPeriod"/>
            </a:pPr>
            <a:r>
              <a:rPr lang="tr-TR" sz="1800" dirty="0">
                <a:effectLst/>
                <a:latin typeface="Segoe UI" panose="020B0502040204020203" pitchFamily="34" charset="0"/>
                <a:ea typeface="Quattrocento Sans"/>
                <a:cs typeface="Segoe UI" panose="020B0502040204020203" pitchFamily="34" charset="0"/>
              </a:rPr>
              <a:t>Oral Dönem (0-1 Yaş)</a:t>
            </a:r>
          </a:p>
          <a:p>
            <a:pPr marL="233363" marR="0" lvl="0" indent="-233363" algn="just">
              <a:lnSpc>
                <a:spcPct val="150000"/>
              </a:lnSpc>
              <a:spcBef>
                <a:spcPts val="0"/>
              </a:spcBef>
              <a:spcAft>
                <a:spcPts val="0"/>
              </a:spcAft>
              <a:buFont typeface="+mj-lt"/>
              <a:buAutoNum type="arabicPeriod"/>
            </a:pPr>
            <a:r>
              <a:rPr lang="tr-TR" sz="1800" dirty="0">
                <a:effectLst/>
                <a:latin typeface="Segoe UI" panose="020B0502040204020203" pitchFamily="34" charset="0"/>
                <a:ea typeface="Quattrocento Sans"/>
                <a:cs typeface="Segoe UI" panose="020B0502040204020203" pitchFamily="34" charset="0"/>
              </a:rPr>
              <a:t>Anal Dönem (1-3 Yaş)</a:t>
            </a:r>
          </a:p>
          <a:p>
            <a:pPr marL="233363" marR="0" lvl="0" indent="-233363" algn="just">
              <a:lnSpc>
                <a:spcPct val="150000"/>
              </a:lnSpc>
              <a:spcBef>
                <a:spcPts val="0"/>
              </a:spcBef>
              <a:spcAft>
                <a:spcPts val="0"/>
              </a:spcAft>
              <a:buFont typeface="+mj-lt"/>
              <a:buAutoNum type="arabicPeriod"/>
            </a:pPr>
            <a:r>
              <a:rPr lang="tr-TR" sz="1800" dirty="0" err="1">
                <a:effectLst/>
                <a:latin typeface="Segoe UI" panose="020B0502040204020203" pitchFamily="34" charset="0"/>
                <a:ea typeface="Quattrocento Sans"/>
                <a:cs typeface="Segoe UI" panose="020B0502040204020203" pitchFamily="34" charset="0"/>
              </a:rPr>
              <a:t>Fallik</a:t>
            </a:r>
            <a:r>
              <a:rPr lang="tr-TR" sz="1800" dirty="0">
                <a:effectLst/>
                <a:latin typeface="Segoe UI" panose="020B0502040204020203" pitchFamily="34" charset="0"/>
                <a:ea typeface="Quattrocento Sans"/>
                <a:cs typeface="Segoe UI" panose="020B0502040204020203" pitchFamily="34" charset="0"/>
              </a:rPr>
              <a:t> Dönem (3-6 yaş)</a:t>
            </a:r>
          </a:p>
          <a:p>
            <a:pPr marL="233363" marR="0" lvl="0" indent="-233363" algn="just">
              <a:lnSpc>
                <a:spcPct val="150000"/>
              </a:lnSpc>
              <a:spcBef>
                <a:spcPts val="0"/>
              </a:spcBef>
              <a:spcAft>
                <a:spcPts val="0"/>
              </a:spcAft>
              <a:buFont typeface="+mj-lt"/>
              <a:buAutoNum type="arabicPeriod"/>
            </a:pPr>
            <a:r>
              <a:rPr lang="tr-TR" sz="1800" dirty="0">
                <a:effectLst/>
                <a:latin typeface="Segoe UI" panose="020B0502040204020203" pitchFamily="34" charset="0"/>
                <a:ea typeface="Quattrocento Sans"/>
                <a:cs typeface="Segoe UI" panose="020B0502040204020203" pitchFamily="34" charset="0"/>
              </a:rPr>
              <a:t>Gizil Dönem (6-12 yaş)</a:t>
            </a:r>
          </a:p>
          <a:p>
            <a:pPr marL="233363" marR="0" lvl="0" indent="-233363" algn="just">
              <a:lnSpc>
                <a:spcPct val="150000"/>
              </a:lnSpc>
              <a:spcBef>
                <a:spcPts val="0"/>
              </a:spcBef>
              <a:spcAft>
                <a:spcPts val="0"/>
              </a:spcAft>
              <a:buFont typeface="+mj-lt"/>
              <a:buAutoNum type="arabicPeriod"/>
            </a:pPr>
            <a:r>
              <a:rPr lang="tr-TR" sz="1800" dirty="0" err="1">
                <a:effectLst/>
                <a:latin typeface="Segoe UI" panose="020B0502040204020203" pitchFamily="34" charset="0"/>
                <a:ea typeface="Quattrocento Sans"/>
                <a:cs typeface="Segoe UI" panose="020B0502040204020203" pitchFamily="34" charset="0"/>
              </a:rPr>
              <a:t>Genital</a:t>
            </a:r>
            <a:r>
              <a:rPr lang="tr-TR" sz="1800" dirty="0">
                <a:effectLst/>
                <a:latin typeface="Segoe UI" panose="020B0502040204020203" pitchFamily="34" charset="0"/>
                <a:ea typeface="Quattrocento Sans"/>
                <a:cs typeface="Segoe UI" panose="020B0502040204020203" pitchFamily="34" charset="0"/>
              </a:rPr>
              <a:t> Dönem (12 yaş ve üzeri)</a:t>
            </a:r>
          </a:p>
          <a:p>
            <a:endParaRPr lang="tr-TR" dirty="0">
              <a:latin typeface="Segoe UI" panose="020B0502040204020203" pitchFamily="34" charset="0"/>
              <a:cs typeface="Segoe UI" panose="020B0502040204020203" pitchFamily="34" charset="0"/>
            </a:endParaRPr>
          </a:p>
        </p:txBody>
      </p:sp>
      <p:sp>
        <p:nvSpPr>
          <p:cNvPr id="5" name="Metin Yer Tutucusu 4">
            <a:extLst>
              <a:ext uri="{FF2B5EF4-FFF2-40B4-BE49-F238E27FC236}">
                <a16:creationId xmlns:a16="http://schemas.microsoft.com/office/drawing/2014/main" id="{DD100CA1-0570-4793-8F5F-1E35E1453CD3}"/>
              </a:ext>
            </a:extLst>
          </p:cNvPr>
          <p:cNvSpPr>
            <a:spLocks noGrp="1"/>
          </p:cNvSpPr>
          <p:nvPr>
            <p:ph type="body" sz="quarter" idx="3"/>
          </p:nvPr>
        </p:nvSpPr>
        <p:spPr>
          <a:xfrm>
            <a:off x="5359399" y="2085290"/>
            <a:ext cx="6371907" cy="485083"/>
          </a:xfrm>
          <a:solidFill>
            <a:schemeClr val="accent2">
              <a:lumMod val="40000"/>
              <a:lumOff val="60000"/>
            </a:schemeClr>
          </a:solidFill>
          <a:ln>
            <a:solidFill>
              <a:schemeClr val="accent2"/>
            </a:solidFill>
          </a:ln>
        </p:spPr>
        <p:txBody>
          <a:bodyPr>
            <a:normAutofit/>
          </a:bodyPr>
          <a:lstStyle/>
          <a:p>
            <a:r>
              <a:rPr lang="tr-TR" sz="2000" dirty="0" err="1">
                <a:latin typeface="Segoe UI" panose="020B0502040204020203" pitchFamily="34" charset="0"/>
                <a:cs typeface="Segoe UI" panose="020B0502040204020203" pitchFamily="34" charset="0"/>
              </a:rPr>
              <a:t>Erikson’un</a:t>
            </a:r>
            <a:r>
              <a:rPr lang="tr-TR" sz="2000" dirty="0">
                <a:latin typeface="Segoe UI" panose="020B0502040204020203" pitchFamily="34" charset="0"/>
                <a:cs typeface="Segoe UI" panose="020B0502040204020203" pitchFamily="34" charset="0"/>
              </a:rPr>
              <a:t> </a:t>
            </a:r>
            <a:r>
              <a:rPr lang="tr-TR" sz="2000" dirty="0" err="1">
                <a:latin typeface="Segoe UI" panose="020B0502040204020203" pitchFamily="34" charset="0"/>
                <a:cs typeface="Segoe UI" panose="020B0502040204020203" pitchFamily="34" charset="0"/>
              </a:rPr>
              <a:t>Psikososyal</a:t>
            </a:r>
            <a:r>
              <a:rPr lang="tr-TR" sz="2000" dirty="0">
                <a:latin typeface="Segoe UI" panose="020B0502040204020203" pitchFamily="34" charset="0"/>
                <a:cs typeface="Segoe UI" panose="020B0502040204020203" pitchFamily="34" charset="0"/>
              </a:rPr>
              <a:t> Gelişim Kuramı</a:t>
            </a:r>
          </a:p>
        </p:txBody>
      </p:sp>
      <p:sp>
        <p:nvSpPr>
          <p:cNvPr id="6" name="İçerik Yer Tutucusu 5">
            <a:extLst>
              <a:ext uri="{FF2B5EF4-FFF2-40B4-BE49-F238E27FC236}">
                <a16:creationId xmlns:a16="http://schemas.microsoft.com/office/drawing/2014/main" id="{CD5A9678-AD11-4DFD-BB44-D4B05F454020}"/>
              </a:ext>
            </a:extLst>
          </p:cNvPr>
          <p:cNvSpPr>
            <a:spLocks noGrp="1"/>
          </p:cNvSpPr>
          <p:nvPr>
            <p:ph sz="quarter" idx="4"/>
          </p:nvPr>
        </p:nvSpPr>
        <p:spPr>
          <a:xfrm>
            <a:off x="5359399" y="2790408"/>
            <a:ext cx="6371908" cy="2340392"/>
          </a:xfrm>
          <a:ln>
            <a:solidFill>
              <a:schemeClr val="accent2"/>
            </a:solidFill>
          </a:ln>
        </p:spPr>
        <p:txBody>
          <a:bodyPr>
            <a:normAutofit/>
          </a:bodyPr>
          <a:lstStyle/>
          <a:p>
            <a:pPr marL="233363" marR="0" lvl="0" indent="-233363">
              <a:lnSpc>
                <a:spcPct val="150000"/>
              </a:lnSpc>
              <a:spcBef>
                <a:spcPts val="0"/>
              </a:spcBef>
              <a:spcAft>
                <a:spcPts val="0"/>
              </a:spcAft>
              <a:buFont typeface="+mj-lt"/>
              <a:buAutoNum type="arabicPeriod"/>
            </a:pPr>
            <a:r>
              <a:rPr lang="tr-TR" sz="1800" dirty="0">
                <a:effectLst/>
                <a:latin typeface="Segoe UI" panose="020B0502040204020203" pitchFamily="34" charset="0"/>
                <a:ea typeface="Quattrocento Sans"/>
                <a:cs typeface="Segoe UI" panose="020B0502040204020203" pitchFamily="34" charset="0"/>
              </a:rPr>
              <a:t>Güvene Karşı Güvensizlik Dönemi (0-1 Yaş)</a:t>
            </a:r>
          </a:p>
          <a:p>
            <a:pPr marL="233363" marR="0" lvl="0" indent="-233363">
              <a:lnSpc>
                <a:spcPct val="150000"/>
              </a:lnSpc>
              <a:spcBef>
                <a:spcPts val="0"/>
              </a:spcBef>
              <a:spcAft>
                <a:spcPts val="0"/>
              </a:spcAft>
              <a:buFont typeface="+mj-lt"/>
              <a:buAutoNum type="arabicPeriod"/>
            </a:pPr>
            <a:r>
              <a:rPr lang="tr-TR" sz="1800" dirty="0">
                <a:effectLst/>
                <a:latin typeface="Segoe UI" panose="020B0502040204020203" pitchFamily="34" charset="0"/>
                <a:ea typeface="Quattrocento Sans"/>
                <a:cs typeface="Segoe UI" panose="020B0502040204020203" pitchFamily="34" charset="0"/>
              </a:rPr>
              <a:t>Özerkliğe Karşı Utanç ve Kuşku Dönemi (1-3 Yaş)</a:t>
            </a:r>
          </a:p>
          <a:p>
            <a:pPr marL="233363" marR="0" lvl="0" indent="-233363">
              <a:lnSpc>
                <a:spcPct val="150000"/>
              </a:lnSpc>
              <a:spcBef>
                <a:spcPts val="0"/>
              </a:spcBef>
              <a:spcAft>
                <a:spcPts val="0"/>
              </a:spcAft>
              <a:buFont typeface="+mj-lt"/>
              <a:buAutoNum type="arabicPeriod"/>
            </a:pPr>
            <a:r>
              <a:rPr lang="tr-TR" sz="1800" dirty="0">
                <a:effectLst/>
                <a:latin typeface="Segoe UI" panose="020B0502040204020203" pitchFamily="34" charset="0"/>
                <a:ea typeface="Quattrocento Sans"/>
                <a:cs typeface="Segoe UI" panose="020B0502040204020203" pitchFamily="34" charset="0"/>
              </a:rPr>
              <a:t>Girişimciliğe Karşı Suçluluk Dönemi (3-6 Yaş)</a:t>
            </a:r>
          </a:p>
          <a:p>
            <a:pPr marL="233363" marR="0" lvl="0" indent="-233363">
              <a:lnSpc>
                <a:spcPct val="150000"/>
              </a:lnSpc>
              <a:spcBef>
                <a:spcPts val="0"/>
              </a:spcBef>
              <a:spcAft>
                <a:spcPts val="0"/>
              </a:spcAft>
              <a:buFont typeface="+mj-lt"/>
              <a:buAutoNum type="arabicPeriod"/>
            </a:pPr>
            <a:r>
              <a:rPr lang="tr-TR" sz="1800" dirty="0">
                <a:effectLst/>
                <a:latin typeface="Segoe UI" panose="020B0502040204020203" pitchFamily="34" charset="0"/>
                <a:ea typeface="Quattrocento Sans"/>
                <a:cs typeface="Segoe UI" panose="020B0502040204020203" pitchFamily="34" charset="0"/>
              </a:rPr>
              <a:t>Çalışkanlığa Karşı Aşağılık Duygusu Dönemi (6-12 Yaş)</a:t>
            </a:r>
            <a:endParaRPr lang="en-US" sz="1800" dirty="0">
              <a:effectLst/>
              <a:latin typeface="Segoe UI" panose="020B0502040204020203" pitchFamily="34" charset="0"/>
              <a:ea typeface="Quattrocento Sans"/>
              <a:cs typeface="Segoe UI" panose="020B0502040204020203" pitchFamily="34" charset="0"/>
            </a:endParaRPr>
          </a:p>
          <a:p>
            <a:pPr marL="233363" marR="0" lvl="0" indent="-233363">
              <a:lnSpc>
                <a:spcPct val="150000"/>
              </a:lnSpc>
              <a:spcBef>
                <a:spcPts val="0"/>
              </a:spcBef>
              <a:spcAft>
                <a:spcPts val="0"/>
              </a:spcAft>
              <a:buFont typeface="+mj-lt"/>
              <a:buAutoNum type="arabicPeriod"/>
            </a:pPr>
            <a:r>
              <a:rPr lang="tr-TR" sz="1800" dirty="0">
                <a:effectLst/>
                <a:latin typeface="Segoe UI" panose="020B0502040204020203" pitchFamily="34" charset="0"/>
                <a:ea typeface="Quattrocento Sans"/>
                <a:cs typeface="Segoe UI" panose="020B0502040204020203" pitchFamily="34" charset="0"/>
              </a:rPr>
              <a:t>Kimlik Kazanmaya Karşı Rol Karmaşası Dönemi (12-20 Yaş)</a:t>
            </a:r>
            <a:endParaRPr lang="tr-TR" sz="1800" dirty="0">
              <a:latin typeface="Segoe UI" panose="020B0502040204020203" pitchFamily="34" charset="0"/>
              <a:cs typeface="Segoe UI" panose="020B0502040204020203" pitchFamily="34" charset="0"/>
            </a:endParaRPr>
          </a:p>
        </p:txBody>
      </p:sp>
      <p:sp>
        <p:nvSpPr>
          <p:cNvPr id="7" name="Slide Number Placeholder 6">
            <a:extLst>
              <a:ext uri="{FF2B5EF4-FFF2-40B4-BE49-F238E27FC236}">
                <a16:creationId xmlns:a16="http://schemas.microsoft.com/office/drawing/2014/main" id="{F8D22C59-B148-A2FA-CED4-7749E9CCAAD7}"/>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3580396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BBD7D2-401B-4BDA-81B4-F31ABABB1651}"/>
              </a:ext>
            </a:extLst>
          </p:cNvPr>
          <p:cNvSpPr>
            <a:spLocks noGrp="1"/>
          </p:cNvSpPr>
          <p:nvPr>
            <p:ph type="sldNum" sz="quarter" idx="12"/>
          </p:nvPr>
        </p:nvSpPr>
        <p:spPr/>
        <p:txBody>
          <a:bodyPr/>
          <a:lstStyle/>
          <a:p>
            <a:fld id="{0BE68271-D1D7-4240-9CAF-7A57D75CD8A1}" type="slidenum">
              <a:rPr lang="en-US" smtClean="0"/>
              <a:t>15</a:t>
            </a:fld>
            <a:endParaRPr lang="en-US"/>
          </a:p>
        </p:txBody>
      </p:sp>
      <p:sp>
        <p:nvSpPr>
          <p:cNvPr id="4" name="Dikdörtgen 3"/>
          <p:cNvSpPr/>
          <p:nvPr/>
        </p:nvSpPr>
        <p:spPr>
          <a:xfrm>
            <a:off x="748145" y="1287384"/>
            <a:ext cx="8113221" cy="369332"/>
          </a:xfrm>
          <a:prstGeom prst="rect">
            <a:avLst/>
          </a:prstGeom>
        </p:spPr>
        <p:txBody>
          <a:bodyPr wrap="square">
            <a:spAutoFit/>
          </a:bodyPr>
          <a:lstStyle/>
          <a:p>
            <a:pPr lvl="0"/>
            <a:r>
              <a:rPr lang="tr-TR" b="1" kern="1400" spc="-50" dirty="0">
                <a:solidFill>
                  <a:srgbClr val="002060"/>
                </a:solidFill>
                <a:latin typeface="Segoe UI" panose="020B0502040204020203" pitchFamily="34" charset="0"/>
                <a:cs typeface="Segoe UI" panose="020B0502040204020203" pitchFamily="34" charset="0"/>
              </a:rPr>
              <a:t>MARY </a:t>
            </a:r>
            <a:r>
              <a:rPr lang="tr-TR" b="1" dirty="0" smtClean="0">
                <a:solidFill>
                  <a:srgbClr val="002060"/>
                </a:solidFill>
                <a:latin typeface="Segoe UI" panose="020B0502040204020203" pitchFamily="34" charset="0"/>
                <a:cs typeface="Segoe UI" panose="020B0502040204020203" pitchFamily="34" charset="0"/>
              </a:rPr>
              <a:t>AINSWORTH </a:t>
            </a:r>
            <a:r>
              <a:rPr lang="tr-TR" b="1" dirty="0" smtClean="0"/>
              <a:t>Güvensiz </a:t>
            </a:r>
            <a:r>
              <a:rPr lang="tr-TR" b="1" kern="1400" spc="-50" dirty="0" smtClean="0">
                <a:solidFill>
                  <a:srgbClr val="002060"/>
                </a:solidFill>
                <a:latin typeface="Segoe UI" panose="020B0502040204020203" pitchFamily="34" charset="0"/>
                <a:cs typeface="Segoe UI" panose="020B0502040204020203" pitchFamily="34" charset="0"/>
              </a:rPr>
              <a:t>BAĞLANMA </a:t>
            </a:r>
            <a:r>
              <a:rPr lang="tr-TR" b="1" kern="1400" spc="-50" dirty="0">
                <a:solidFill>
                  <a:srgbClr val="002060"/>
                </a:solidFill>
                <a:latin typeface="Segoe UI" panose="020B0502040204020203" pitchFamily="34" charset="0"/>
                <a:cs typeface="Segoe UI" panose="020B0502040204020203" pitchFamily="34" charset="0"/>
              </a:rPr>
              <a:t>TÜRLERİ</a:t>
            </a:r>
            <a:endParaRPr lang="tr-TR" dirty="0"/>
          </a:p>
        </p:txBody>
      </p:sp>
      <p:graphicFrame>
        <p:nvGraphicFramePr>
          <p:cNvPr id="8" name="Diyagram 7"/>
          <p:cNvGraphicFramePr/>
          <p:nvPr>
            <p:extLst>
              <p:ext uri="{D42A27DB-BD31-4B8C-83A1-F6EECF244321}">
                <p14:modId xmlns:p14="http://schemas.microsoft.com/office/powerpoint/2010/main" val="221953624"/>
              </p:ext>
            </p:extLst>
          </p:nvPr>
        </p:nvGraphicFramePr>
        <p:xfrm>
          <a:off x="1071418" y="1610550"/>
          <a:ext cx="108490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9743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65346" y="1214827"/>
            <a:ext cx="7621223" cy="694982"/>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JOHN </a:t>
            </a:r>
            <a:r>
              <a:rPr lang="tr-TR" sz="3200" b="1" kern="1400" spc="-50" dirty="0" smtClean="0">
                <a:solidFill>
                  <a:srgbClr val="002060"/>
                </a:solidFill>
                <a:latin typeface="Segoe UI" panose="020B0502040204020203" pitchFamily="34" charset="0"/>
                <a:cs typeface="Segoe UI" panose="020B0502040204020203" pitchFamily="34" charset="0"/>
              </a:rPr>
              <a:t>BOWLBY’İN</a:t>
            </a:r>
            <a:br>
              <a:rPr lang="tr-TR" sz="3200" b="1" kern="1400" spc="-50" dirty="0" smtClean="0">
                <a:solidFill>
                  <a:srgbClr val="002060"/>
                </a:solidFill>
                <a:latin typeface="Segoe UI" panose="020B0502040204020203" pitchFamily="34" charset="0"/>
                <a:cs typeface="Segoe UI" panose="020B0502040204020203" pitchFamily="34" charset="0"/>
              </a:rPr>
            </a:br>
            <a:r>
              <a:rPr lang="tr-TR" sz="3200" b="1" kern="1400" spc="-50" dirty="0" smtClean="0">
                <a:solidFill>
                  <a:srgbClr val="002060"/>
                </a:solidFill>
                <a:latin typeface="Segoe UI" panose="020B0502040204020203" pitchFamily="34" charset="0"/>
                <a:cs typeface="Segoe UI" panose="020B0502040204020203" pitchFamily="34" charset="0"/>
              </a:rPr>
              <a:t> </a:t>
            </a:r>
            <a:r>
              <a:rPr lang="tr-TR" sz="3200" b="1" kern="1400" spc="-50" dirty="0">
                <a:solidFill>
                  <a:srgbClr val="002060"/>
                </a:solidFill>
                <a:latin typeface="Segoe UI" panose="020B0502040204020203" pitchFamily="34" charset="0"/>
                <a:cs typeface="Segoe UI" panose="020B0502040204020203" pitchFamily="34" charset="0"/>
              </a:rPr>
              <a:t>BAĞLANMA KURAMI</a:t>
            </a:r>
          </a:p>
        </p:txBody>
      </p:sp>
      <p:graphicFrame>
        <p:nvGraphicFramePr>
          <p:cNvPr id="6" name="İçerik Yer Tutucusu 5">
            <a:extLst>
              <a:ext uri="{FF2B5EF4-FFF2-40B4-BE49-F238E27FC236}">
                <a16:creationId xmlns:a16="http://schemas.microsoft.com/office/drawing/2014/main" id="{650FD6EF-2C2B-4583-A2D9-2825F4D3B6E6}"/>
              </a:ext>
            </a:extLst>
          </p:cNvPr>
          <p:cNvGraphicFramePr>
            <a:graphicFrameLocks noGrp="1"/>
          </p:cNvGraphicFramePr>
          <p:nvPr>
            <p:ph idx="1"/>
            <p:extLst>
              <p:ext uri="{D42A27DB-BD31-4B8C-83A1-F6EECF244321}">
                <p14:modId xmlns:p14="http://schemas.microsoft.com/office/powerpoint/2010/main" val="1757110503"/>
              </p:ext>
            </p:extLst>
          </p:nvPr>
        </p:nvGraphicFramePr>
        <p:xfrm>
          <a:off x="838200" y="2142565"/>
          <a:ext cx="7075516" cy="3702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7BBD7D2-401B-4BDA-81B4-F31ABABB1651}"/>
              </a:ext>
            </a:extLst>
          </p:cNvPr>
          <p:cNvSpPr>
            <a:spLocks noGrp="1"/>
          </p:cNvSpPr>
          <p:nvPr>
            <p:ph type="sldNum" sz="quarter" idx="12"/>
          </p:nvPr>
        </p:nvSpPr>
        <p:spPr/>
        <p:txBody>
          <a:bodyPr/>
          <a:lstStyle/>
          <a:p>
            <a:fld id="{0BE68271-D1D7-4240-9CAF-7A57D75CD8A1}" type="slidenum">
              <a:rPr lang="en-US" smtClean="0"/>
              <a:t>16</a:t>
            </a:fld>
            <a:endParaRPr lang="en-US"/>
          </a:p>
        </p:txBody>
      </p:sp>
      <p:sp>
        <p:nvSpPr>
          <p:cNvPr id="4" name="Dikdörtgen 3"/>
          <p:cNvSpPr/>
          <p:nvPr/>
        </p:nvSpPr>
        <p:spPr>
          <a:xfrm>
            <a:off x="8983287" y="1496234"/>
            <a:ext cx="6096000" cy="646331"/>
          </a:xfrm>
          <a:prstGeom prst="rect">
            <a:avLst/>
          </a:prstGeom>
        </p:spPr>
        <p:txBody>
          <a:bodyPr>
            <a:spAutoFit/>
          </a:bodyPr>
          <a:lstStyle/>
          <a:p>
            <a:r>
              <a:rPr lang="tr-TR" b="1" kern="1400" spc="-50" dirty="0">
                <a:solidFill>
                  <a:srgbClr val="002060"/>
                </a:solidFill>
                <a:latin typeface="Segoe UI" panose="020B0502040204020203" pitchFamily="34" charset="0"/>
                <a:cs typeface="Segoe UI" panose="020B0502040204020203" pitchFamily="34" charset="0"/>
              </a:rPr>
              <a:t>MARY </a:t>
            </a:r>
            <a:r>
              <a:rPr lang="tr-TR" b="1" dirty="0">
                <a:solidFill>
                  <a:srgbClr val="002060"/>
                </a:solidFill>
                <a:latin typeface="Segoe UI" panose="020B0502040204020203" pitchFamily="34" charset="0"/>
                <a:cs typeface="Segoe UI" panose="020B0502040204020203" pitchFamily="34" charset="0"/>
              </a:rPr>
              <a:t>AINSWORTH</a:t>
            </a:r>
            <a:br>
              <a:rPr lang="tr-TR" b="1" dirty="0">
                <a:solidFill>
                  <a:srgbClr val="002060"/>
                </a:solidFill>
                <a:latin typeface="Segoe UI" panose="020B0502040204020203" pitchFamily="34" charset="0"/>
                <a:cs typeface="Segoe UI" panose="020B0502040204020203" pitchFamily="34" charset="0"/>
              </a:rPr>
            </a:br>
            <a:r>
              <a:rPr lang="tr-TR" b="1" kern="1400" spc="-50" dirty="0">
                <a:solidFill>
                  <a:srgbClr val="002060"/>
                </a:solidFill>
                <a:latin typeface="Segoe UI" panose="020B0502040204020203" pitchFamily="34" charset="0"/>
                <a:cs typeface="Segoe UI" panose="020B0502040204020203" pitchFamily="34" charset="0"/>
              </a:rPr>
              <a:t>BAĞLANMA TÜRLERİ</a:t>
            </a:r>
            <a:endParaRPr lang="tr-TR" dirty="0"/>
          </a:p>
        </p:txBody>
      </p:sp>
      <p:graphicFrame>
        <p:nvGraphicFramePr>
          <p:cNvPr id="5" name="Diyagram 4"/>
          <p:cNvGraphicFramePr/>
          <p:nvPr>
            <p:extLst>
              <p:ext uri="{D42A27DB-BD31-4B8C-83A1-F6EECF244321}">
                <p14:modId xmlns:p14="http://schemas.microsoft.com/office/powerpoint/2010/main" val="8716275"/>
              </p:ext>
            </p:extLst>
          </p:nvPr>
        </p:nvGraphicFramePr>
        <p:xfrm>
          <a:off x="8811491" y="2733000"/>
          <a:ext cx="2878050" cy="15164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27479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537229"/>
            <a:ext cx="10515600" cy="847383"/>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TİPİK GELİŞİM GÖSTEREN ÇOCUKLARIN GELİŞİMSEL DEĞERLENDİRİLMELERİ</a:t>
            </a:r>
          </a:p>
        </p:txBody>
      </p:sp>
      <p:graphicFrame>
        <p:nvGraphicFramePr>
          <p:cNvPr id="4" name="İçerik Yer Tutucusu 3">
            <a:extLst>
              <a:ext uri="{FF2B5EF4-FFF2-40B4-BE49-F238E27FC236}">
                <a16:creationId xmlns:a16="http://schemas.microsoft.com/office/drawing/2014/main" id="{219D0302-423E-4A9A-8E73-EC6E578E5D7F}"/>
              </a:ext>
            </a:extLst>
          </p:cNvPr>
          <p:cNvGraphicFramePr>
            <a:graphicFrameLocks noGrp="1"/>
          </p:cNvGraphicFramePr>
          <p:nvPr>
            <p:ph idx="1"/>
            <p:extLst>
              <p:ext uri="{D42A27DB-BD31-4B8C-83A1-F6EECF244321}">
                <p14:modId xmlns:p14="http://schemas.microsoft.com/office/powerpoint/2010/main" val="3157806149"/>
              </p:ext>
            </p:extLst>
          </p:nvPr>
        </p:nvGraphicFramePr>
        <p:xfrm>
          <a:off x="838200" y="2468879"/>
          <a:ext cx="10824882" cy="2851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805B7FE-164A-6222-C01D-FF1BF736EEA0}"/>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3610753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3467100" y="1664267"/>
            <a:ext cx="5257800" cy="919100"/>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FORMEL DEĞERLENDİRME</a:t>
            </a:r>
          </a:p>
        </p:txBody>
      </p:sp>
      <p:graphicFrame>
        <p:nvGraphicFramePr>
          <p:cNvPr id="4" name="İçerik Yer Tutucusu 3">
            <a:extLst>
              <a:ext uri="{FF2B5EF4-FFF2-40B4-BE49-F238E27FC236}">
                <a16:creationId xmlns:a16="http://schemas.microsoft.com/office/drawing/2014/main" id="{CCBC617E-66C9-4898-842C-40F005CD9B45}"/>
              </a:ext>
            </a:extLst>
          </p:cNvPr>
          <p:cNvGraphicFramePr>
            <a:graphicFrameLocks noGrp="1"/>
          </p:cNvGraphicFramePr>
          <p:nvPr>
            <p:ph idx="1"/>
            <p:extLst>
              <p:ext uri="{D42A27DB-BD31-4B8C-83A1-F6EECF244321}">
                <p14:modId xmlns:p14="http://schemas.microsoft.com/office/powerpoint/2010/main" val="4137853693"/>
              </p:ext>
            </p:extLst>
          </p:nvPr>
        </p:nvGraphicFramePr>
        <p:xfrm>
          <a:off x="350520" y="2127845"/>
          <a:ext cx="11490960" cy="3431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7541511-321C-9684-A235-D60A57D16A88}"/>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168423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82186"/>
            <a:ext cx="10515600" cy="1325563"/>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ENFORMAL DEĞERLENDİRME</a:t>
            </a:r>
          </a:p>
        </p:txBody>
      </p:sp>
      <p:graphicFrame>
        <p:nvGraphicFramePr>
          <p:cNvPr id="4" name="İçerik Yer Tutucusu 3">
            <a:extLst>
              <a:ext uri="{FF2B5EF4-FFF2-40B4-BE49-F238E27FC236}">
                <a16:creationId xmlns:a16="http://schemas.microsoft.com/office/drawing/2014/main" id="{D9754A51-1E0B-4F3C-ADEB-1B22E564A0B9}"/>
              </a:ext>
            </a:extLst>
          </p:cNvPr>
          <p:cNvGraphicFramePr>
            <a:graphicFrameLocks noGrp="1"/>
          </p:cNvGraphicFramePr>
          <p:nvPr>
            <p:ph idx="1"/>
            <p:extLst>
              <p:ext uri="{D42A27DB-BD31-4B8C-83A1-F6EECF244321}">
                <p14:modId xmlns:p14="http://schemas.microsoft.com/office/powerpoint/2010/main" val="789938392"/>
              </p:ext>
            </p:extLst>
          </p:nvPr>
        </p:nvGraphicFramePr>
        <p:xfrm>
          <a:off x="838200" y="1715845"/>
          <a:ext cx="10515600" cy="4016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04DF968-9FE9-9F65-EC17-3C72253BF588}"/>
              </a:ext>
            </a:extLst>
          </p:cNvPr>
          <p:cNvSpPr>
            <a:spLocks noGrp="1"/>
          </p:cNvSpPr>
          <p:nvPr>
            <p:ph type="sldNum" sz="quarter" idx="12"/>
          </p:nvPr>
        </p:nvSpPr>
        <p:spPr/>
        <p:txBody>
          <a:bodyPr/>
          <a:lstStyle/>
          <a:p>
            <a:fld id="{0BE68271-D1D7-4240-9CAF-7A57D75CD8A1}" type="slidenum">
              <a:rPr lang="en-US" smtClean="0"/>
              <a:t>19</a:t>
            </a:fld>
            <a:endParaRPr lang="en-US"/>
          </a:p>
        </p:txBody>
      </p:sp>
    </p:spTree>
    <p:extLst>
      <p:ext uri="{BB962C8B-B14F-4D97-AF65-F5344CB8AC3E}">
        <p14:creationId xmlns:p14="http://schemas.microsoft.com/office/powerpoint/2010/main" val="1085614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45459" y="986874"/>
            <a:ext cx="10901082"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GELİŞİMLE İLGİLİ KAVRAMLAR</a:t>
            </a:r>
          </a:p>
        </p:txBody>
      </p:sp>
      <p:graphicFrame>
        <p:nvGraphicFramePr>
          <p:cNvPr id="5" name="Diyagram 4">
            <a:extLst>
              <a:ext uri="{FF2B5EF4-FFF2-40B4-BE49-F238E27FC236}">
                <a16:creationId xmlns:a16="http://schemas.microsoft.com/office/drawing/2014/main" id="{E56A2B56-8957-4331-A9AD-CAC0AEFDC219}"/>
              </a:ext>
            </a:extLst>
          </p:cNvPr>
          <p:cNvGraphicFramePr/>
          <p:nvPr>
            <p:extLst>
              <p:ext uri="{D42A27DB-BD31-4B8C-83A1-F6EECF244321}">
                <p14:modId xmlns:p14="http://schemas.microsoft.com/office/powerpoint/2010/main" val="372161643"/>
              </p:ext>
            </p:extLst>
          </p:nvPr>
        </p:nvGraphicFramePr>
        <p:xfrm>
          <a:off x="1910080" y="1981201"/>
          <a:ext cx="8849360" cy="3931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6B290AC-C56B-D6E4-EB9E-200E5AB31516}"/>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159079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1070957" y="3123406"/>
            <a:ext cx="4033058" cy="1325563"/>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ENFORMAL </a:t>
            </a:r>
            <a:r>
              <a:rPr lang="tr-TR" sz="3200" b="1" kern="1400" spc="-50" dirty="0" smtClean="0">
                <a:solidFill>
                  <a:srgbClr val="002060"/>
                </a:solidFill>
                <a:latin typeface="Segoe UI" panose="020B0502040204020203" pitchFamily="34" charset="0"/>
                <a:cs typeface="Segoe UI" panose="020B0502040204020203" pitchFamily="34" charset="0"/>
              </a:rPr>
              <a:t>DEĞERLENDİRME</a:t>
            </a:r>
            <a:br>
              <a:rPr lang="tr-TR" sz="3200" b="1" kern="1400" spc="-50" dirty="0" smtClean="0">
                <a:solidFill>
                  <a:srgbClr val="002060"/>
                </a:solidFill>
                <a:latin typeface="Segoe UI" panose="020B0502040204020203" pitchFamily="34" charset="0"/>
                <a:cs typeface="Segoe UI" panose="020B0502040204020203" pitchFamily="34" charset="0"/>
              </a:rPr>
            </a:br>
            <a:r>
              <a:rPr lang="tr-TR" sz="3200" b="1" kern="1400" spc="-50" dirty="0" smtClean="0">
                <a:solidFill>
                  <a:srgbClr val="002060"/>
                </a:solidFill>
                <a:latin typeface="Segoe UI" panose="020B0502040204020203" pitchFamily="34" charset="0"/>
                <a:cs typeface="Segoe UI" panose="020B0502040204020203" pitchFamily="34" charset="0"/>
              </a:rPr>
              <a:t>GÖZLEM</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704DF968-9FE9-9F65-EC17-3C72253BF588}"/>
              </a:ext>
            </a:extLst>
          </p:cNvPr>
          <p:cNvSpPr>
            <a:spLocks noGrp="1"/>
          </p:cNvSpPr>
          <p:nvPr>
            <p:ph type="sldNum" sz="quarter" idx="12"/>
          </p:nvPr>
        </p:nvSpPr>
        <p:spPr/>
        <p:txBody>
          <a:bodyPr/>
          <a:lstStyle/>
          <a:p>
            <a:fld id="{0BE68271-D1D7-4240-9CAF-7A57D75CD8A1}" type="slidenum">
              <a:rPr lang="en-US" smtClean="0"/>
              <a:t>20</a:t>
            </a:fld>
            <a:endParaRPr lang="en-US"/>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628886547"/>
              </p:ext>
            </p:extLst>
          </p:nvPr>
        </p:nvGraphicFramePr>
        <p:xfrm>
          <a:off x="3974869" y="1727603"/>
          <a:ext cx="6007331" cy="4811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254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313112"/>
            <a:ext cx="10515600" cy="793595"/>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FARKLI GELİŞİM GÖSTEREN ÇOCUKLAR</a:t>
            </a:r>
          </a:p>
        </p:txBody>
      </p:sp>
      <p:graphicFrame>
        <p:nvGraphicFramePr>
          <p:cNvPr id="6" name="Diyagram 5">
            <a:extLst>
              <a:ext uri="{FF2B5EF4-FFF2-40B4-BE49-F238E27FC236}">
                <a16:creationId xmlns:a16="http://schemas.microsoft.com/office/drawing/2014/main" id="{5C550D28-D598-4B82-9270-B2EB1187C2A5}"/>
              </a:ext>
            </a:extLst>
          </p:cNvPr>
          <p:cNvGraphicFramePr/>
          <p:nvPr>
            <p:extLst>
              <p:ext uri="{D42A27DB-BD31-4B8C-83A1-F6EECF244321}">
                <p14:modId xmlns:p14="http://schemas.microsoft.com/office/powerpoint/2010/main" val="1891230780"/>
              </p:ext>
            </p:extLst>
          </p:nvPr>
        </p:nvGraphicFramePr>
        <p:xfrm>
          <a:off x="197224" y="2106707"/>
          <a:ext cx="11430000" cy="3935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5D2E924-E6BF-A138-A408-9F684ADDF347}"/>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3247128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C43354-059C-4703-B855-243AD4C856BA}"/>
              </a:ext>
            </a:extLst>
          </p:cNvPr>
          <p:cNvSpPr>
            <a:spLocks noGrp="1"/>
          </p:cNvSpPr>
          <p:nvPr>
            <p:ph type="title"/>
          </p:nvPr>
        </p:nvSpPr>
        <p:spPr>
          <a:xfrm>
            <a:off x="472997" y="970418"/>
            <a:ext cx="11442859" cy="1197629"/>
          </a:xfrm>
        </p:spPr>
        <p:txBody>
          <a:bodyPr vert="horz" lIns="91440" tIns="45720" rIns="91440" bIns="45720" rtlCol="0" anchor="ctr">
            <a:noAutofit/>
          </a:bodyPr>
          <a:lstStyle/>
          <a:p>
            <a:pPr algn="ctr"/>
            <a:r>
              <a:rPr lang="tr-TR" sz="2800" b="1" kern="1400" spc="-50" dirty="0">
                <a:solidFill>
                  <a:srgbClr val="002060"/>
                </a:solidFill>
                <a:latin typeface="Segoe UI" panose="020B0502040204020203" pitchFamily="34" charset="0"/>
                <a:cs typeface="Segoe UI" panose="020B0502040204020203" pitchFamily="34" charset="0"/>
              </a:rPr>
              <a:t/>
            </a:r>
            <a:br>
              <a:rPr lang="tr-TR" sz="28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FARKLI GELİŞİM GÖSTEREN ÇOCUKLARDA TANI VE DEĞERLENDİRME</a:t>
            </a:r>
          </a:p>
        </p:txBody>
      </p:sp>
      <p:sp>
        <p:nvSpPr>
          <p:cNvPr id="3" name="Metin Yer Tutucusu 2">
            <a:extLst>
              <a:ext uri="{FF2B5EF4-FFF2-40B4-BE49-F238E27FC236}">
                <a16:creationId xmlns:a16="http://schemas.microsoft.com/office/drawing/2014/main" id="{00B97341-AB4A-4C1A-9D33-5872A76B9057}"/>
              </a:ext>
            </a:extLst>
          </p:cNvPr>
          <p:cNvSpPr>
            <a:spLocks noGrp="1"/>
          </p:cNvSpPr>
          <p:nvPr>
            <p:ph type="body" idx="1"/>
          </p:nvPr>
        </p:nvSpPr>
        <p:spPr>
          <a:xfrm>
            <a:off x="839788" y="2255519"/>
            <a:ext cx="5157787" cy="513716"/>
          </a:xfrm>
          <a:solidFill>
            <a:schemeClr val="accent6">
              <a:lumMod val="20000"/>
              <a:lumOff val="80000"/>
            </a:schemeClr>
          </a:solidFill>
          <a:ln>
            <a:solidFill>
              <a:schemeClr val="accent6">
                <a:lumMod val="50000"/>
              </a:schemeClr>
            </a:solidFill>
          </a:ln>
        </p:spPr>
        <p:txBody>
          <a:bodyPr/>
          <a:lstStyle/>
          <a:p>
            <a:r>
              <a:rPr lang="tr-TR" dirty="0">
                <a:solidFill>
                  <a:srgbClr val="002060"/>
                </a:solidFill>
                <a:latin typeface="Segoe UI" panose="020B0502040204020203" pitchFamily="34" charset="0"/>
                <a:cs typeface="Segoe UI" panose="020B0502040204020203" pitchFamily="34" charset="0"/>
              </a:rPr>
              <a:t>Tıbbi Tanılama</a:t>
            </a:r>
          </a:p>
        </p:txBody>
      </p:sp>
      <p:sp>
        <p:nvSpPr>
          <p:cNvPr id="4" name="İçerik Yer Tutucusu 3">
            <a:extLst>
              <a:ext uri="{FF2B5EF4-FFF2-40B4-BE49-F238E27FC236}">
                <a16:creationId xmlns:a16="http://schemas.microsoft.com/office/drawing/2014/main" id="{90EF2054-3A5C-4ADA-A240-7B2CFE55E3A6}"/>
              </a:ext>
            </a:extLst>
          </p:cNvPr>
          <p:cNvSpPr>
            <a:spLocks noGrp="1"/>
          </p:cNvSpPr>
          <p:nvPr>
            <p:ph sz="half" idx="2"/>
          </p:nvPr>
        </p:nvSpPr>
        <p:spPr>
          <a:xfrm>
            <a:off x="839788" y="2856706"/>
            <a:ext cx="5157787" cy="2981325"/>
          </a:xfrm>
          <a:ln>
            <a:solidFill>
              <a:schemeClr val="accent6">
                <a:lumMod val="50000"/>
              </a:schemeClr>
            </a:solidFill>
          </a:ln>
        </p:spPr>
        <p:txBody>
          <a:bodyPr/>
          <a:lstStyle/>
          <a:p>
            <a:r>
              <a:rPr lang="tr-TR" dirty="0">
                <a:latin typeface="Segoe UI" panose="020B0502040204020203" pitchFamily="34" charset="0"/>
                <a:cs typeface="Segoe UI" panose="020B0502040204020203" pitchFamily="34" charset="0"/>
              </a:rPr>
              <a:t>Öykü Alma </a:t>
            </a:r>
          </a:p>
          <a:p>
            <a:r>
              <a:rPr lang="tr-TR" dirty="0">
                <a:latin typeface="Segoe UI" panose="020B0502040204020203" pitchFamily="34" charset="0"/>
                <a:cs typeface="Segoe UI" panose="020B0502040204020203" pitchFamily="34" charset="0"/>
              </a:rPr>
              <a:t>Fiziki Muayene</a:t>
            </a:r>
          </a:p>
          <a:p>
            <a:r>
              <a:rPr lang="tr-TR" dirty="0">
                <a:latin typeface="Segoe UI" panose="020B0502040204020203" pitchFamily="34" charset="0"/>
                <a:cs typeface="Segoe UI" panose="020B0502040204020203" pitchFamily="34" charset="0"/>
              </a:rPr>
              <a:t>Nörolojik Muayene</a:t>
            </a:r>
          </a:p>
          <a:p>
            <a:r>
              <a:rPr lang="tr-TR" dirty="0">
                <a:latin typeface="Segoe UI" panose="020B0502040204020203" pitchFamily="34" charset="0"/>
                <a:cs typeface="Segoe UI" panose="020B0502040204020203" pitchFamily="34" charset="0"/>
              </a:rPr>
              <a:t>Genetik Muayene</a:t>
            </a:r>
          </a:p>
          <a:p>
            <a:r>
              <a:rPr lang="tr-TR" dirty="0">
                <a:latin typeface="Segoe UI" panose="020B0502040204020203" pitchFamily="34" charset="0"/>
                <a:cs typeface="Segoe UI" panose="020B0502040204020203" pitchFamily="34" charset="0"/>
              </a:rPr>
              <a:t>İşitme ve Konuşma Değerlendirmesi</a:t>
            </a:r>
          </a:p>
        </p:txBody>
      </p:sp>
      <p:sp>
        <p:nvSpPr>
          <p:cNvPr id="5" name="Metin Yer Tutucusu 4">
            <a:extLst>
              <a:ext uri="{FF2B5EF4-FFF2-40B4-BE49-F238E27FC236}">
                <a16:creationId xmlns:a16="http://schemas.microsoft.com/office/drawing/2014/main" id="{370A05E6-11A6-4ACD-BF47-A83C4C57691E}"/>
              </a:ext>
            </a:extLst>
          </p:cNvPr>
          <p:cNvSpPr>
            <a:spLocks noGrp="1"/>
          </p:cNvSpPr>
          <p:nvPr>
            <p:ph type="body" sz="quarter" idx="3"/>
          </p:nvPr>
        </p:nvSpPr>
        <p:spPr>
          <a:xfrm>
            <a:off x="6172200" y="2255519"/>
            <a:ext cx="5463987" cy="513715"/>
          </a:xfrm>
          <a:solidFill>
            <a:schemeClr val="accent4">
              <a:lumMod val="60000"/>
              <a:lumOff val="40000"/>
            </a:schemeClr>
          </a:solidFill>
          <a:ln>
            <a:solidFill>
              <a:schemeClr val="accent4">
                <a:lumMod val="60000"/>
                <a:lumOff val="40000"/>
              </a:schemeClr>
            </a:solidFill>
          </a:ln>
        </p:spPr>
        <p:txBody>
          <a:bodyPr/>
          <a:lstStyle/>
          <a:p>
            <a:r>
              <a:rPr lang="tr-TR" dirty="0">
                <a:solidFill>
                  <a:srgbClr val="002060"/>
                </a:solidFill>
                <a:latin typeface="Segoe UI" panose="020B0502040204020203" pitchFamily="34" charset="0"/>
                <a:cs typeface="Segoe UI" panose="020B0502040204020203" pitchFamily="34" charset="0"/>
              </a:rPr>
              <a:t>Eğitsel Tanılama</a:t>
            </a:r>
          </a:p>
        </p:txBody>
      </p:sp>
      <p:sp>
        <p:nvSpPr>
          <p:cNvPr id="6" name="İçerik Yer Tutucusu 5">
            <a:extLst>
              <a:ext uri="{FF2B5EF4-FFF2-40B4-BE49-F238E27FC236}">
                <a16:creationId xmlns:a16="http://schemas.microsoft.com/office/drawing/2014/main" id="{C09DA4B5-2408-4D32-AA80-66B2980CD759}"/>
              </a:ext>
            </a:extLst>
          </p:cNvPr>
          <p:cNvSpPr>
            <a:spLocks noGrp="1"/>
          </p:cNvSpPr>
          <p:nvPr>
            <p:ph sz="quarter" idx="4"/>
          </p:nvPr>
        </p:nvSpPr>
        <p:spPr>
          <a:xfrm>
            <a:off x="6194427" y="2856706"/>
            <a:ext cx="5463988" cy="2981325"/>
          </a:xfrm>
          <a:ln>
            <a:solidFill>
              <a:schemeClr val="accent4">
                <a:lumMod val="60000"/>
                <a:lumOff val="40000"/>
              </a:schemeClr>
            </a:solidFill>
          </a:ln>
        </p:spPr>
        <p:txBody>
          <a:bodyPr/>
          <a:lstStyle/>
          <a:p>
            <a:pPr>
              <a:lnSpc>
                <a:spcPct val="200000"/>
              </a:lnSpc>
            </a:pPr>
            <a:r>
              <a:rPr lang="tr-TR" dirty="0">
                <a:latin typeface="Segoe UI" panose="020B0502040204020203" pitchFamily="34" charset="0"/>
                <a:cs typeface="Segoe UI" panose="020B0502040204020203" pitchFamily="34" charset="0"/>
              </a:rPr>
              <a:t>Performans Temelli Değerlendirme</a:t>
            </a:r>
          </a:p>
          <a:p>
            <a:pPr>
              <a:lnSpc>
                <a:spcPct val="200000"/>
              </a:lnSpc>
            </a:pPr>
            <a:r>
              <a:rPr lang="tr-TR" dirty="0">
                <a:latin typeface="Segoe UI" panose="020B0502040204020203" pitchFamily="34" charset="0"/>
                <a:cs typeface="Segoe UI" panose="020B0502040204020203" pitchFamily="34" charset="0"/>
              </a:rPr>
              <a:t>Ölçüt Bağımlı Testler</a:t>
            </a:r>
          </a:p>
        </p:txBody>
      </p:sp>
      <p:sp>
        <p:nvSpPr>
          <p:cNvPr id="7" name="Slide Number Placeholder 6">
            <a:extLst>
              <a:ext uri="{FF2B5EF4-FFF2-40B4-BE49-F238E27FC236}">
                <a16:creationId xmlns:a16="http://schemas.microsoft.com/office/drawing/2014/main" id="{B30CCEBB-B728-5FC8-4C04-E2FFEE8041F9}"/>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1483181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AA8AEA-ED71-4D3A-8217-4D553FC6654A}"/>
              </a:ext>
            </a:extLst>
          </p:cNvPr>
          <p:cNvSpPr>
            <a:spLocks noGrp="1"/>
          </p:cNvSpPr>
          <p:nvPr>
            <p:ph type="title"/>
          </p:nvPr>
        </p:nvSpPr>
        <p:spPr>
          <a:xfrm>
            <a:off x="838200" y="1537230"/>
            <a:ext cx="10515600" cy="587406"/>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TANILAMA VE DEĞERLENDİRME İLKELERİ</a:t>
            </a:r>
          </a:p>
        </p:txBody>
      </p:sp>
      <p:graphicFrame>
        <p:nvGraphicFramePr>
          <p:cNvPr id="4" name="İçerik Yer Tutucusu 3">
            <a:extLst>
              <a:ext uri="{FF2B5EF4-FFF2-40B4-BE49-F238E27FC236}">
                <a16:creationId xmlns:a16="http://schemas.microsoft.com/office/drawing/2014/main" id="{FC6145AF-F85A-4E29-8330-703E25B9FB06}"/>
              </a:ext>
            </a:extLst>
          </p:cNvPr>
          <p:cNvGraphicFramePr>
            <a:graphicFrameLocks noGrp="1"/>
          </p:cNvGraphicFramePr>
          <p:nvPr>
            <p:ph idx="1"/>
            <p:extLst>
              <p:ext uri="{D42A27DB-BD31-4B8C-83A1-F6EECF244321}">
                <p14:modId xmlns:p14="http://schemas.microsoft.com/office/powerpoint/2010/main" val="1289570658"/>
              </p:ext>
            </p:extLst>
          </p:nvPr>
        </p:nvGraphicFramePr>
        <p:xfrm>
          <a:off x="594360" y="1537230"/>
          <a:ext cx="11252200" cy="4062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031494E-2B3A-623E-0DA0-F9FB2043142D}"/>
              </a:ext>
            </a:extLst>
          </p:cNvPr>
          <p:cNvSpPr>
            <a:spLocks noGrp="1"/>
          </p:cNvSpPr>
          <p:nvPr>
            <p:ph type="sldNum" sz="quarter" idx="12"/>
          </p:nvPr>
        </p:nvSpPr>
        <p:spPr/>
        <p:txBody>
          <a:bodyPr/>
          <a:lstStyle/>
          <a:p>
            <a:fld id="{0BE68271-D1D7-4240-9CAF-7A57D75CD8A1}" type="slidenum">
              <a:rPr lang="en-US" smtClean="0"/>
              <a:t>23</a:t>
            </a:fld>
            <a:endParaRPr lang="en-US"/>
          </a:p>
        </p:txBody>
      </p:sp>
    </p:spTree>
    <p:extLst>
      <p:ext uri="{BB962C8B-B14F-4D97-AF65-F5344CB8AC3E}">
        <p14:creationId xmlns:p14="http://schemas.microsoft.com/office/powerpoint/2010/main" val="3249968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BC16C1-4932-4862-AE50-529680C55D18}"/>
              </a:ext>
            </a:extLst>
          </p:cNvPr>
          <p:cNvSpPr>
            <a:spLocks noGrp="1"/>
          </p:cNvSpPr>
          <p:nvPr>
            <p:ph type="title"/>
          </p:nvPr>
        </p:nvSpPr>
        <p:spPr>
          <a:xfrm>
            <a:off x="838200" y="1555159"/>
            <a:ext cx="10515600" cy="614300"/>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FARKLI GELİŞİM GÖSTEREN ÇOCUKLARIN GELİŞİMSEL ÖZELLİKLERİ</a:t>
            </a:r>
          </a:p>
        </p:txBody>
      </p:sp>
      <p:sp>
        <p:nvSpPr>
          <p:cNvPr id="3" name="İçerik Yer Tutucusu 2">
            <a:extLst>
              <a:ext uri="{FF2B5EF4-FFF2-40B4-BE49-F238E27FC236}">
                <a16:creationId xmlns:a16="http://schemas.microsoft.com/office/drawing/2014/main" id="{52BCEE68-40F9-4999-9E06-6CB5C95C7B06}"/>
              </a:ext>
            </a:extLst>
          </p:cNvPr>
          <p:cNvSpPr>
            <a:spLocks noGrp="1"/>
          </p:cNvSpPr>
          <p:nvPr>
            <p:ph idx="1"/>
          </p:nvPr>
        </p:nvSpPr>
        <p:spPr>
          <a:xfrm>
            <a:off x="838200" y="2169459"/>
            <a:ext cx="4797829" cy="3705592"/>
          </a:xfrm>
        </p:spPr>
        <p:txBody>
          <a:bodyPr>
            <a:normAutofit/>
          </a:bodyPr>
          <a:lstStyle/>
          <a:p>
            <a:r>
              <a:rPr lang="tr-TR" dirty="0">
                <a:latin typeface="Segoe UI" panose="020B0502040204020203" pitchFamily="34" charset="0"/>
                <a:cs typeface="Segoe UI" panose="020B0502040204020203" pitchFamily="34" charset="0"/>
              </a:rPr>
              <a:t>Zihinsel </a:t>
            </a:r>
            <a:r>
              <a:rPr lang="tr-TR" dirty="0" smtClean="0">
                <a:latin typeface="Segoe UI" panose="020B0502040204020203" pitchFamily="34" charset="0"/>
                <a:cs typeface="Segoe UI" panose="020B0502040204020203" pitchFamily="34" charset="0"/>
              </a:rPr>
              <a:t>Yetersizlik</a:t>
            </a:r>
          </a:p>
          <a:p>
            <a:pPr lvl="0">
              <a:buFont typeface="Wingdings" panose="05000000000000000000" pitchFamily="2" charset="2"/>
              <a:buChar char="ü"/>
            </a:pPr>
            <a:r>
              <a:rPr lang="tr-TR" sz="1400" b="1" dirty="0"/>
              <a:t>Zihinsel İşlevlerde Anormallik:</a:t>
            </a:r>
            <a:r>
              <a:rPr lang="tr-TR" sz="1400" dirty="0"/>
              <a:t> Bireyin bilişsel, dil, hafıza, öğrenme, iletişim, problem çözme gibi zihinsel işlevlerinde belirgin bozulmaların olması durumudur.</a:t>
            </a:r>
          </a:p>
          <a:p>
            <a:pPr lvl="0">
              <a:buFont typeface="Wingdings" panose="05000000000000000000" pitchFamily="2" charset="2"/>
              <a:buChar char="ü"/>
            </a:pPr>
            <a:r>
              <a:rPr lang="tr-TR" sz="1400" b="1" dirty="0"/>
              <a:t>Zihinsel Yetersizlik Düzeyi:</a:t>
            </a:r>
            <a:r>
              <a:rPr lang="tr-TR" sz="1400" dirty="0"/>
              <a:t> Bireyin zihinsel engel düzeyi genellikle IQ testi kullanılarak değerlendirilir. DSM-5’e göre genel zekâ skoru 70 ve altında olan bireyler zihinsel yetersizlik tanısı alabilir. Ancak genel zekâ skorunun yanı sıra, bireyin yaşına uygun becerileri ve günlük hayata katılımı gibi durumlar da göz önünde bulundurulmalıdır.</a:t>
            </a:r>
          </a:p>
          <a:p>
            <a:pPr lvl="0">
              <a:buFont typeface="Wingdings" panose="05000000000000000000" pitchFamily="2" charset="2"/>
              <a:buChar char="ü"/>
            </a:pPr>
            <a:r>
              <a:rPr lang="tr-TR" sz="1400" b="1" dirty="0"/>
              <a:t>Başlangıç Yaşının </a:t>
            </a:r>
            <a:r>
              <a:rPr lang="tr-TR" sz="1400" b="1" dirty="0" smtClean="0"/>
              <a:t>Belirlenmesi</a:t>
            </a:r>
            <a:r>
              <a:rPr lang="tr-TR" sz="1400" b="1" dirty="0"/>
              <a:t>: </a:t>
            </a:r>
            <a:r>
              <a:rPr lang="tr-TR" sz="1400" dirty="0"/>
              <a:t>Bireyin zihinsel işlevlerinde bozukluğun 18 yaşından önce başlamış </a:t>
            </a:r>
            <a:r>
              <a:rPr lang="tr-TR" sz="1400" dirty="0" smtClean="0"/>
              <a:t>olması gerekmektedir</a:t>
            </a:r>
            <a:r>
              <a:rPr lang="tr-TR" dirty="0"/>
              <a:t>.</a:t>
            </a:r>
          </a:p>
          <a:p>
            <a:pPr>
              <a:buFont typeface="Wingdings" panose="05000000000000000000" pitchFamily="2" charset="2"/>
              <a:buChar char="ü"/>
            </a:pPr>
            <a:endParaRPr lang="tr-TR" sz="1300" dirty="0" smtClean="0">
              <a:latin typeface="Segoe UI" panose="020B0502040204020203" pitchFamily="34" charset="0"/>
              <a:cs typeface="Segoe UI" panose="020B0502040204020203" pitchFamily="34" charset="0"/>
            </a:endParaRPr>
          </a:p>
          <a:p>
            <a:endParaRPr lang="tr-TR" dirty="0">
              <a:latin typeface="Segoe UI" panose="020B0502040204020203" pitchFamily="34" charset="0"/>
              <a:cs typeface="Segoe UI" panose="020B0502040204020203" pitchFamily="34" charset="0"/>
            </a:endParaRPr>
          </a:p>
          <a:p>
            <a:endParaRPr lang="tr-TR" dirty="0">
              <a:latin typeface="Segoe UI" panose="020B0502040204020203" pitchFamily="34" charset="0"/>
              <a:cs typeface="Segoe UI" panose="020B0502040204020203" pitchFamily="34" charset="0"/>
            </a:endParaRPr>
          </a:p>
          <a:p>
            <a:pPr marL="0" indent="0">
              <a:buNone/>
            </a:pPr>
            <a:endParaRPr lang="tr-TR" dirty="0">
              <a:latin typeface="Segoe UI" panose="020B0502040204020203" pitchFamily="34" charset="0"/>
              <a:cs typeface="Segoe UI" panose="020B0502040204020203" pitchFamily="34" charset="0"/>
            </a:endParaRPr>
          </a:p>
        </p:txBody>
      </p:sp>
      <p:graphicFrame>
        <p:nvGraphicFramePr>
          <p:cNvPr id="4" name="Diyagram 3">
            <a:extLst>
              <a:ext uri="{FF2B5EF4-FFF2-40B4-BE49-F238E27FC236}">
                <a16:creationId xmlns:a16="http://schemas.microsoft.com/office/drawing/2014/main" id="{33DA6031-5ADC-4468-B2E8-BB182DCD3222}"/>
              </a:ext>
            </a:extLst>
          </p:cNvPr>
          <p:cNvGraphicFramePr/>
          <p:nvPr>
            <p:extLst>
              <p:ext uri="{D42A27DB-BD31-4B8C-83A1-F6EECF244321}">
                <p14:modId xmlns:p14="http://schemas.microsoft.com/office/powerpoint/2010/main" val="2011048306"/>
              </p:ext>
            </p:extLst>
          </p:nvPr>
        </p:nvGraphicFramePr>
        <p:xfrm>
          <a:off x="4602126" y="2391924"/>
          <a:ext cx="9039412" cy="3260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231FC20B-1FF6-870D-23F8-C849360EC7BE}"/>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1011849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BCEE68-40F9-4999-9E06-6CB5C95C7B06}"/>
              </a:ext>
            </a:extLst>
          </p:cNvPr>
          <p:cNvSpPr>
            <a:spLocks noGrp="1"/>
          </p:cNvSpPr>
          <p:nvPr>
            <p:ph idx="1"/>
          </p:nvPr>
        </p:nvSpPr>
        <p:spPr>
          <a:xfrm>
            <a:off x="2773680" y="946208"/>
            <a:ext cx="6644640" cy="1248901"/>
          </a:xfrm>
        </p:spPr>
        <p:txBody>
          <a:bodyPr vert="horz" lIns="91440" tIns="45720" rIns="91440" bIns="45720" rtlCol="0" anchor="ctr">
            <a:noAutofit/>
          </a:bodyPr>
          <a:lstStyle/>
          <a:p>
            <a:pPr algn="ctr">
              <a:spcBef>
                <a:spcPct val="0"/>
              </a:spcBef>
              <a:buNone/>
            </a:pPr>
            <a:r>
              <a:rPr lang="tr-TR" sz="3200" b="1" kern="1400" spc="-50" dirty="0">
                <a:solidFill>
                  <a:srgbClr val="002060"/>
                </a:solidFill>
                <a:latin typeface="Segoe UI" panose="020B0502040204020203" pitchFamily="34" charset="0"/>
                <a:ea typeface="+mj-ea"/>
                <a:cs typeface="Segoe UI" panose="020B0502040204020203" pitchFamily="34" charset="0"/>
              </a:rPr>
              <a:t>OTİZM SPEKTRUM BOZUKLUĞU</a:t>
            </a:r>
          </a:p>
        </p:txBody>
      </p:sp>
      <p:graphicFrame>
        <p:nvGraphicFramePr>
          <p:cNvPr id="4" name="Diyagram 3">
            <a:extLst>
              <a:ext uri="{FF2B5EF4-FFF2-40B4-BE49-F238E27FC236}">
                <a16:creationId xmlns:a16="http://schemas.microsoft.com/office/drawing/2014/main" id="{33DA6031-5ADC-4468-B2E8-BB182DCD3222}"/>
              </a:ext>
            </a:extLst>
          </p:cNvPr>
          <p:cNvGraphicFramePr/>
          <p:nvPr>
            <p:extLst>
              <p:ext uri="{D42A27DB-BD31-4B8C-83A1-F6EECF244321}">
                <p14:modId xmlns:p14="http://schemas.microsoft.com/office/powerpoint/2010/main" val="877574597"/>
              </p:ext>
            </p:extLst>
          </p:nvPr>
        </p:nvGraphicFramePr>
        <p:xfrm>
          <a:off x="6666807" y="2195109"/>
          <a:ext cx="5054138" cy="3882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3D623975-7D9A-8594-5B5E-C61D4DB45F37}"/>
              </a:ext>
            </a:extLst>
          </p:cNvPr>
          <p:cNvSpPr>
            <a:spLocks noGrp="1"/>
          </p:cNvSpPr>
          <p:nvPr>
            <p:ph type="sldNum" sz="quarter" idx="12"/>
          </p:nvPr>
        </p:nvSpPr>
        <p:spPr/>
        <p:txBody>
          <a:bodyPr/>
          <a:lstStyle/>
          <a:p>
            <a:fld id="{0BE68271-D1D7-4240-9CAF-7A57D75CD8A1}" type="slidenum">
              <a:rPr lang="en-US" smtClean="0"/>
              <a:t>25</a:t>
            </a:fld>
            <a:endParaRPr lang="en-US"/>
          </a:p>
        </p:txBody>
      </p:sp>
      <p:sp>
        <p:nvSpPr>
          <p:cNvPr id="5" name="İçerik Yer Tutucusu 2">
            <a:extLst>
              <a:ext uri="{FF2B5EF4-FFF2-40B4-BE49-F238E27FC236}">
                <a16:creationId xmlns:a16="http://schemas.microsoft.com/office/drawing/2014/main" id="{52BCEE68-40F9-4999-9E06-6CB5C95C7B06}"/>
              </a:ext>
            </a:extLst>
          </p:cNvPr>
          <p:cNvSpPr txBox="1">
            <a:spLocks/>
          </p:cNvSpPr>
          <p:nvPr/>
        </p:nvSpPr>
        <p:spPr>
          <a:xfrm>
            <a:off x="838200" y="2169459"/>
            <a:ext cx="4797829" cy="370559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DSM-5’e göre </a:t>
            </a:r>
            <a:r>
              <a:rPr lang="tr-TR" b="1" dirty="0"/>
              <a:t>otizm spektrum bozukluğu; </a:t>
            </a:r>
            <a:r>
              <a:rPr lang="tr-TR" b="1" dirty="0" smtClean="0"/>
              <a:t> </a:t>
            </a:r>
          </a:p>
          <a:p>
            <a:pPr marL="531813" indent="-531813">
              <a:buFont typeface="Wingdings" panose="05000000000000000000" pitchFamily="2" charset="2"/>
              <a:buChar char="ü"/>
            </a:pPr>
            <a:r>
              <a:rPr lang="tr-TR" dirty="0" smtClean="0"/>
              <a:t>Erken </a:t>
            </a:r>
            <a:r>
              <a:rPr lang="tr-TR" dirty="0"/>
              <a:t>çocukluk döneminden itibaren belirtileri ortaya çıkan, iletişim ve sosyal-duygusal gelişim alanlarında, sınırlı ilgi ve tekrarlı davranışlarla kendini gösteren bir tanı grubudur. Son yıllarda ulusal ve uluslararası ölçeklerde yapılan çalışmalarda otizm tanı grubundaki çocuklarda erken müdahalenin önemi ortaya konmuştur. </a:t>
            </a:r>
            <a:endParaRPr lang="tr-TR" dirty="0" smtClean="0"/>
          </a:p>
          <a:p>
            <a:pPr marL="531813" indent="-531813">
              <a:buFont typeface="Wingdings" panose="05000000000000000000" pitchFamily="2" charset="2"/>
              <a:buChar char="ü"/>
            </a:pPr>
            <a:r>
              <a:rPr lang="tr-TR" dirty="0" smtClean="0"/>
              <a:t>Otizm </a:t>
            </a:r>
            <a:r>
              <a:rPr lang="tr-TR" dirty="0"/>
              <a:t>spektrum bozukluğu olan çocuklarda sosyal etkileşimde yetersizlik, iletişim alanlarında yetersizlik, tekrarlayan hareketler ile davranışlar ve göz teması kurmakta zorluk çekme gibi belirtiler gözlemlenebilir. </a:t>
            </a:r>
            <a:endParaRPr lang="tr-TR" sz="1300" dirty="0" smtClean="0">
              <a:latin typeface="Segoe UI" panose="020B0502040204020203" pitchFamily="34" charset="0"/>
              <a:cs typeface="Segoe UI" panose="020B0502040204020203" pitchFamily="34" charset="0"/>
            </a:endParaRPr>
          </a:p>
          <a:p>
            <a:endParaRPr lang="tr-TR" dirty="0" smtClean="0">
              <a:latin typeface="Segoe UI" panose="020B0502040204020203" pitchFamily="34" charset="0"/>
              <a:cs typeface="Segoe UI" panose="020B0502040204020203" pitchFamily="34" charset="0"/>
            </a:endParaRPr>
          </a:p>
          <a:p>
            <a:endParaRPr lang="tr-TR" dirty="0" smtClean="0">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tr-T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21682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BCEE68-40F9-4999-9E06-6CB5C95C7B06}"/>
              </a:ext>
            </a:extLst>
          </p:cNvPr>
          <p:cNvSpPr>
            <a:spLocks noGrp="1"/>
          </p:cNvSpPr>
          <p:nvPr>
            <p:ph idx="1"/>
          </p:nvPr>
        </p:nvSpPr>
        <p:spPr>
          <a:xfrm>
            <a:off x="3370580" y="1078155"/>
            <a:ext cx="5450840" cy="1329765"/>
          </a:xfrm>
        </p:spPr>
        <p:txBody>
          <a:bodyPr vert="horz" lIns="91440" tIns="45720" rIns="91440" bIns="45720" rtlCol="0" anchor="ctr">
            <a:noAutofit/>
          </a:bodyPr>
          <a:lstStyle/>
          <a:p>
            <a:pPr algn="ctr">
              <a:spcBef>
                <a:spcPct val="0"/>
              </a:spcBef>
              <a:buNone/>
            </a:pPr>
            <a:r>
              <a:rPr lang="tr-TR" sz="3200" b="1" kern="1400" spc="-50" dirty="0">
                <a:solidFill>
                  <a:srgbClr val="002060"/>
                </a:solidFill>
                <a:latin typeface="Segoe UI" panose="020B0502040204020203" pitchFamily="34" charset="0"/>
                <a:ea typeface="+mj-ea"/>
                <a:cs typeface="Segoe UI" panose="020B0502040204020203" pitchFamily="34" charset="0"/>
              </a:rPr>
              <a:t>DOWN SENDROMU</a:t>
            </a:r>
          </a:p>
        </p:txBody>
      </p:sp>
      <p:graphicFrame>
        <p:nvGraphicFramePr>
          <p:cNvPr id="4" name="Diyagram 3">
            <a:extLst>
              <a:ext uri="{FF2B5EF4-FFF2-40B4-BE49-F238E27FC236}">
                <a16:creationId xmlns:a16="http://schemas.microsoft.com/office/drawing/2014/main" id="{33DA6031-5ADC-4468-B2E8-BB182DCD3222}"/>
              </a:ext>
            </a:extLst>
          </p:cNvPr>
          <p:cNvGraphicFramePr/>
          <p:nvPr>
            <p:extLst>
              <p:ext uri="{D42A27DB-BD31-4B8C-83A1-F6EECF244321}">
                <p14:modId xmlns:p14="http://schemas.microsoft.com/office/powerpoint/2010/main" val="1201323234"/>
              </p:ext>
            </p:extLst>
          </p:nvPr>
        </p:nvGraphicFramePr>
        <p:xfrm>
          <a:off x="7200322" y="2044931"/>
          <a:ext cx="5563755" cy="3565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7426D9A4-380B-AB80-C9A6-681778C91B47}"/>
              </a:ext>
            </a:extLst>
          </p:cNvPr>
          <p:cNvSpPr>
            <a:spLocks noGrp="1"/>
          </p:cNvSpPr>
          <p:nvPr>
            <p:ph type="sldNum" sz="quarter" idx="12"/>
          </p:nvPr>
        </p:nvSpPr>
        <p:spPr/>
        <p:txBody>
          <a:bodyPr/>
          <a:lstStyle/>
          <a:p>
            <a:fld id="{0BE68271-D1D7-4240-9CAF-7A57D75CD8A1}" type="slidenum">
              <a:rPr lang="en-US" smtClean="0"/>
              <a:t>26</a:t>
            </a:fld>
            <a:endParaRPr lang="en-US"/>
          </a:p>
        </p:txBody>
      </p:sp>
      <p:sp>
        <p:nvSpPr>
          <p:cNvPr id="5" name="Dikdörtgen 4"/>
          <p:cNvSpPr/>
          <p:nvPr/>
        </p:nvSpPr>
        <p:spPr>
          <a:xfrm>
            <a:off x="798022" y="2257960"/>
            <a:ext cx="6716683" cy="2862322"/>
          </a:xfrm>
          <a:prstGeom prst="rect">
            <a:avLst/>
          </a:prstGeom>
        </p:spPr>
        <p:txBody>
          <a:bodyPr wrap="square">
            <a:spAutoFit/>
          </a:bodyPr>
          <a:lstStyle/>
          <a:p>
            <a:pPr marL="285750" indent="-285750">
              <a:buFont typeface="Arial" panose="020B0604020202020204" pitchFamily="34" charset="0"/>
              <a:buChar char="•"/>
            </a:pPr>
            <a:r>
              <a:rPr lang="tr-TR" b="1" dirty="0" err="1"/>
              <a:t>Down</a:t>
            </a:r>
            <a:r>
              <a:rPr lang="tr-TR" b="1" dirty="0"/>
              <a:t> sendromu, </a:t>
            </a:r>
            <a:endParaRPr lang="tr-TR" b="1" dirty="0" smtClean="0"/>
          </a:p>
          <a:p>
            <a:pPr marL="285750" indent="-285750">
              <a:buFont typeface="Wingdings" panose="05000000000000000000" pitchFamily="2" charset="2"/>
              <a:buChar char="ü"/>
            </a:pPr>
            <a:r>
              <a:rPr lang="tr-TR" dirty="0" smtClean="0"/>
              <a:t>21</a:t>
            </a:r>
            <a:r>
              <a:rPr lang="tr-TR" dirty="0"/>
              <a:t>. kromozom çiftinde fazladan bir kromozom olmasıyla ortaya çıkan bir durumdur. </a:t>
            </a:r>
            <a:endParaRPr lang="tr-TR" dirty="0" smtClean="0"/>
          </a:p>
          <a:p>
            <a:pPr marL="285750" indent="-285750">
              <a:buFont typeface="Wingdings" panose="05000000000000000000" pitchFamily="2" charset="2"/>
              <a:buChar char="ü"/>
            </a:pPr>
            <a:r>
              <a:rPr lang="tr-TR" dirty="0" err="1" smtClean="0"/>
              <a:t>Down</a:t>
            </a:r>
            <a:r>
              <a:rPr lang="tr-TR" dirty="0" smtClean="0"/>
              <a:t> </a:t>
            </a:r>
            <a:r>
              <a:rPr lang="tr-TR" dirty="0"/>
              <a:t>sendromu tanısı olan bireylerde başta fiziksel ve bilişsel olmak üzere gelişim alanlarında farklılıklar bulunur. </a:t>
            </a:r>
            <a:endParaRPr lang="tr-TR" dirty="0" smtClean="0"/>
          </a:p>
          <a:p>
            <a:pPr marL="285750" indent="-285750">
              <a:buFont typeface="Wingdings" panose="05000000000000000000" pitchFamily="2" charset="2"/>
              <a:buChar char="ü"/>
            </a:pPr>
            <a:r>
              <a:rPr lang="tr-TR" dirty="0" err="1" smtClean="0"/>
              <a:t>Down</a:t>
            </a:r>
            <a:r>
              <a:rPr lang="tr-TR" dirty="0" smtClean="0"/>
              <a:t> </a:t>
            </a:r>
            <a:r>
              <a:rPr lang="tr-TR" dirty="0"/>
              <a:t>sendromu tanısı olan çocukların karakteristik yüz hatları vardır. Bu tanı grubunda çocukların bilişsel gelişimlerinde sınırlılık, dil gelişimi ile konuşmada gecikmeler, motor becerilerin gelişiminde yetersizlik görülebilmektedir</a:t>
            </a:r>
            <a:r>
              <a:rPr lang="tr-TR" dirty="0" smtClean="0"/>
              <a:t>.</a:t>
            </a:r>
          </a:p>
          <a:p>
            <a:r>
              <a:rPr lang="tr-TR" dirty="0"/>
              <a:t> </a:t>
            </a:r>
          </a:p>
        </p:txBody>
      </p:sp>
    </p:spTree>
    <p:extLst>
      <p:ext uri="{BB962C8B-B14F-4D97-AF65-F5344CB8AC3E}">
        <p14:creationId xmlns:p14="http://schemas.microsoft.com/office/powerpoint/2010/main" val="2215581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4E0541-6453-4B83-A2B9-35187ACF32F7}"/>
              </a:ext>
            </a:extLst>
          </p:cNvPr>
          <p:cNvSpPr>
            <a:spLocks noGrp="1"/>
          </p:cNvSpPr>
          <p:nvPr>
            <p:ph type="title"/>
          </p:nvPr>
        </p:nvSpPr>
        <p:spPr>
          <a:xfrm>
            <a:off x="838200" y="1537230"/>
            <a:ext cx="10515600" cy="892206"/>
          </a:xfrm>
        </p:spPr>
        <p:txBody>
          <a:bodyPr vert="horz" lIns="91440" tIns="45720" rIns="91440" bIns="45720" rtlCol="0" anchor="ctr">
            <a:noAutofit/>
          </a:bodyPr>
          <a:lstStyle/>
          <a:p>
            <a:pPr marL="228600" indent="-228600" algn="ctr">
              <a:buFont typeface="Arial" panose="020B0604020202020204" pitchFamily="34" charset="0"/>
            </a:pPr>
            <a:r>
              <a:rPr lang="tr-TR" sz="3200" b="1" kern="1400" spc="-50" dirty="0">
                <a:solidFill>
                  <a:srgbClr val="002060"/>
                </a:solidFill>
                <a:latin typeface="Segoe UI" panose="020B0502040204020203" pitchFamily="34" charset="0"/>
                <a:cs typeface="Segoe UI" panose="020B0502040204020203" pitchFamily="34" charset="0"/>
              </a:rPr>
              <a:t>ÖZEL ÖĞRENME GÜÇLÜĞÜ</a:t>
            </a:r>
          </a:p>
        </p:txBody>
      </p:sp>
      <p:graphicFrame>
        <p:nvGraphicFramePr>
          <p:cNvPr id="4" name="İçerik Yer Tutucusu 3">
            <a:extLst>
              <a:ext uri="{FF2B5EF4-FFF2-40B4-BE49-F238E27FC236}">
                <a16:creationId xmlns:a16="http://schemas.microsoft.com/office/drawing/2014/main" id="{E18E03DE-0A17-4512-8DB1-FA50C8FA1644}"/>
              </a:ext>
            </a:extLst>
          </p:cNvPr>
          <p:cNvGraphicFramePr>
            <a:graphicFrameLocks noGrp="1"/>
          </p:cNvGraphicFramePr>
          <p:nvPr>
            <p:ph idx="1"/>
            <p:extLst>
              <p:ext uri="{D42A27DB-BD31-4B8C-83A1-F6EECF244321}">
                <p14:modId xmlns:p14="http://schemas.microsoft.com/office/powerpoint/2010/main" val="2716112290"/>
              </p:ext>
            </p:extLst>
          </p:nvPr>
        </p:nvGraphicFramePr>
        <p:xfrm>
          <a:off x="660400" y="2233664"/>
          <a:ext cx="11257280" cy="3087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5451054-CD5B-8B86-5F31-7F28A8926C77}"/>
              </a:ext>
            </a:extLst>
          </p:cNvPr>
          <p:cNvSpPr>
            <a:spLocks noGrp="1"/>
          </p:cNvSpPr>
          <p:nvPr>
            <p:ph type="sldNum" sz="quarter" idx="12"/>
          </p:nvPr>
        </p:nvSpPr>
        <p:spPr/>
        <p:txBody>
          <a:bodyPr/>
          <a:lstStyle/>
          <a:p>
            <a:fld id="{0BE68271-D1D7-4240-9CAF-7A57D75CD8A1}" type="slidenum">
              <a:rPr lang="en-US" smtClean="0"/>
              <a:t>27</a:t>
            </a:fld>
            <a:endParaRPr lang="en-US"/>
          </a:p>
        </p:txBody>
      </p:sp>
    </p:spTree>
    <p:extLst>
      <p:ext uri="{BB962C8B-B14F-4D97-AF65-F5344CB8AC3E}">
        <p14:creationId xmlns:p14="http://schemas.microsoft.com/office/powerpoint/2010/main" val="1735194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4E0541-6453-4B83-A2B9-35187ACF32F7}"/>
              </a:ext>
            </a:extLst>
          </p:cNvPr>
          <p:cNvSpPr>
            <a:spLocks noGrp="1"/>
          </p:cNvSpPr>
          <p:nvPr>
            <p:ph type="title"/>
          </p:nvPr>
        </p:nvSpPr>
        <p:spPr>
          <a:xfrm>
            <a:off x="838200" y="1354350"/>
            <a:ext cx="10515600" cy="892206"/>
          </a:xfrm>
        </p:spPr>
        <p:txBody>
          <a:bodyPr vert="horz" lIns="91440" tIns="45720" rIns="91440" bIns="45720" rtlCol="0" anchor="ctr">
            <a:noAutofit/>
          </a:bodyPr>
          <a:lstStyle/>
          <a:p>
            <a:pPr marL="228600" indent="-228600" algn="ctr">
              <a:buFont typeface="Arial" panose="020B0604020202020204" pitchFamily="34" charset="0"/>
            </a:pPr>
            <a:r>
              <a:rPr lang="tr-TR" sz="3200" b="1" kern="1400" spc="-50" dirty="0">
                <a:solidFill>
                  <a:srgbClr val="002060"/>
                </a:solidFill>
                <a:latin typeface="Segoe UI" panose="020B0502040204020203" pitchFamily="34" charset="0"/>
                <a:cs typeface="Segoe UI" panose="020B0502040204020203" pitchFamily="34" charset="0"/>
              </a:rPr>
              <a:t>ÖZEL ÖĞRENME GÜÇLÜĞÜ</a:t>
            </a:r>
          </a:p>
        </p:txBody>
      </p:sp>
      <p:graphicFrame>
        <p:nvGraphicFramePr>
          <p:cNvPr id="6" name="Diyagram 5">
            <a:extLst>
              <a:ext uri="{FF2B5EF4-FFF2-40B4-BE49-F238E27FC236}">
                <a16:creationId xmlns:a16="http://schemas.microsoft.com/office/drawing/2014/main" id="{664B2C15-2F43-4075-BFAA-E43C763B9737}"/>
              </a:ext>
            </a:extLst>
          </p:cNvPr>
          <p:cNvGraphicFramePr/>
          <p:nvPr>
            <p:extLst>
              <p:ext uri="{D42A27DB-BD31-4B8C-83A1-F6EECF244321}">
                <p14:modId xmlns:p14="http://schemas.microsoft.com/office/powerpoint/2010/main" val="1430135895"/>
              </p:ext>
            </p:extLst>
          </p:nvPr>
        </p:nvGraphicFramePr>
        <p:xfrm>
          <a:off x="7194007" y="2246556"/>
          <a:ext cx="5576386" cy="3115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4AB40B0-60AE-C242-ADAD-7E3D78D11695}"/>
              </a:ext>
            </a:extLst>
          </p:cNvPr>
          <p:cNvSpPr>
            <a:spLocks noGrp="1"/>
          </p:cNvSpPr>
          <p:nvPr>
            <p:ph type="sldNum" sz="quarter" idx="12"/>
          </p:nvPr>
        </p:nvSpPr>
        <p:spPr/>
        <p:txBody>
          <a:bodyPr/>
          <a:lstStyle/>
          <a:p>
            <a:fld id="{0BE68271-D1D7-4240-9CAF-7A57D75CD8A1}" type="slidenum">
              <a:rPr lang="en-US" smtClean="0"/>
              <a:t>28</a:t>
            </a:fld>
            <a:endParaRPr lang="en-US"/>
          </a:p>
        </p:txBody>
      </p:sp>
      <p:sp>
        <p:nvSpPr>
          <p:cNvPr id="4" name="Dikdörtgen 3"/>
          <p:cNvSpPr/>
          <p:nvPr/>
        </p:nvSpPr>
        <p:spPr>
          <a:xfrm>
            <a:off x="598516" y="2246556"/>
            <a:ext cx="6816437" cy="3416320"/>
          </a:xfrm>
          <a:prstGeom prst="rect">
            <a:avLst/>
          </a:prstGeom>
        </p:spPr>
        <p:txBody>
          <a:bodyPr wrap="square">
            <a:spAutoFit/>
          </a:bodyPr>
          <a:lstStyle/>
          <a:p>
            <a:pPr marL="285750" indent="-285750">
              <a:buFont typeface="Arial" panose="020B0604020202020204" pitchFamily="34" charset="0"/>
              <a:buChar char="•"/>
            </a:pPr>
            <a:r>
              <a:rPr lang="tr-TR" b="1" dirty="0" smtClean="0"/>
              <a:t>Özel öğrenme güçlüğü </a:t>
            </a:r>
          </a:p>
          <a:p>
            <a:pPr marL="531813" indent="-285750">
              <a:buFont typeface="Wingdings" panose="05000000000000000000" pitchFamily="2" charset="2"/>
              <a:buChar char="ü"/>
            </a:pPr>
            <a:r>
              <a:rPr lang="tr-TR" dirty="0" smtClean="0"/>
              <a:t>1963 </a:t>
            </a:r>
            <a:r>
              <a:rPr lang="tr-TR" dirty="0"/>
              <a:t>yılında özel eğitimci </a:t>
            </a:r>
            <a:r>
              <a:rPr lang="tr-TR" dirty="0" err="1"/>
              <a:t>Kirk</a:t>
            </a:r>
            <a:r>
              <a:rPr lang="tr-TR" dirty="0"/>
              <a:t> tarafından kullanılmıştır. </a:t>
            </a:r>
            <a:endParaRPr lang="tr-TR" dirty="0" smtClean="0"/>
          </a:p>
          <a:p>
            <a:pPr marL="531813" indent="-285750">
              <a:buFont typeface="Wingdings" panose="05000000000000000000" pitchFamily="2" charset="2"/>
              <a:buChar char="ü"/>
            </a:pPr>
            <a:r>
              <a:rPr lang="tr-TR" dirty="0"/>
              <a:t>Özel öğrenme güçlüğü</a:t>
            </a:r>
            <a:r>
              <a:rPr lang="tr-TR" dirty="0" smtClean="0"/>
              <a:t>, </a:t>
            </a:r>
            <a:r>
              <a:rPr lang="tr-TR" dirty="0"/>
              <a:t>akademik bir alanda görülen </a:t>
            </a:r>
            <a:r>
              <a:rPr lang="tr-TR" dirty="0" err="1"/>
              <a:t>disfonksiyona</a:t>
            </a:r>
            <a:r>
              <a:rPr lang="tr-TR" dirty="0"/>
              <a:t> paralel olarak bilişsel becerilerin dağılımındaki düzensizlik ile karakterize edilmektedir. </a:t>
            </a:r>
            <a:endParaRPr lang="tr-TR" dirty="0" smtClean="0"/>
          </a:p>
          <a:p>
            <a:pPr marL="531813" indent="-285750">
              <a:buFont typeface="Wingdings" panose="05000000000000000000" pitchFamily="2" charset="2"/>
              <a:buChar char="ü"/>
            </a:pPr>
            <a:r>
              <a:rPr lang="tr-TR" dirty="0"/>
              <a:t>Özel öğrenme güçlüğü</a:t>
            </a:r>
            <a:r>
              <a:rPr lang="tr-TR" dirty="0" smtClean="0"/>
              <a:t>; </a:t>
            </a:r>
            <a:r>
              <a:rPr lang="tr-TR" dirty="0"/>
              <a:t>dil, konuşma, okuma, yazma, aritmetik veyahut okul başarısını sürdürmek için gerekli olan diğer becerilerin birinde veya birkaçında gözlemlenen gecikme, gerileme ya da bozukluk olarak tanımlanmıştır. </a:t>
            </a:r>
            <a:endParaRPr lang="tr-TR" dirty="0" smtClean="0"/>
          </a:p>
          <a:p>
            <a:pPr marL="531813" indent="-285750">
              <a:buFont typeface="Wingdings" panose="05000000000000000000" pitchFamily="2" charset="2"/>
              <a:buChar char="ü"/>
            </a:pPr>
            <a:r>
              <a:rPr lang="tr-TR" dirty="0" smtClean="0"/>
              <a:t>Özel </a:t>
            </a:r>
            <a:r>
              <a:rPr lang="tr-TR" dirty="0"/>
              <a:t>öğrenme güçlüğü tanısı olan bireylerde, okulu reddetme, davranış bozuklukları, </a:t>
            </a:r>
            <a:r>
              <a:rPr lang="tr-TR" dirty="0" err="1"/>
              <a:t>anksiyete</a:t>
            </a:r>
            <a:r>
              <a:rPr lang="tr-TR" dirty="0"/>
              <a:t>, depresyon, geri çekilme gibi problemler gözlemlenebilir. </a:t>
            </a:r>
          </a:p>
        </p:txBody>
      </p:sp>
    </p:spTree>
    <p:extLst>
      <p:ext uri="{BB962C8B-B14F-4D97-AF65-F5344CB8AC3E}">
        <p14:creationId xmlns:p14="http://schemas.microsoft.com/office/powerpoint/2010/main" val="3805671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4E0541-6453-4B83-A2B9-35187ACF32F7}"/>
              </a:ext>
            </a:extLst>
          </p:cNvPr>
          <p:cNvSpPr>
            <a:spLocks noGrp="1"/>
          </p:cNvSpPr>
          <p:nvPr>
            <p:ph type="title"/>
          </p:nvPr>
        </p:nvSpPr>
        <p:spPr>
          <a:xfrm>
            <a:off x="838200" y="1350806"/>
            <a:ext cx="10515600" cy="892206"/>
          </a:xfrm>
        </p:spPr>
        <p:txBody>
          <a:bodyPr vert="horz" lIns="91440" tIns="45720" rIns="91440" bIns="45720" rtlCol="0" anchor="ctr">
            <a:noAutofit/>
          </a:bodyPr>
          <a:lstStyle/>
          <a:p>
            <a:pPr marL="228600" indent="-228600" algn="ctr">
              <a:buFont typeface="Arial" panose="020B0604020202020204" pitchFamily="34" charset="0"/>
            </a:pPr>
            <a:r>
              <a:rPr lang="tr-TR" sz="3200" b="1" kern="1400" spc="-50" dirty="0">
                <a:solidFill>
                  <a:srgbClr val="002060"/>
                </a:solidFill>
                <a:latin typeface="Segoe UI" panose="020B0502040204020203" pitchFamily="34" charset="0"/>
                <a:cs typeface="Segoe UI" panose="020B0502040204020203" pitchFamily="34" charset="0"/>
              </a:rPr>
              <a:t>İŞİTME </a:t>
            </a:r>
            <a:r>
              <a:rPr lang="tr-TR" sz="3200" b="1" kern="1400" spc="-50" dirty="0" smtClean="0">
                <a:solidFill>
                  <a:srgbClr val="002060"/>
                </a:solidFill>
                <a:latin typeface="Segoe UI" panose="020B0502040204020203" pitchFamily="34" charset="0"/>
                <a:cs typeface="Segoe UI" panose="020B0502040204020203" pitchFamily="34" charset="0"/>
              </a:rPr>
              <a:t>YETERSİZLİĞİ</a:t>
            </a:r>
            <a:endParaRPr lang="tr-TR" sz="3200" b="1" kern="1400" spc="-50" dirty="0">
              <a:solidFill>
                <a:srgbClr val="002060"/>
              </a:solidFill>
              <a:latin typeface="Segoe UI" panose="020B0502040204020203" pitchFamily="34" charset="0"/>
              <a:cs typeface="Segoe UI" panose="020B0502040204020203" pitchFamily="34" charset="0"/>
            </a:endParaRPr>
          </a:p>
        </p:txBody>
      </p:sp>
      <p:graphicFrame>
        <p:nvGraphicFramePr>
          <p:cNvPr id="6" name="Diyagram 5">
            <a:extLst>
              <a:ext uri="{FF2B5EF4-FFF2-40B4-BE49-F238E27FC236}">
                <a16:creationId xmlns:a16="http://schemas.microsoft.com/office/drawing/2014/main" id="{664B2C15-2F43-4075-BFAA-E43C763B9737}"/>
              </a:ext>
            </a:extLst>
          </p:cNvPr>
          <p:cNvGraphicFramePr/>
          <p:nvPr>
            <p:extLst>
              <p:ext uri="{D42A27DB-BD31-4B8C-83A1-F6EECF244321}">
                <p14:modId xmlns:p14="http://schemas.microsoft.com/office/powerpoint/2010/main" val="1934163200"/>
              </p:ext>
            </p:extLst>
          </p:nvPr>
        </p:nvGraphicFramePr>
        <p:xfrm>
          <a:off x="7597832" y="2527069"/>
          <a:ext cx="4594167" cy="3218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1FDC56C-0B9E-6F9C-2827-81A9E9E1A53E}"/>
              </a:ext>
            </a:extLst>
          </p:cNvPr>
          <p:cNvSpPr>
            <a:spLocks noGrp="1"/>
          </p:cNvSpPr>
          <p:nvPr>
            <p:ph type="sldNum" sz="quarter" idx="12"/>
          </p:nvPr>
        </p:nvSpPr>
        <p:spPr/>
        <p:txBody>
          <a:bodyPr/>
          <a:lstStyle/>
          <a:p>
            <a:fld id="{0BE68271-D1D7-4240-9CAF-7A57D75CD8A1}" type="slidenum">
              <a:rPr lang="en-US" smtClean="0"/>
              <a:t>29</a:t>
            </a:fld>
            <a:endParaRPr lang="en-US"/>
          </a:p>
        </p:txBody>
      </p:sp>
      <p:sp>
        <p:nvSpPr>
          <p:cNvPr id="4" name="Dikdörtgen 3"/>
          <p:cNvSpPr/>
          <p:nvPr/>
        </p:nvSpPr>
        <p:spPr>
          <a:xfrm>
            <a:off x="3048000" y="1859340"/>
            <a:ext cx="6096000" cy="3139321"/>
          </a:xfrm>
          <a:prstGeom prst="rect">
            <a:avLst/>
          </a:prstGeom>
        </p:spPr>
        <p:txBody>
          <a:bodyPr>
            <a:spAutoFit/>
          </a:bodyPr>
          <a:lstStyle/>
          <a:p>
            <a:r>
              <a:rPr lang="tr-TR" dirty="0">
                <a:solidFill>
                  <a:srgbClr val="000000"/>
                </a:solidFill>
                <a:latin typeface="Segoe UI" panose="020B0502040204020203" pitchFamily="34" charset="0"/>
                <a:ea typeface="Quattrocento Sans"/>
              </a:rPr>
              <a:t>DSM-5’e göre otizm spektrum bozukluğu; erken çocukluk döneminden itibaren belirtileri ortaya çıkan, iletişim ve sosyal-duygusal gelişim alanlarında, sınırlı ilgi ve tekrarlı davranışlarla kendini gösteren bir tanı grubudur. Son yıllarda ulusal ve uluslararası ölçeklerde yapılan çalışmalarda otizm tanı grubundaki çocuklarda erken müdahalenin önemi ortaya konmuştur. Otizm spektrum bozukluğu olan çocuklarda sosyal etkileşimde yetersizlik, iletişim alanlarında yetersizlik, tekrarlayan hareketler ile davranışlar ve göz teması kurmakta zorluk çekme gibi belirtiler gözlemlenebilir. </a:t>
            </a:r>
            <a:endParaRPr lang="tr-TR" dirty="0"/>
          </a:p>
        </p:txBody>
      </p:sp>
    </p:spTree>
    <p:extLst>
      <p:ext uri="{BB962C8B-B14F-4D97-AF65-F5344CB8AC3E}">
        <p14:creationId xmlns:p14="http://schemas.microsoft.com/office/powerpoint/2010/main" val="763538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33400" y="1007116"/>
            <a:ext cx="111252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GELİŞİMİ ETKİLEYEN FAKTÖRLER</a:t>
            </a:r>
          </a:p>
        </p:txBody>
      </p:sp>
      <p:sp>
        <p:nvSpPr>
          <p:cNvPr id="3" name="Slide Number Placeholder 2">
            <a:extLst>
              <a:ext uri="{FF2B5EF4-FFF2-40B4-BE49-F238E27FC236}">
                <a16:creationId xmlns:a16="http://schemas.microsoft.com/office/drawing/2014/main" id="{5E4B7BFA-74C3-4D68-6B43-1991E7A6E03A}"/>
              </a:ext>
            </a:extLst>
          </p:cNvPr>
          <p:cNvSpPr>
            <a:spLocks noGrp="1"/>
          </p:cNvSpPr>
          <p:nvPr>
            <p:ph type="sldNum" sz="quarter" idx="12"/>
          </p:nvPr>
        </p:nvSpPr>
        <p:spPr/>
        <p:txBody>
          <a:bodyPr/>
          <a:lstStyle/>
          <a:p>
            <a:fld id="{0BE68271-D1D7-4240-9CAF-7A57D75CD8A1}" type="slidenum">
              <a:rPr lang="en-US" smtClean="0"/>
              <a:t>3</a:t>
            </a:fld>
            <a:endParaRPr lang="en-US"/>
          </a:p>
        </p:txBody>
      </p:sp>
      <p:graphicFrame>
        <p:nvGraphicFramePr>
          <p:cNvPr id="5" name="Diyagram 4"/>
          <p:cNvGraphicFramePr/>
          <p:nvPr>
            <p:extLst>
              <p:ext uri="{D42A27DB-BD31-4B8C-83A1-F6EECF244321}">
                <p14:modId xmlns:p14="http://schemas.microsoft.com/office/powerpoint/2010/main" val="1676002737"/>
              </p:ext>
            </p:extLst>
          </p:nvPr>
        </p:nvGraphicFramePr>
        <p:xfrm>
          <a:off x="1612670" y="2332679"/>
          <a:ext cx="9210502" cy="361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0613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4E0541-6453-4B83-A2B9-35187ACF32F7}"/>
              </a:ext>
            </a:extLst>
          </p:cNvPr>
          <p:cNvSpPr>
            <a:spLocks noGrp="1"/>
          </p:cNvSpPr>
          <p:nvPr>
            <p:ph type="title"/>
          </p:nvPr>
        </p:nvSpPr>
        <p:spPr>
          <a:xfrm>
            <a:off x="838200" y="1223464"/>
            <a:ext cx="10515600" cy="892206"/>
          </a:xfrm>
        </p:spPr>
        <p:txBody>
          <a:bodyPr vert="horz" lIns="91440" tIns="45720" rIns="91440" bIns="45720" rtlCol="0" anchor="ctr">
            <a:noAutofit/>
          </a:bodyPr>
          <a:lstStyle/>
          <a:p>
            <a:pPr marL="228600" indent="-228600" algn="ctr">
              <a:buFont typeface="Arial" panose="020B0604020202020204" pitchFamily="34" charset="0"/>
            </a:pPr>
            <a:r>
              <a:rPr lang="tr-TR" sz="3200" b="1" kern="1400" spc="-50" dirty="0">
                <a:solidFill>
                  <a:srgbClr val="002060"/>
                </a:solidFill>
                <a:latin typeface="Segoe UI" panose="020B0502040204020203" pitchFamily="34" charset="0"/>
                <a:cs typeface="Segoe UI" panose="020B0502040204020203" pitchFamily="34" charset="0"/>
              </a:rPr>
              <a:t>ÜSTÜN YETENEK</a:t>
            </a:r>
          </a:p>
        </p:txBody>
      </p:sp>
      <p:graphicFrame>
        <p:nvGraphicFramePr>
          <p:cNvPr id="6" name="Diyagram 5">
            <a:extLst>
              <a:ext uri="{FF2B5EF4-FFF2-40B4-BE49-F238E27FC236}">
                <a16:creationId xmlns:a16="http://schemas.microsoft.com/office/drawing/2014/main" id="{664B2C15-2F43-4075-BFAA-E43C763B9737}"/>
              </a:ext>
            </a:extLst>
          </p:cNvPr>
          <p:cNvGraphicFramePr/>
          <p:nvPr>
            <p:extLst>
              <p:ext uri="{D42A27DB-BD31-4B8C-83A1-F6EECF244321}">
                <p14:modId xmlns:p14="http://schemas.microsoft.com/office/powerpoint/2010/main" val="3809116805"/>
              </p:ext>
            </p:extLst>
          </p:nvPr>
        </p:nvGraphicFramePr>
        <p:xfrm>
          <a:off x="1087718" y="1953110"/>
          <a:ext cx="10266082" cy="4163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46537E2-EAAF-F26F-A519-8DE534DDBD81}"/>
              </a:ext>
            </a:extLst>
          </p:cNvPr>
          <p:cNvSpPr>
            <a:spLocks noGrp="1"/>
          </p:cNvSpPr>
          <p:nvPr>
            <p:ph type="sldNum" sz="quarter" idx="12"/>
          </p:nvPr>
        </p:nvSpPr>
        <p:spPr/>
        <p:txBody>
          <a:bodyPr/>
          <a:lstStyle/>
          <a:p>
            <a:fld id="{0BE68271-D1D7-4240-9CAF-7A57D75CD8A1}" type="slidenum">
              <a:rPr lang="en-US" smtClean="0"/>
              <a:t>30</a:t>
            </a:fld>
            <a:endParaRPr lang="en-US"/>
          </a:p>
        </p:txBody>
      </p:sp>
    </p:spTree>
    <p:extLst>
      <p:ext uri="{BB962C8B-B14F-4D97-AF65-F5344CB8AC3E}">
        <p14:creationId xmlns:p14="http://schemas.microsoft.com/office/powerpoint/2010/main" val="3640605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90429C-F440-4226-80A3-3904EDD50608}"/>
              </a:ext>
            </a:extLst>
          </p:cNvPr>
          <p:cNvSpPr>
            <a:spLocks noGrp="1"/>
          </p:cNvSpPr>
          <p:nvPr>
            <p:ph type="title"/>
          </p:nvPr>
        </p:nvSpPr>
        <p:spPr>
          <a:xfrm>
            <a:off x="838200" y="1537229"/>
            <a:ext cx="10515600" cy="641195"/>
          </a:xfrm>
        </p:spPr>
        <p:txBody>
          <a:bodyPr vert="horz" lIns="91440" tIns="45720" rIns="91440" bIns="45720" rtlCol="0" anchor="ctr">
            <a:noAutofit/>
          </a:bodyPr>
          <a:lstStyle/>
          <a:p>
            <a:pPr marL="228600" indent="-228600" algn="ctr">
              <a:buFont typeface="Arial" panose="020B0604020202020204" pitchFamily="34" charset="0"/>
            </a:pPr>
            <a:r>
              <a:rPr lang="tr-TR" sz="3200" b="1" kern="1400" spc="-50" dirty="0">
                <a:solidFill>
                  <a:srgbClr val="002060"/>
                </a:solidFill>
                <a:latin typeface="Segoe UI" panose="020B0502040204020203" pitchFamily="34" charset="0"/>
                <a:cs typeface="Segoe UI" panose="020B0502040204020203" pitchFamily="34" charset="0"/>
              </a:rPr>
              <a:t>FARKLI GELİŞİM GÖSTEREN ÇOCUKLARIN DEĞERLENDİRİLMELERİ</a:t>
            </a:r>
          </a:p>
        </p:txBody>
      </p:sp>
      <p:graphicFrame>
        <p:nvGraphicFramePr>
          <p:cNvPr id="7" name="İçerik Yer Tutucusu 6">
            <a:extLst>
              <a:ext uri="{FF2B5EF4-FFF2-40B4-BE49-F238E27FC236}">
                <a16:creationId xmlns:a16="http://schemas.microsoft.com/office/drawing/2014/main" id="{0EAE9D27-3AF6-4E78-8760-35B2098FCCAA}"/>
              </a:ext>
            </a:extLst>
          </p:cNvPr>
          <p:cNvGraphicFramePr>
            <a:graphicFrameLocks noGrp="1"/>
          </p:cNvGraphicFramePr>
          <p:nvPr>
            <p:ph idx="1"/>
            <p:extLst>
              <p:ext uri="{D42A27DB-BD31-4B8C-83A1-F6EECF244321}">
                <p14:modId xmlns:p14="http://schemas.microsoft.com/office/powerpoint/2010/main" val="3825117290"/>
              </p:ext>
            </p:extLst>
          </p:nvPr>
        </p:nvGraphicFramePr>
        <p:xfrm>
          <a:off x="838200" y="1668568"/>
          <a:ext cx="11049000" cy="4660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1B2C0E4-8841-2532-5551-30BD6087FD4D}"/>
              </a:ext>
            </a:extLst>
          </p:cNvPr>
          <p:cNvSpPr>
            <a:spLocks noGrp="1"/>
          </p:cNvSpPr>
          <p:nvPr>
            <p:ph type="sldNum" sz="quarter" idx="12"/>
          </p:nvPr>
        </p:nvSpPr>
        <p:spPr/>
        <p:txBody>
          <a:bodyPr/>
          <a:lstStyle/>
          <a:p>
            <a:fld id="{0BE68271-D1D7-4240-9CAF-7A57D75CD8A1}" type="slidenum">
              <a:rPr lang="en-US" smtClean="0"/>
              <a:t>31</a:t>
            </a:fld>
            <a:endParaRPr lang="en-US"/>
          </a:p>
        </p:txBody>
      </p:sp>
    </p:spTree>
    <p:extLst>
      <p:ext uri="{BB962C8B-B14F-4D97-AF65-F5344CB8AC3E}">
        <p14:creationId xmlns:p14="http://schemas.microsoft.com/office/powerpoint/2010/main" val="1057713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4555"/>
            <a:ext cx="10515600" cy="1325563"/>
          </a:xfrm>
        </p:spPr>
        <p:txBody>
          <a:bodyPr vert="horz" lIns="91440" tIns="45720" rIns="91440" bIns="45720" rtlCol="0" anchor="ctr">
            <a:noAutofit/>
          </a:bodyPr>
          <a:lstStyle/>
          <a:p>
            <a:pPr marL="228600" indent="-228600">
              <a:buFont typeface="Arial" panose="020B0604020202020204" pitchFamily="34" charset="0"/>
            </a:pPr>
            <a:r>
              <a:rPr lang="en-US" sz="3200" b="1" kern="1400" spc="-50" dirty="0">
                <a:solidFill>
                  <a:srgbClr val="002060"/>
                </a:solidFill>
                <a:latin typeface="Segoe UI" panose="020B0502040204020203" pitchFamily="34" charset="0"/>
                <a:cs typeface="Segoe UI" panose="020B0502040204020203" pitchFamily="34" charset="0"/>
              </a:rPr>
              <a:t>ÖZET</a:t>
            </a:r>
          </a:p>
        </p:txBody>
      </p:sp>
      <p:sp>
        <p:nvSpPr>
          <p:cNvPr id="10" name="İçerik Yer Tutucusu 9">
            <a:extLst>
              <a:ext uri="{FF2B5EF4-FFF2-40B4-BE49-F238E27FC236}">
                <a16:creationId xmlns:a16="http://schemas.microsoft.com/office/drawing/2014/main" id="{33F4DD71-8909-4715-B5CB-920F6C0A7F1E}"/>
              </a:ext>
            </a:extLst>
          </p:cNvPr>
          <p:cNvSpPr>
            <a:spLocks noGrp="1"/>
          </p:cNvSpPr>
          <p:nvPr>
            <p:ph idx="1"/>
          </p:nvPr>
        </p:nvSpPr>
        <p:spPr>
          <a:xfrm>
            <a:off x="838200" y="2134198"/>
            <a:ext cx="10784840" cy="3900842"/>
          </a:xfrm>
        </p:spPr>
        <p:txBody>
          <a:bodyPr>
            <a:normAutofit fontScale="85000" lnSpcReduction="10000"/>
          </a:bodyPr>
          <a:lstStyle/>
          <a:p>
            <a:pPr algn="just"/>
            <a:r>
              <a:rPr lang="tr-TR" dirty="0">
                <a:latin typeface="Segoe UI" panose="020B0502040204020203" pitchFamily="34" charset="0"/>
                <a:cs typeface="Segoe UI" panose="020B0502040204020203" pitchFamily="34" charset="0"/>
              </a:rPr>
              <a:t>Tipik ve </a:t>
            </a:r>
            <a:r>
              <a:rPr lang="tr-TR" dirty="0" err="1">
                <a:latin typeface="Segoe UI" panose="020B0502040204020203" pitchFamily="34" charset="0"/>
                <a:cs typeface="Segoe UI" panose="020B0502040204020203" pitchFamily="34" charset="0"/>
              </a:rPr>
              <a:t>atipik</a:t>
            </a:r>
            <a:r>
              <a:rPr lang="tr-TR" dirty="0">
                <a:latin typeface="Segoe UI" panose="020B0502040204020203" pitchFamily="34" charset="0"/>
                <a:cs typeface="Segoe UI" panose="020B0502040204020203" pitchFamily="34" charset="0"/>
              </a:rPr>
              <a:t> gelişim gösteren çocukların gelişimsel özellikleri incelenmiştir.</a:t>
            </a:r>
          </a:p>
          <a:p>
            <a:pPr algn="just"/>
            <a:r>
              <a:rPr lang="tr-TR" dirty="0">
                <a:latin typeface="Segoe UI" panose="020B0502040204020203" pitchFamily="34" charset="0"/>
                <a:cs typeface="Segoe UI" panose="020B0502040204020203" pitchFamily="34" charset="0"/>
              </a:rPr>
              <a:t>Gelişim kuramları incelenmiştir.</a:t>
            </a:r>
          </a:p>
          <a:p>
            <a:pPr algn="just"/>
            <a:r>
              <a:rPr lang="tr-TR" dirty="0">
                <a:latin typeface="Segoe UI" panose="020B0502040204020203" pitchFamily="34" charset="0"/>
                <a:cs typeface="Segoe UI" panose="020B0502040204020203" pitchFamily="34" charset="0"/>
              </a:rPr>
              <a:t>Her gelişimsel alan detaylı incelenmiştir.</a:t>
            </a:r>
          </a:p>
          <a:p>
            <a:pPr algn="just"/>
            <a:r>
              <a:rPr lang="tr-TR" dirty="0">
                <a:latin typeface="Segoe UI" panose="020B0502040204020203" pitchFamily="34" charset="0"/>
                <a:cs typeface="Segoe UI" panose="020B0502040204020203" pitchFamily="34" charset="0"/>
              </a:rPr>
              <a:t>Tipik gelişim gösteren çocuklarda, gelişimsel değerlendirme incelenmiştir.</a:t>
            </a:r>
          </a:p>
          <a:p>
            <a:pPr algn="just"/>
            <a:r>
              <a:rPr lang="tr-TR" dirty="0" err="1">
                <a:latin typeface="Segoe UI" panose="020B0502040204020203" pitchFamily="34" charset="0"/>
                <a:cs typeface="Segoe UI" panose="020B0502040204020203" pitchFamily="34" charset="0"/>
              </a:rPr>
              <a:t>Atipik</a:t>
            </a:r>
            <a:r>
              <a:rPr lang="tr-TR" dirty="0">
                <a:latin typeface="Segoe UI" panose="020B0502040204020203" pitchFamily="34" charset="0"/>
                <a:cs typeface="Segoe UI" panose="020B0502040204020203" pitchFamily="34" charset="0"/>
              </a:rPr>
              <a:t> gelişim gösteren çocukların tanı ve değerlendirmeleri incelenmiştir.</a:t>
            </a:r>
          </a:p>
          <a:p>
            <a:pPr algn="just"/>
            <a:r>
              <a:rPr lang="tr-TR" dirty="0">
                <a:latin typeface="Segoe UI" panose="020B0502040204020203" pitchFamily="34" charset="0"/>
                <a:cs typeface="Segoe UI" panose="020B0502040204020203" pitchFamily="34" charset="0"/>
              </a:rPr>
              <a:t>Farklı gelişim gösteren çocukların gelişimsel özellikleri incelenmiştir.</a:t>
            </a:r>
          </a:p>
          <a:p>
            <a:pPr algn="just"/>
            <a:r>
              <a:rPr lang="tr-TR" dirty="0">
                <a:latin typeface="Segoe UI" panose="020B0502040204020203" pitchFamily="34" charset="0"/>
                <a:cs typeface="Segoe UI" panose="020B0502040204020203" pitchFamily="34" charset="0"/>
              </a:rPr>
              <a:t>Farklı gelişim gösteren çocukların gelişim değerlendirmede kullanılan gelişimsel araçlar hakkında bilgi edinilmiştir.</a:t>
            </a:r>
          </a:p>
        </p:txBody>
      </p:sp>
      <p:sp>
        <p:nvSpPr>
          <p:cNvPr id="3" name="Slide Number Placeholder 2">
            <a:extLst>
              <a:ext uri="{FF2B5EF4-FFF2-40B4-BE49-F238E27FC236}">
                <a16:creationId xmlns:a16="http://schemas.microsoft.com/office/drawing/2014/main" id="{4FC330EF-0F1D-D286-71F4-70D4639DE470}"/>
              </a:ext>
            </a:extLst>
          </p:cNvPr>
          <p:cNvSpPr>
            <a:spLocks noGrp="1"/>
          </p:cNvSpPr>
          <p:nvPr>
            <p:ph type="sldNum" sz="quarter" idx="12"/>
          </p:nvPr>
        </p:nvSpPr>
        <p:spPr/>
        <p:txBody>
          <a:bodyPr/>
          <a:lstStyle/>
          <a:p>
            <a:fld id="{0BE68271-D1D7-4240-9CAF-7A57D75CD8A1}" type="slidenum">
              <a:rPr lang="en-US" smtClean="0"/>
              <a:t>32</a:t>
            </a:fld>
            <a:endParaRPr lang="en-US"/>
          </a:p>
        </p:txBody>
      </p:sp>
    </p:spTree>
    <p:extLst>
      <p:ext uri="{BB962C8B-B14F-4D97-AF65-F5344CB8AC3E}">
        <p14:creationId xmlns:p14="http://schemas.microsoft.com/office/powerpoint/2010/main" val="943542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33</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94850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439272" y="951497"/>
            <a:ext cx="4094779" cy="1593244"/>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EKOLOJİK SİSTEMLER TEORİSİ</a:t>
            </a:r>
          </a:p>
        </p:txBody>
      </p:sp>
      <p:graphicFrame>
        <p:nvGraphicFramePr>
          <p:cNvPr id="4" name="Diyagram 3">
            <a:extLst>
              <a:ext uri="{FF2B5EF4-FFF2-40B4-BE49-F238E27FC236}">
                <a16:creationId xmlns:a16="http://schemas.microsoft.com/office/drawing/2014/main" id="{209F2019-B084-4317-B502-E97C22613896}"/>
              </a:ext>
            </a:extLst>
          </p:cNvPr>
          <p:cNvGraphicFramePr/>
          <p:nvPr>
            <p:extLst>
              <p:ext uri="{D42A27DB-BD31-4B8C-83A1-F6EECF244321}">
                <p14:modId xmlns:p14="http://schemas.microsoft.com/office/powerpoint/2010/main" val="1617037098"/>
              </p:ext>
            </p:extLst>
          </p:nvPr>
        </p:nvGraphicFramePr>
        <p:xfrm>
          <a:off x="116378" y="2427316"/>
          <a:ext cx="6700058" cy="3458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E2BEC84-E54B-D379-C8BC-E08DEBD5247A}"/>
              </a:ext>
            </a:extLst>
          </p:cNvPr>
          <p:cNvSpPr>
            <a:spLocks noGrp="1"/>
          </p:cNvSpPr>
          <p:nvPr>
            <p:ph type="sldNum" sz="quarter" idx="12"/>
          </p:nvPr>
        </p:nvSpPr>
        <p:spPr/>
        <p:txBody>
          <a:bodyPr/>
          <a:lstStyle/>
          <a:p>
            <a:fld id="{0BE68271-D1D7-4240-9CAF-7A57D75CD8A1}" type="slidenum">
              <a:rPr lang="en-US" smtClean="0"/>
              <a:t>4</a:t>
            </a:fld>
            <a:endParaRPr lang="en-US"/>
          </a:p>
        </p:txBody>
      </p:sp>
      <p:pic>
        <p:nvPicPr>
          <p:cNvPr id="6" name="Resim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9281" y="1213658"/>
            <a:ext cx="6183631" cy="4671753"/>
          </a:xfrm>
          <a:prstGeom prst="rect">
            <a:avLst/>
          </a:prstGeom>
        </p:spPr>
      </p:pic>
    </p:spTree>
    <p:extLst>
      <p:ext uri="{BB962C8B-B14F-4D97-AF65-F5344CB8AC3E}">
        <p14:creationId xmlns:p14="http://schemas.microsoft.com/office/powerpoint/2010/main" val="1220068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86B23FFA-C1EB-417E-BB7A-76E1FF6BE095}"/>
              </a:ext>
            </a:extLst>
          </p:cNvPr>
          <p:cNvSpPr>
            <a:spLocks noGrp="1"/>
          </p:cNvSpPr>
          <p:nvPr>
            <p:ph type="body" idx="1"/>
          </p:nvPr>
        </p:nvSpPr>
        <p:spPr>
          <a:xfrm>
            <a:off x="836612" y="1474975"/>
            <a:ext cx="5157787" cy="823912"/>
          </a:xfrm>
          <a:ln>
            <a:solidFill>
              <a:srgbClr val="FF0000"/>
            </a:solidFill>
          </a:ln>
        </p:spPr>
        <p:txBody>
          <a:bodyPr/>
          <a:lstStyle/>
          <a:p>
            <a:r>
              <a:rPr lang="tr-TR" dirty="0">
                <a:solidFill>
                  <a:srgbClr val="002060"/>
                </a:solidFill>
                <a:latin typeface="Segoe UI" panose="020B0502040204020203" pitchFamily="34" charset="0"/>
                <a:cs typeface="Segoe UI" panose="020B0502040204020203" pitchFamily="34" charset="0"/>
              </a:rPr>
              <a:t>Besleyici/Geliştiren Bakım</a:t>
            </a:r>
          </a:p>
        </p:txBody>
      </p:sp>
      <p:sp>
        <p:nvSpPr>
          <p:cNvPr id="4" name="İçerik Yer Tutucusu 3">
            <a:extLst>
              <a:ext uri="{FF2B5EF4-FFF2-40B4-BE49-F238E27FC236}">
                <a16:creationId xmlns:a16="http://schemas.microsoft.com/office/drawing/2014/main" id="{BACA8420-4E62-41B7-91A5-A90F14D7503C}"/>
              </a:ext>
            </a:extLst>
          </p:cNvPr>
          <p:cNvSpPr>
            <a:spLocks noGrp="1"/>
          </p:cNvSpPr>
          <p:nvPr>
            <p:ph sz="half" idx="2"/>
          </p:nvPr>
        </p:nvSpPr>
        <p:spPr>
          <a:xfrm>
            <a:off x="839788" y="2505075"/>
            <a:ext cx="5157787" cy="3184525"/>
          </a:xfrm>
          <a:ln>
            <a:solidFill>
              <a:srgbClr val="FF0000"/>
            </a:solidFill>
          </a:ln>
        </p:spPr>
        <p:txBody>
          <a:bodyPr>
            <a:normAutofit fontScale="62500" lnSpcReduction="20000"/>
          </a:bodyPr>
          <a:lstStyle/>
          <a:p>
            <a:pPr>
              <a:lnSpc>
                <a:spcPct val="170000"/>
              </a:lnSpc>
              <a:spcBef>
                <a:spcPts val="0"/>
              </a:spcBef>
            </a:pPr>
            <a:r>
              <a:rPr lang="tr-TR" b="1" dirty="0" smtClean="0"/>
              <a:t>Davranışlar</a:t>
            </a:r>
            <a:r>
              <a:rPr lang="tr-TR" b="1" dirty="0"/>
              <a:t>, tutumlar ve bilgiler </a:t>
            </a:r>
            <a:r>
              <a:rPr lang="tr-TR" dirty="0" smtClean="0"/>
              <a:t>(sağlık</a:t>
            </a:r>
            <a:r>
              <a:rPr lang="tr-TR" dirty="0"/>
              <a:t>, hijyen bakımı ve beslenme bakımı), </a:t>
            </a:r>
            <a:endParaRPr lang="tr-TR" dirty="0" smtClean="0"/>
          </a:p>
          <a:p>
            <a:pPr>
              <a:lnSpc>
                <a:spcPct val="170000"/>
              </a:lnSpc>
              <a:spcBef>
                <a:spcPts val="0"/>
              </a:spcBef>
            </a:pPr>
            <a:r>
              <a:rPr lang="tr-TR" b="1" dirty="0" err="1" smtClean="0"/>
              <a:t>Stimülasyon</a:t>
            </a:r>
            <a:r>
              <a:rPr lang="tr-TR" b="1" dirty="0" smtClean="0"/>
              <a:t> </a:t>
            </a:r>
            <a:r>
              <a:rPr lang="tr-TR" dirty="0" smtClean="0"/>
              <a:t>(konuşma</a:t>
            </a:r>
            <a:r>
              <a:rPr lang="tr-TR" dirty="0"/>
              <a:t>, şarkı söyleme, oynama), </a:t>
            </a:r>
            <a:endParaRPr lang="tr-TR" dirty="0" smtClean="0"/>
          </a:p>
          <a:p>
            <a:pPr>
              <a:lnSpc>
                <a:spcPct val="170000"/>
              </a:lnSpc>
              <a:spcBef>
                <a:spcPts val="0"/>
              </a:spcBef>
            </a:pPr>
            <a:r>
              <a:rPr lang="tr-TR" b="1" dirty="0" smtClean="0"/>
              <a:t>Yanıt </a:t>
            </a:r>
            <a:r>
              <a:rPr lang="tr-TR" b="1" dirty="0"/>
              <a:t>verilebilirlik </a:t>
            </a:r>
            <a:r>
              <a:rPr lang="tr-TR" dirty="0" smtClean="0"/>
              <a:t>(erken </a:t>
            </a:r>
            <a:r>
              <a:rPr lang="tr-TR" dirty="0"/>
              <a:t>bağlanma, güvenli bağlanma, güvenli ve hassas iletişim</a:t>
            </a:r>
            <a:r>
              <a:rPr lang="tr-TR" dirty="0" smtClean="0"/>
              <a:t>)</a:t>
            </a:r>
          </a:p>
          <a:p>
            <a:pPr>
              <a:lnSpc>
                <a:spcPct val="170000"/>
              </a:lnSpc>
              <a:spcBef>
                <a:spcPts val="0"/>
              </a:spcBef>
            </a:pPr>
            <a:r>
              <a:rPr lang="tr-TR" b="1" dirty="0" smtClean="0"/>
              <a:t>Güvenlik</a:t>
            </a:r>
            <a:r>
              <a:rPr lang="tr-TR" dirty="0" smtClean="0"/>
              <a:t> (rutinler </a:t>
            </a:r>
            <a:r>
              <a:rPr lang="tr-TR" dirty="0"/>
              <a:t>ve zararlardan korunma)</a:t>
            </a:r>
            <a:endParaRPr lang="tr-TR" sz="2000" dirty="0">
              <a:latin typeface="Segoe UI" panose="020B0502040204020203" pitchFamily="34" charset="0"/>
              <a:cs typeface="Segoe UI" panose="020B0502040204020203" pitchFamily="34" charset="0"/>
            </a:endParaRPr>
          </a:p>
        </p:txBody>
      </p:sp>
      <p:sp>
        <p:nvSpPr>
          <p:cNvPr id="5" name="Metin Yer Tutucusu 4">
            <a:extLst>
              <a:ext uri="{FF2B5EF4-FFF2-40B4-BE49-F238E27FC236}">
                <a16:creationId xmlns:a16="http://schemas.microsoft.com/office/drawing/2014/main" id="{7DB0DDF5-0CD2-4DC9-B064-0F539CDE6D49}"/>
              </a:ext>
            </a:extLst>
          </p:cNvPr>
          <p:cNvSpPr>
            <a:spLocks noGrp="1"/>
          </p:cNvSpPr>
          <p:nvPr>
            <p:ph type="body" sz="quarter" idx="3"/>
          </p:nvPr>
        </p:nvSpPr>
        <p:spPr>
          <a:xfrm>
            <a:off x="6197603" y="1474975"/>
            <a:ext cx="5183188" cy="823912"/>
          </a:xfrm>
          <a:ln>
            <a:solidFill>
              <a:schemeClr val="tx1"/>
            </a:solidFill>
          </a:ln>
        </p:spPr>
        <p:txBody>
          <a:bodyPr/>
          <a:lstStyle/>
          <a:p>
            <a:r>
              <a:rPr lang="tr-TR" dirty="0">
                <a:solidFill>
                  <a:srgbClr val="002060"/>
                </a:solidFill>
                <a:latin typeface="Segoe UI" panose="020B0502040204020203" pitchFamily="34" charset="0"/>
                <a:cs typeface="Segoe UI" panose="020B0502040204020203" pitchFamily="34" charset="0"/>
              </a:rPr>
              <a:t>Duyarlı Bakım</a:t>
            </a:r>
          </a:p>
        </p:txBody>
      </p:sp>
      <p:sp>
        <p:nvSpPr>
          <p:cNvPr id="6" name="İçerik Yer Tutucusu 5">
            <a:extLst>
              <a:ext uri="{FF2B5EF4-FFF2-40B4-BE49-F238E27FC236}">
                <a16:creationId xmlns:a16="http://schemas.microsoft.com/office/drawing/2014/main" id="{58E760B2-2058-46DB-BFE9-5F79BBF1A9E9}"/>
              </a:ext>
            </a:extLst>
          </p:cNvPr>
          <p:cNvSpPr>
            <a:spLocks noGrp="1"/>
          </p:cNvSpPr>
          <p:nvPr>
            <p:ph sz="quarter" idx="4"/>
          </p:nvPr>
        </p:nvSpPr>
        <p:spPr>
          <a:xfrm>
            <a:off x="6172200" y="2505075"/>
            <a:ext cx="5183188" cy="3184525"/>
          </a:xfrm>
          <a:ln>
            <a:solidFill>
              <a:schemeClr val="tx1"/>
            </a:solidFill>
          </a:ln>
        </p:spPr>
        <p:txBody>
          <a:bodyPr>
            <a:normAutofit/>
          </a:bodyPr>
          <a:lstStyle/>
          <a:p>
            <a:endParaRPr lang="en-US" sz="2000" dirty="0">
              <a:latin typeface="Segoe UI" panose="020B0502040204020203" pitchFamily="34" charset="0"/>
              <a:cs typeface="Segoe UI" panose="020B0502040204020203" pitchFamily="34" charset="0"/>
            </a:endParaRPr>
          </a:p>
          <a:p>
            <a:r>
              <a:rPr lang="tr-TR" sz="2000" dirty="0">
                <a:latin typeface="Segoe UI" panose="020B0502040204020203" pitchFamily="34" charset="0"/>
                <a:cs typeface="Segoe UI" panose="020B0502040204020203" pitchFamily="34" charset="0"/>
              </a:rPr>
              <a:t>1. Aşama</a:t>
            </a:r>
          </a:p>
          <a:p>
            <a:endParaRPr lang="tr-TR" sz="2000" dirty="0">
              <a:latin typeface="Segoe UI" panose="020B0502040204020203" pitchFamily="34" charset="0"/>
              <a:cs typeface="Segoe UI" panose="020B0502040204020203" pitchFamily="34" charset="0"/>
            </a:endParaRPr>
          </a:p>
          <a:p>
            <a:r>
              <a:rPr lang="tr-TR" sz="2000" dirty="0">
                <a:latin typeface="Segoe UI" panose="020B0502040204020203" pitchFamily="34" charset="0"/>
                <a:cs typeface="Segoe UI" panose="020B0502040204020203" pitchFamily="34" charset="0"/>
              </a:rPr>
              <a:t>2. Aşama</a:t>
            </a:r>
          </a:p>
          <a:p>
            <a:endParaRPr lang="tr-TR" sz="2000" dirty="0">
              <a:latin typeface="Segoe UI" panose="020B0502040204020203" pitchFamily="34" charset="0"/>
              <a:cs typeface="Segoe UI" panose="020B0502040204020203" pitchFamily="34" charset="0"/>
            </a:endParaRPr>
          </a:p>
          <a:p>
            <a:r>
              <a:rPr lang="tr-TR" sz="2000" dirty="0">
                <a:latin typeface="Segoe UI" panose="020B0502040204020203" pitchFamily="34" charset="0"/>
                <a:cs typeface="Segoe UI" panose="020B0502040204020203" pitchFamily="34" charset="0"/>
              </a:rPr>
              <a:t>3. Aşama</a:t>
            </a:r>
          </a:p>
          <a:p>
            <a:endParaRPr lang="tr-TR" sz="2000" dirty="0">
              <a:latin typeface="Segoe UI" panose="020B0502040204020203" pitchFamily="34" charset="0"/>
              <a:cs typeface="Segoe UI" panose="020B0502040204020203" pitchFamily="34" charset="0"/>
            </a:endParaRPr>
          </a:p>
          <a:p>
            <a:r>
              <a:rPr lang="tr-TR" sz="2000" dirty="0">
                <a:latin typeface="Segoe UI" panose="020B0502040204020203" pitchFamily="34" charset="0"/>
                <a:cs typeface="Segoe UI" panose="020B0502040204020203" pitchFamily="34" charset="0"/>
              </a:rPr>
              <a:t>4. Aşama</a:t>
            </a:r>
          </a:p>
        </p:txBody>
      </p:sp>
      <p:sp>
        <p:nvSpPr>
          <p:cNvPr id="2" name="Slide Number Placeholder 1">
            <a:extLst>
              <a:ext uri="{FF2B5EF4-FFF2-40B4-BE49-F238E27FC236}">
                <a16:creationId xmlns:a16="http://schemas.microsoft.com/office/drawing/2014/main" id="{F4AC4B34-3DE5-D2DB-EAB2-E02593DA2E77}"/>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462371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E94B13DA-07AE-4C99-B6A4-C346761A96CF}"/>
              </a:ext>
            </a:extLst>
          </p:cNvPr>
          <p:cNvSpPr>
            <a:spLocks noGrp="1"/>
          </p:cNvSpPr>
          <p:nvPr>
            <p:ph type="title"/>
          </p:nvPr>
        </p:nvSpPr>
        <p:spPr>
          <a:xfrm>
            <a:off x="393849" y="1369250"/>
            <a:ext cx="10515600" cy="506724"/>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GELİŞİM İLKELERİ</a:t>
            </a:r>
          </a:p>
        </p:txBody>
      </p:sp>
      <p:graphicFrame>
        <p:nvGraphicFramePr>
          <p:cNvPr id="7" name="Diyagram 6">
            <a:extLst>
              <a:ext uri="{FF2B5EF4-FFF2-40B4-BE49-F238E27FC236}">
                <a16:creationId xmlns:a16="http://schemas.microsoft.com/office/drawing/2014/main" id="{5EE378C1-9645-4C37-A174-5C8BF4883687}"/>
              </a:ext>
            </a:extLst>
          </p:cNvPr>
          <p:cNvGraphicFramePr/>
          <p:nvPr>
            <p:extLst>
              <p:ext uri="{D42A27DB-BD31-4B8C-83A1-F6EECF244321}">
                <p14:modId xmlns:p14="http://schemas.microsoft.com/office/powerpoint/2010/main" val="1291028687"/>
              </p:ext>
            </p:extLst>
          </p:nvPr>
        </p:nvGraphicFramePr>
        <p:xfrm>
          <a:off x="475128" y="1622612"/>
          <a:ext cx="10578353" cy="4351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BB3A426E-625D-6417-C6B8-506F0CC360DE}"/>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2544049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DB88E7-0192-46E1-AD82-403192AF00B9}"/>
              </a:ext>
            </a:extLst>
          </p:cNvPr>
          <p:cNvSpPr>
            <a:spLocks noGrp="1"/>
          </p:cNvSpPr>
          <p:nvPr>
            <p:ph type="title"/>
          </p:nvPr>
        </p:nvSpPr>
        <p:spPr>
          <a:xfrm>
            <a:off x="836612" y="1263464"/>
            <a:ext cx="10369270" cy="668712"/>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BİLİŞSEL GELİŞİM</a:t>
            </a:r>
          </a:p>
        </p:txBody>
      </p:sp>
      <p:sp>
        <p:nvSpPr>
          <p:cNvPr id="3" name="Metin Yer Tutucusu 2">
            <a:extLst>
              <a:ext uri="{FF2B5EF4-FFF2-40B4-BE49-F238E27FC236}">
                <a16:creationId xmlns:a16="http://schemas.microsoft.com/office/drawing/2014/main" id="{8C4E4544-46B8-4F90-95FD-145794A6C362}"/>
              </a:ext>
            </a:extLst>
          </p:cNvPr>
          <p:cNvSpPr>
            <a:spLocks noGrp="1"/>
          </p:cNvSpPr>
          <p:nvPr>
            <p:ph type="body" idx="1"/>
          </p:nvPr>
        </p:nvSpPr>
        <p:spPr>
          <a:xfrm>
            <a:off x="839788" y="1932175"/>
            <a:ext cx="5157787" cy="572899"/>
          </a:xfrm>
          <a:solidFill>
            <a:schemeClr val="accent2">
              <a:lumMod val="40000"/>
              <a:lumOff val="60000"/>
            </a:schemeClr>
          </a:solidFill>
        </p:spPr>
        <p:txBody>
          <a:bodyPr/>
          <a:lstStyle/>
          <a:p>
            <a:r>
              <a:rPr lang="tr-TR" dirty="0" err="1">
                <a:latin typeface="Segoe UI" panose="020B0502040204020203" pitchFamily="34" charset="0"/>
                <a:cs typeface="Segoe UI" panose="020B0502040204020203" pitchFamily="34" charset="0"/>
              </a:rPr>
              <a:t>Piaget’e</a:t>
            </a:r>
            <a:r>
              <a:rPr lang="tr-TR" dirty="0">
                <a:latin typeface="Segoe UI" panose="020B0502040204020203" pitchFamily="34" charset="0"/>
                <a:cs typeface="Segoe UI" panose="020B0502040204020203" pitchFamily="34" charset="0"/>
              </a:rPr>
              <a:t> Göre Bilişsel Gelişim</a:t>
            </a:r>
          </a:p>
        </p:txBody>
      </p:sp>
      <p:sp>
        <p:nvSpPr>
          <p:cNvPr id="4" name="İçerik Yer Tutucusu 3">
            <a:extLst>
              <a:ext uri="{FF2B5EF4-FFF2-40B4-BE49-F238E27FC236}">
                <a16:creationId xmlns:a16="http://schemas.microsoft.com/office/drawing/2014/main" id="{2AE8352A-7064-49F3-B776-04BFD5DF7393}"/>
              </a:ext>
            </a:extLst>
          </p:cNvPr>
          <p:cNvSpPr>
            <a:spLocks noGrp="1"/>
          </p:cNvSpPr>
          <p:nvPr>
            <p:ph sz="half" idx="2"/>
          </p:nvPr>
        </p:nvSpPr>
        <p:spPr>
          <a:xfrm>
            <a:off x="836613" y="2707957"/>
            <a:ext cx="4954588" cy="2758123"/>
          </a:xfrm>
          <a:ln>
            <a:solidFill>
              <a:schemeClr val="accent2">
                <a:lumMod val="40000"/>
                <a:lumOff val="60000"/>
              </a:schemeClr>
            </a:solidFill>
          </a:ln>
        </p:spPr>
        <p:txBody>
          <a:bodyPr>
            <a:normAutofit/>
          </a:bodyPr>
          <a:lstStyle/>
          <a:p>
            <a:r>
              <a:rPr lang="tr-TR" sz="2000" b="1" dirty="0">
                <a:solidFill>
                  <a:srgbClr val="002060"/>
                </a:solidFill>
                <a:latin typeface="Segoe UI" panose="020B0502040204020203" pitchFamily="34" charset="0"/>
                <a:cs typeface="Segoe UI" panose="020B0502040204020203" pitchFamily="34" charset="0"/>
              </a:rPr>
              <a:t>Kavramlar</a:t>
            </a:r>
            <a:r>
              <a:rPr lang="tr-TR" sz="2000" dirty="0">
                <a:latin typeface="Segoe UI" panose="020B0502040204020203" pitchFamily="34" charset="0"/>
                <a:cs typeface="Segoe UI" panose="020B0502040204020203" pitchFamily="34" charset="0"/>
              </a:rPr>
              <a:t> (Olgunlaşma, Şema, Özümleme, Uyum, Dengeleme)</a:t>
            </a:r>
          </a:p>
          <a:p>
            <a:r>
              <a:rPr lang="tr-TR" sz="2000" b="1" dirty="0">
                <a:solidFill>
                  <a:srgbClr val="002060"/>
                </a:solidFill>
                <a:latin typeface="Segoe UI" panose="020B0502040204020203" pitchFamily="34" charset="0"/>
                <a:cs typeface="Segoe UI" panose="020B0502040204020203" pitchFamily="34" charset="0"/>
              </a:rPr>
              <a:t>Evreler</a:t>
            </a:r>
          </a:p>
          <a:p>
            <a:pPr marL="0" indent="0">
              <a:buNone/>
            </a:pPr>
            <a:r>
              <a:rPr lang="tr-TR" sz="2000" dirty="0">
                <a:latin typeface="Segoe UI" panose="020B0502040204020203" pitchFamily="34" charset="0"/>
                <a:cs typeface="Segoe UI" panose="020B0502040204020203" pitchFamily="34" charset="0"/>
              </a:rPr>
              <a:t>-Duyusal Motor (0-2 Yaş)</a:t>
            </a:r>
          </a:p>
          <a:p>
            <a:pPr marL="0" indent="0">
              <a:buNone/>
            </a:pPr>
            <a:r>
              <a:rPr lang="tr-TR" sz="2000" dirty="0">
                <a:latin typeface="Segoe UI" panose="020B0502040204020203" pitchFamily="34" charset="0"/>
                <a:cs typeface="Segoe UI" panose="020B0502040204020203" pitchFamily="34" charset="0"/>
              </a:rPr>
              <a:t>-İşlem Öncesi Dönem (2-7 Yaş)</a:t>
            </a:r>
          </a:p>
          <a:p>
            <a:pPr marL="0" indent="0">
              <a:buNone/>
            </a:pPr>
            <a:r>
              <a:rPr lang="tr-TR" sz="2000" dirty="0">
                <a:latin typeface="Segoe UI" panose="020B0502040204020203" pitchFamily="34" charset="0"/>
                <a:cs typeface="Segoe UI" panose="020B0502040204020203" pitchFamily="34" charset="0"/>
              </a:rPr>
              <a:t>-Somut İşlemler Dönemi (7-11 Yaş)</a:t>
            </a:r>
          </a:p>
          <a:p>
            <a:pPr marL="0" indent="0">
              <a:buNone/>
            </a:pPr>
            <a:r>
              <a:rPr lang="tr-TR" sz="2000" dirty="0">
                <a:latin typeface="Segoe UI" panose="020B0502040204020203" pitchFamily="34" charset="0"/>
                <a:cs typeface="Segoe UI" panose="020B0502040204020203" pitchFamily="34" charset="0"/>
              </a:rPr>
              <a:t>-Soyut İşlemler Dönemi (11 yaş ve üzeri)</a:t>
            </a:r>
          </a:p>
        </p:txBody>
      </p:sp>
      <p:sp>
        <p:nvSpPr>
          <p:cNvPr id="5" name="Metin Yer Tutucusu 4">
            <a:extLst>
              <a:ext uri="{FF2B5EF4-FFF2-40B4-BE49-F238E27FC236}">
                <a16:creationId xmlns:a16="http://schemas.microsoft.com/office/drawing/2014/main" id="{FF117557-701E-4002-A3E8-7E7625E55771}"/>
              </a:ext>
            </a:extLst>
          </p:cNvPr>
          <p:cNvSpPr>
            <a:spLocks noGrp="1"/>
          </p:cNvSpPr>
          <p:nvPr>
            <p:ph type="body" sz="quarter" idx="3"/>
          </p:nvPr>
        </p:nvSpPr>
        <p:spPr>
          <a:xfrm>
            <a:off x="6172200" y="1932175"/>
            <a:ext cx="5183188" cy="572900"/>
          </a:xfrm>
          <a:solidFill>
            <a:schemeClr val="accent4">
              <a:lumMod val="20000"/>
              <a:lumOff val="80000"/>
            </a:schemeClr>
          </a:solidFill>
        </p:spPr>
        <p:txBody>
          <a:bodyPr/>
          <a:lstStyle/>
          <a:p>
            <a:r>
              <a:rPr lang="tr-TR" dirty="0" err="1">
                <a:latin typeface="Segoe UI" panose="020B0502040204020203" pitchFamily="34" charset="0"/>
                <a:cs typeface="Segoe UI" panose="020B0502040204020203" pitchFamily="34" charset="0"/>
              </a:rPr>
              <a:t>Vygotsky’a</a:t>
            </a:r>
            <a:r>
              <a:rPr lang="tr-TR" dirty="0">
                <a:latin typeface="Segoe UI" panose="020B0502040204020203" pitchFamily="34" charset="0"/>
                <a:cs typeface="Segoe UI" panose="020B0502040204020203" pitchFamily="34" charset="0"/>
              </a:rPr>
              <a:t> göre Bilişsel Gelişim</a:t>
            </a:r>
          </a:p>
        </p:txBody>
      </p:sp>
      <p:sp>
        <p:nvSpPr>
          <p:cNvPr id="6" name="İçerik Yer Tutucusu 5">
            <a:extLst>
              <a:ext uri="{FF2B5EF4-FFF2-40B4-BE49-F238E27FC236}">
                <a16:creationId xmlns:a16="http://schemas.microsoft.com/office/drawing/2014/main" id="{2E5C7250-A5EC-462D-B71E-10E3E3E9AD60}"/>
              </a:ext>
            </a:extLst>
          </p:cNvPr>
          <p:cNvSpPr>
            <a:spLocks noGrp="1"/>
          </p:cNvSpPr>
          <p:nvPr>
            <p:ph sz="quarter" idx="4"/>
          </p:nvPr>
        </p:nvSpPr>
        <p:spPr>
          <a:xfrm>
            <a:off x="6220460" y="2707957"/>
            <a:ext cx="4780280" cy="2752408"/>
          </a:xfrm>
          <a:ln>
            <a:solidFill>
              <a:schemeClr val="accent4">
                <a:lumMod val="60000"/>
                <a:lumOff val="40000"/>
              </a:schemeClr>
            </a:solidFill>
          </a:ln>
        </p:spPr>
        <p:txBody>
          <a:bodyPr>
            <a:normAutofit lnSpcReduction="10000"/>
          </a:bodyPr>
          <a:lstStyle/>
          <a:p>
            <a:pPr>
              <a:lnSpc>
                <a:spcPct val="150000"/>
              </a:lnSpc>
            </a:pPr>
            <a:r>
              <a:rPr lang="tr-TR" sz="2000" dirty="0">
                <a:latin typeface="Segoe UI" panose="020B0502040204020203" pitchFamily="34" charset="0"/>
                <a:cs typeface="Segoe UI" panose="020B0502040204020203" pitchFamily="34" charset="0"/>
              </a:rPr>
              <a:t>Sosyal Çevre</a:t>
            </a:r>
          </a:p>
          <a:p>
            <a:pPr>
              <a:lnSpc>
                <a:spcPct val="150000"/>
              </a:lnSpc>
            </a:pPr>
            <a:r>
              <a:rPr lang="tr-TR" sz="2000" dirty="0">
                <a:latin typeface="Segoe UI" panose="020B0502040204020203" pitchFamily="34" charset="0"/>
                <a:cs typeface="Segoe UI" panose="020B0502040204020203" pitchFamily="34" charset="0"/>
              </a:rPr>
              <a:t>Yetişkin Rolü</a:t>
            </a:r>
          </a:p>
          <a:p>
            <a:pPr>
              <a:lnSpc>
                <a:spcPct val="150000"/>
              </a:lnSpc>
            </a:pPr>
            <a:r>
              <a:rPr lang="tr-TR" sz="2000" dirty="0">
                <a:latin typeface="Segoe UI" panose="020B0502040204020203" pitchFamily="34" charset="0"/>
                <a:cs typeface="Segoe UI" panose="020B0502040204020203" pitchFamily="34" charset="0"/>
              </a:rPr>
              <a:t>Yakınsak (</a:t>
            </a:r>
            <a:r>
              <a:rPr lang="tr-TR" sz="2000" dirty="0" err="1">
                <a:latin typeface="Segoe UI" panose="020B0502040204020203" pitchFamily="34" charset="0"/>
                <a:cs typeface="Segoe UI" panose="020B0502040204020203" pitchFamily="34" charset="0"/>
              </a:rPr>
              <a:t>Yakınsal</a:t>
            </a:r>
            <a:r>
              <a:rPr lang="tr-TR" sz="2000" dirty="0">
                <a:latin typeface="Segoe UI" panose="020B0502040204020203" pitchFamily="34" charset="0"/>
                <a:cs typeface="Segoe UI" panose="020B0502040204020203" pitchFamily="34" charset="0"/>
              </a:rPr>
              <a:t> Gelişim Alanı)</a:t>
            </a:r>
          </a:p>
          <a:p>
            <a:pPr>
              <a:lnSpc>
                <a:spcPct val="150000"/>
              </a:lnSpc>
            </a:pPr>
            <a:r>
              <a:rPr lang="tr-TR" sz="2000" dirty="0">
                <a:latin typeface="Segoe UI" panose="020B0502040204020203" pitchFamily="34" charset="0"/>
                <a:cs typeface="Segoe UI" panose="020B0502040204020203" pitchFamily="34" charset="0"/>
              </a:rPr>
              <a:t>Alt Sınır</a:t>
            </a:r>
          </a:p>
          <a:p>
            <a:pPr>
              <a:lnSpc>
                <a:spcPct val="150000"/>
              </a:lnSpc>
            </a:pPr>
            <a:r>
              <a:rPr lang="tr-TR" sz="2000" dirty="0">
                <a:latin typeface="Segoe UI" panose="020B0502040204020203" pitchFamily="34" charset="0"/>
                <a:cs typeface="Segoe UI" panose="020B0502040204020203" pitchFamily="34" charset="0"/>
              </a:rPr>
              <a:t>Üst Sınır</a:t>
            </a:r>
          </a:p>
        </p:txBody>
      </p:sp>
      <p:sp>
        <p:nvSpPr>
          <p:cNvPr id="7" name="Slide Number Placeholder 6">
            <a:extLst>
              <a:ext uri="{FF2B5EF4-FFF2-40B4-BE49-F238E27FC236}">
                <a16:creationId xmlns:a16="http://schemas.microsoft.com/office/drawing/2014/main" id="{8419020D-7380-DE0B-5F82-A874B1F6C985}"/>
              </a:ext>
            </a:extLst>
          </p:cNvPr>
          <p:cNvSpPr>
            <a:spLocks noGrp="1"/>
          </p:cNvSpPr>
          <p:nvPr>
            <p:ph type="sldNum" sz="quarter" idx="12"/>
          </p:nvPr>
        </p:nvSpPr>
        <p:spPr/>
        <p:txBody>
          <a:bodyPr/>
          <a:lstStyle/>
          <a:p>
            <a:fld id="{0BE68271-D1D7-4240-9CAF-7A57D75CD8A1}" type="slidenum">
              <a:rPr lang="en-US" smtClean="0"/>
              <a:t>7</a:t>
            </a:fld>
            <a:endParaRPr lang="en-US"/>
          </a:p>
        </p:txBody>
      </p:sp>
    </p:spTree>
    <p:extLst>
      <p:ext uri="{BB962C8B-B14F-4D97-AF65-F5344CB8AC3E}">
        <p14:creationId xmlns:p14="http://schemas.microsoft.com/office/powerpoint/2010/main" val="1727671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E0FF2F-E4E0-98DA-B35E-12F7115EDAF1}"/>
              </a:ext>
            </a:extLst>
          </p:cNvPr>
          <p:cNvSpPr>
            <a:spLocks noGrp="1"/>
          </p:cNvSpPr>
          <p:nvPr>
            <p:ph type="sldNum" sz="quarter" idx="12"/>
          </p:nvPr>
        </p:nvSpPr>
        <p:spPr/>
        <p:txBody>
          <a:bodyPr/>
          <a:lstStyle/>
          <a:p>
            <a:fld id="{0BE68271-D1D7-4240-9CAF-7A57D75CD8A1}" type="slidenum">
              <a:rPr lang="en-US" smtClean="0"/>
              <a:t>8</a:t>
            </a:fld>
            <a:endParaRPr lang="en-US"/>
          </a:p>
        </p:txBody>
      </p:sp>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81644" y="1213658"/>
            <a:ext cx="10443555" cy="695825"/>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GALLAHUE’NİN MOTOR GELİŞİM KURAMI</a:t>
            </a:r>
          </a:p>
        </p:txBody>
      </p:sp>
      <p:pic>
        <p:nvPicPr>
          <p:cNvPr id="6" name="Resim 5"/>
          <p:cNvPicPr>
            <a:picLocks noChangeAspect="1"/>
          </p:cNvPicPr>
          <p:nvPr/>
        </p:nvPicPr>
        <p:blipFill rotWithShape="1">
          <a:blip r:embed="rId3"/>
          <a:srcRect l="45442" t="26762" r="26319" b="7784"/>
          <a:stretch/>
        </p:blipFill>
        <p:spPr>
          <a:xfrm>
            <a:off x="1812174" y="1738851"/>
            <a:ext cx="3674226" cy="4788132"/>
          </a:xfrm>
          <a:prstGeom prst="rect">
            <a:avLst/>
          </a:prstGeom>
        </p:spPr>
      </p:pic>
      <p:pic>
        <p:nvPicPr>
          <p:cNvPr id="7" name="Resim 6"/>
          <p:cNvPicPr>
            <a:picLocks noChangeAspect="1"/>
          </p:cNvPicPr>
          <p:nvPr/>
        </p:nvPicPr>
        <p:blipFill rotWithShape="1">
          <a:blip r:embed="rId4"/>
          <a:srcRect l="32792" t="16079" r="20057" b="9375"/>
          <a:stretch/>
        </p:blipFill>
        <p:spPr>
          <a:xfrm>
            <a:off x="5486400" y="1909483"/>
            <a:ext cx="3854336" cy="4163185"/>
          </a:xfrm>
          <a:prstGeom prst="rect">
            <a:avLst/>
          </a:prstGeom>
        </p:spPr>
      </p:pic>
      <p:pic>
        <p:nvPicPr>
          <p:cNvPr id="8" name="Resim 7"/>
          <p:cNvPicPr>
            <a:picLocks noChangeAspect="1"/>
          </p:cNvPicPr>
          <p:nvPr/>
        </p:nvPicPr>
        <p:blipFill rotWithShape="1">
          <a:blip r:embed="rId5"/>
          <a:srcRect l="31898" t="16761" r="25424" b="29148"/>
          <a:stretch/>
        </p:blipFill>
        <p:spPr>
          <a:xfrm>
            <a:off x="9307483" y="1773068"/>
            <a:ext cx="2709948" cy="3613579"/>
          </a:xfrm>
          <a:prstGeom prst="rect">
            <a:avLst/>
          </a:prstGeom>
        </p:spPr>
      </p:pic>
    </p:spTree>
    <p:extLst>
      <p:ext uri="{BB962C8B-B14F-4D97-AF65-F5344CB8AC3E}">
        <p14:creationId xmlns:p14="http://schemas.microsoft.com/office/powerpoint/2010/main" val="1984259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9A68109A-D3A7-4606-B63C-C1C816CEACFB}"/>
              </a:ext>
            </a:extLst>
          </p:cNvPr>
          <p:cNvGraphicFramePr>
            <a:graphicFrameLocks noGrp="1"/>
          </p:cNvGraphicFramePr>
          <p:nvPr>
            <p:ph idx="1"/>
            <p:extLst>
              <p:ext uri="{D42A27DB-BD31-4B8C-83A1-F6EECF244321}">
                <p14:modId xmlns:p14="http://schemas.microsoft.com/office/powerpoint/2010/main" val="445931019"/>
              </p:ext>
            </p:extLst>
          </p:nvPr>
        </p:nvGraphicFramePr>
        <p:xfrm>
          <a:off x="454592" y="1533386"/>
          <a:ext cx="11349318" cy="4307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7E0FF2F-E4E0-98DA-B35E-12F7115EDAF1}"/>
              </a:ext>
            </a:extLst>
          </p:cNvPr>
          <p:cNvSpPr>
            <a:spLocks noGrp="1"/>
          </p:cNvSpPr>
          <p:nvPr>
            <p:ph type="sldNum" sz="quarter" idx="12"/>
          </p:nvPr>
        </p:nvSpPr>
        <p:spPr/>
        <p:txBody>
          <a:bodyPr/>
          <a:lstStyle/>
          <a:p>
            <a:fld id="{0BE68271-D1D7-4240-9CAF-7A57D75CD8A1}" type="slidenum">
              <a:rPr lang="en-US" smtClean="0"/>
              <a:t>9</a:t>
            </a:fld>
            <a:endParaRPr lang="en-US"/>
          </a:p>
        </p:txBody>
      </p:sp>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81644" y="1213658"/>
            <a:ext cx="10443555" cy="695825"/>
          </a:xfrm>
        </p:spPr>
        <p:txBody>
          <a:bodyPr vert="horz" lIns="91440" tIns="45720" rIns="91440" bIns="45720" rtlCol="0" anchor="ctr">
            <a:no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GALLAHUE’NİN MOTOR GELİŞİM KURAMI</a:t>
            </a:r>
          </a:p>
        </p:txBody>
      </p:sp>
    </p:spTree>
    <p:extLst>
      <p:ext uri="{BB962C8B-B14F-4D97-AF65-F5344CB8AC3E}">
        <p14:creationId xmlns:p14="http://schemas.microsoft.com/office/powerpoint/2010/main" val="1577183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726cd14-229d-4391-ac5c-01df225691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7E3DA9ED086F4EB1B4A9FF7AED393D" ma:contentTypeVersion="16" ma:contentTypeDescription="Create a new document." ma:contentTypeScope="" ma:versionID="388932c76dad3fd8dc309f63fd6e62b0">
  <xsd:schema xmlns:xsd="http://www.w3.org/2001/XMLSchema" xmlns:xs="http://www.w3.org/2001/XMLSchema" xmlns:p="http://schemas.microsoft.com/office/2006/metadata/properties" xmlns:ns3="c342784a-e01b-4ab4-be58-4ffd26e754a4" xmlns:ns4="5726cd14-229d-4391-ac5c-01df225691e2" targetNamespace="http://schemas.microsoft.com/office/2006/metadata/properties" ma:root="true" ma:fieldsID="0f3cc91951c261681591755272dbc693" ns3:_="" ns4:_="">
    <xsd:import namespace="c342784a-e01b-4ab4-be58-4ffd26e754a4"/>
    <xsd:import namespace="5726cd14-229d-4391-ac5c-01df225691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DateTaken"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2784a-e01b-4ab4-be58-4ffd26e754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6cd14-229d-4391-ac5c-01df225691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30A087-72B4-4BEA-9A04-F943295C649E}">
  <ds:schemaRefs>
    <ds:schemaRef ds:uri="http://schemas.microsoft.com/sharepoint/v3/contenttype/forms"/>
  </ds:schemaRefs>
</ds:datastoreItem>
</file>

<file path=customXml/itemProps2.xml><?xml version="1.0" encoding="utf-8"?>
<ds:datastoreItem xmlns:ds="http://schemas.openxmlformats.org/officeDocument/2006/customXml" ds:itemID="{4A0727A0-46F2-4277-A59D-A2A7261C37E0}">
  <ds:schemaRefs>
    <ds:schemaRef ds:uri="http://purl.org/dc/terms/"/>
    <ds:schemaRef ds:uri="http://schemas.microsoft.com/office/2006/documentManagement/types"/>
    <ds:schemaRef ds:uri="http://www.w3.org/XML/1998/namespace"/>
    <ds:schemaRef ds:uri="http://schemas.microsoft.com/office/2006/metadata/properties"/>
    <ds:schemaRef ds:uri="http://purl.org/dc/elements/1.1/"/>
    <ds:schemaRef ds:uri="5726cd14-229d-4391-ac5c-01df225691e2"/>
    <ds:schemaRef ds:uri="c342784a-e01b-4ab4-be58-4ffd26e754a4"/>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BF149106-8DD1-4187-A676-0ADAE6859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2784a-e01b-4ab4-be58-4ffd26e754a4"/>
    <ds:schemaRef ds:uri="5726cd14-229d-4391-ac5c-01df22569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1636</TotalTime>
  <Words>1622</Words>
  <Application>Microsoft Office PowerPoint</Application>
  <PresentationFormat>Geniş ekran</PresentationFormat>
  <Paragraphs>287</Paragraphs>
  <Slides>33</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33</vt:i4>
      </vt:variant>
    </vt:vector>
  </HeadingPairs>
  <TitlesOfParts>
    <vt:vector size="40" baseType="lpstr">
      <vt:lpstr>Arial</vt:lpstr>
      <vt:lpstr>Calibri</vt:lpstr>
      <vt:lpstr>Calibri Light</vt:lpstr>
      <vt:lpstr>Quattrocento Sans</vt:lpstr>
      <vt:lpstr>Segoe UI</vt:lpstr>
      <vt:lpstr>Wingdings</vt:lpstr>
      <vt:lpstr>Office Teması</vt:lpstr>
      <vt:lpstr>TİPİK VE ATİPİK GELİŞİM GÖSTEREN ÇOCUKLARIN ÖZELLİKLERİ</vt:lpstr>
      <vt:lpstr>GELİŞİMLE İLGİLİ KAVRAMLAR</vt:lpstr>
      <vt:lpstr>GELİŞİMİ ETKİLEYEN FAKTÖRLER</vt:lpstr>
      <vt:lpstr>EKOLOJİK SİSTEMLER TEORİSİ</vt:lpstr>
      <vt:lpstr>PowerPoint Sunusu</vt:lpstr>
      <vt:lpstr>GELİŞİM İLKELERİ</vt:lpstr>
      <vt:lpstr>BİLİŞSEL GELİŞİM</vt:lpstr>
      <vt:lpstr>GALLAHUE’NİN MOTOR GELİŞİM KURAMI</vt:lpstr>
      <vt:lpstr>GALLAHUE’NİN MOTOR GELİŞİM KURAMI</vt:lpstr>
      <vt:lpstr>GALLAHUE’NİN MOTOR GELİŞİM KURAMI</vt:lpstr>
      <vt:lpstr>DİL GELİŞİMİ</vt:lpstr>
      <vt:lpstr>DİL GELİŞİMİ</vt:lpstr>
      <vt:lpstr>DİL GELİŞİMİ</vt:lpstr>
      <vt:lpstr>SOSYAL-DUYGUSAL GELİŞİM</vt:lpstr>
      <vt:lpstr>PowerPoint Sunusu</vt:lpstr>
      <vt:lpstr>JOHN BOWLBY’İN  BAĞLANMA KURAMI</vt:lpstr>
      <vt:lpstr>TİPİK GELİŞİM GÖSTEREN ÇOCUKLARIN GELİŞİMSEL DEĞERLENDİRİLMELERİ</vt:lpstr>
      <vt:lpstr>FORMEL DEĞERLENDİRME</vt:lpstr>
      <vt:lpstr>ENFORMAL DEĞERLENDİRME</vt:lpstr>
      <vt:lpstr>ENFORMAL DEĞERLENDİRME GÖZLEM</vt:lpstr>
      <vt:lpstr>FARKLI GELİŞİM GÖSTEREN ÇOCUKLAR</vt:lpstr>
      <vt:lpstr> FARKLI GELİŞİM GÖSTEREN ÇOCUKLARDA TANI VE DEĞERLENDİRME</vt:lpstr>
      <vt:lpstr>TANILAMA VE DEĞERLENDİRME İLKELERİ</vt:lpstr>
      <vt:lpstr>FARKLI GELİŞİM GÖSTEREN ÇOCUKLARIN GELİŞİMSEL ÖZELLİKLERİ</vt:lpstr>
      <vt:lpstr>PowerPoint Sunusu</vt:lpstr>
      <vt:lpstr>PowerPoint Sunusu</vt:lpstr>
      <vt:lpstr>ÖZEL ÖĞRENME GÜÇLÜĞÜ</vt:lpstr>
      <vt:lpstr>ÖZEL ÖĞRENME GÜÇLÜĞÜ</vt:lpstr>
      <vt:lpstr>İŞİTME YETERSİZLİĞİ</vt:lpstr>
      <vt:lpstr>ÜSTÜN YETENEK</vt:lpstr>
      <vt:lpstr>FARKLI GELİŞİM GÖSTEREN ÇOCUKLARIN DEĞERLENDİRİLMELERİ</vt:lpstr>
      <vt:lpstr>ÖZET</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Müdriye Yıldız Bıçakçı</cp:lastModifiedBy>
  <cp:revision>72</cp:revision>
  <dcterms:created xsi:type="dcterms:W3CDTF">2021-12-13T18:17:25Z</dcterms:created>
  <dcterms:modified xsi:type="dcterms:W3CDTF">2024-02-21T04:15:51Z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0x010100627E3DA9ED086F4EB1B4A9FF7AED393D</vt:lpwstr>
  </property>
</Properties>
</file>