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294" r:id="rId5"/>
    <p:sldId id="295" r:id="rId6"/>
    <p:sldId id="273" r:id="rId7"/>
    <p:sldId id="274" r:id="rId8"/>
    <p:sldId id="275" r:id="rId9"/>
    <p:sldId id="276" r:id="rId10"/>
    <p:sldId id="279" r:id="rId11"/>
    <p:sldId id="280" r:id="rId12"/>
    <p:sldId id="281" r:id="rId13"/>
    <p:sldId id="282" r:id="rId14"/>
    <p:sldId id="283" r:id="rId15"/>
    <p:sldId id="297" r:id="rId16"/>
    <p:sldId id="284" r:id="rId17"/>
    <p:sldId id="296" r:id="rId18"/>
    <p:sldId id="302" r:id="rId19"/>
    <p:sldId id="285" r:id="rId20"/>
    <p:sldId id="286" r:id="rId21"/>
    <p:sldId id="287" r:id="rId22"/>
    <p:sldId id="288" r:id="rId23"/>
    <p:sldId id="298" r:id="rId24"/>
    <p:sldId id="289" r:id="rId25"/>
    <p:sldId id="290" r:id="rId26"/>
    <p:sldId id="299" r:id="rId27"/>
    <p:sldId id="300" r:id="rId28"/>
    <p:sldId id="303" r:id="rId29"/>
    <p:sldId id="301" r:id="rId30"/>
    <p:sldId id="304" r:id="rId31"/>
    <p:sldId id="305" r:id="rId32"/>
    <p:sldId id="306" r:id="rId33"/>
    <p:sldId id="307" r:id="rId34"/>
    <p:sldId id="308" r:id="rId35"/>
    <p:sldId id="309" r:id="rId36"/>
    <p:sldId id="310" r:id="rId37"/>
    <p:sldId id="311" r:id="rId38"/>
    <p:sldId id="278" r:id="rId39"/>
    <p:sldId id="313" r:id="rId40"/>
    <p:sldId id="31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diagrams/_rels/data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g"/></Relationships>
</file>

<file path=ppt/diagrams/_rels/drawing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3DD69D-186B-4C2D-A62E-64F3513E1AA9}" type="doc">
      <dgm:prSet loTypeId="urn:microsoft.com/office/officeart/2009/3/layout/RandomtoResultProcess" loCatId="process" qsTypeId="urn:microsoft.com/office/officeart/2005/8/quickstyle/3d5" qsCatId="3D" csTypeId="urn:microsoft.com/office/officeart/2005/8/colors/colorful1" csCatId="colorful" phldr="1"/>
      <dgm:spPr/>
      <dgm:t>
        <a:bodyPr/>
        <a:lstStyle/>
        <a:p>
          <a:endParaRPr lang="tr-TR"/>
        </a:p>
      </dgm:t>
    </dgm:pt>
    <dgm:pt modelId="{E958F9B9-AFD3-474B-9640-9DC3354E5B2F}">
      <dgm:prSet phldrT="[Metin]"/>
      <dgm:spPr/>
      <dgm:t>
        <a:bodyPr/>
        <a:lstStyle/>
        <a:p>
          <a:r>
            <a:rPr lang="tr-TR"/>
            <a:t>Kuram </a:t>
          </a:r>
        </a:p>
      </dgm:t>
    </dgm:pt>
    <dgm:pt modelId="{AFC5A8FC-60C8-44C0-835C-A5B0FE355CD0}" type="parTrans" cxnId="{6552398C-6AED-49B0-A80B-10DE5B9EA94B}">
      <dgm:prSet/>
      <dgm:spPr/>
      <dgm:t>
        <a:bodyPr/>
        <a:lstStyle/>
        <a:p>
          <a:endParaRPr lang="tr-TR"/>
        </a:p>
      </dgm:t>
    </dgm:pt>
    <dgm:pt modelId="{C66A9054-F050-489C-8FFF-C5FB6A889928}" type="sibTrans" cxnId="{6552398C-6AED-49B0-A80B-10DE5B9EA94B}">
      <dgm:prSet/>
      <dgm:spPr/>
      <dgm:t>
        <a:bodyPr/>
        <a:lstStyle/>
        <a:p>
          <a:endParaRPr lang="tr-TR"/>
        </a:p>
      </dgm:t>
    </dgm:pt>
    <dgm:pt modelId="{7A262CE6-AF01-45FF-A8FD-29CB047FFBD8}">
      <dgm:prSet phldrT="[Metin]"/>
      <dgm:spPr/>
      <dgm:t>
        <a:bodyPr/>
        <a:lstStyle/>
        <a:p>
          <a:r>
            <a:rPr lang="tr-TR"/>
            <a:t>Meslek elemanı </a:t>
          </a:r>
        </a:p>
      </dgm:t>
    </dgm:pt>
    <dgm:pt modelId="{1B41DB3E-6603-4795-9E4E-49EAD6EA252A}" type="parTrans" cxnId="{535760E6-F7B4-419D-ACFC-AF0BD5D9ADFC}">
      <dgm:prSet/>
      <dgm:spPr/>
      <dgm:t>
        <a:bodyPr/>
        <a:lstStyle/>
        <a:p>
          <a:endParaRPr lang="tr-TR"/>
        </a:p>
      </dgm:t>
    </dgm:pt>
    <dgm:pt modelId="{0BC51E29-8ADB-48D6-A511-2B1B6FA4D0B1}" type="sibTrans" cxnId="{535760E6-F7B4-419D-ACFC-AF0BD5D9ADFC}">
      <dgm:prSet/>
      <dgm:spPr/>
      <dgm:t>
        <a:bodyPr/>
        <a:lstStyle/>
        <a:p>
          <a:endParaRPr lang="tr-TR"/>
        </a:p>
      </dgm:t>
    </dgm:pt>
    <dgm:pt modelId="{A6BF74E2-B6B6-4A33-9E96-A57767784C8B}">
      <dgm:prSet/>
      <dgm:spPr/>
      <dgm:t>
        <a:bodyPr/>
        <a:lstStyle/>
        <a:p>
          <a:r>
            <a:rPr lang="tr-TR"/>
            <a:t>Çocuk ve aile</a:t>
          </a:r>
        </a:p>
      </dgm:t>
    </dgm:pt>
    <dgm:pt modelId="{B516FCCF-EE93-4039-9B2F-0E82D989F2E4}" type="parTrans" cxnId="{43367358-3600-499D-B942-96F0B8C0CBB9}">
      <dgm:prSet/>
      <dgm:spPr/>
      <dgm:t>
        <a:bodyPr/>
        <a:lstStyle/>
        <a:p>
          <a:endParaRPr lang="tr-TR"/>
        </a:p>
      </dgm:t>
    </dgm:pt>
    <dgm:pt modelId="{B85EB453-794A-45D0-996C-C8ED4D385042}" type="sibTrans" cxnId="{43367358-3600-499D-B942-96F0B8C0CBB9}">
      <dgm:prSet/>
      <dgm:spPr/>
      <dgm:t>
        <a:bodyPr/>
        <a:lstStyle/>
        <a:p>
          <a:endParaRPr lang="tr-TR"/>
        </a:p>
      </dgm:t>
    </dgm:pt>
    <dgm:pt modelId="{B09E94DC-57A9-479A-BBA6-CA073964B595}">
      <dgm:prSet/>
      <dgm:spPr/>
      <dgm:t>
        <a:bodyPr/>
        <a:lstStyle/>
        <a:p>
          <a:r>
            <a:rPr lang="tr-TR"/>
            <a:t>yöntem</a:t>
          </a:r>
        </a:p>
      </dgm:t>
    </dgm:pt>
    <dgm:pt modelId="{7D3CA6AE-128A-4DCE-A782-C2429429BC08}" type="parTrans" cxnId="{005D2B8D-9530-458E-93D2-2F8B3087A859}">
      <dgm:prSet/>
      <dgm:spPr/>
      <dgm:t>
        <a:bodyPr/>
        <a:lstStyle/>
        <a:p>
          <a:endParaRPr lang="tr-TR"/>
        </a:p>
      </dgm:t>
    </dgm:pt>
    <dgm:pt modelId="{B3130933-4756-4F4B-95AA-6B108F7CF8C6}" type="sibTrans" cxnId="{005D2B8D-9530-458E-93D2-2F8B3087A859}">
      <dgm:prSet/>
      <dgm:spPr/>
      <dgm:t>
        <a:bodyPr/>
        <a:lstStyle/>
        <a:p>
          <a:endParaRPr lang="tr-TR"/>
        </a:p>
      </dgm:t>
    </dgm:pt>
    <dgm:pt modelId="{B07B9376-63F1-4B6D-AAD5-76B34A4642FF}" type="pres">
      <dgm:prSet presAssocID="{7F3DD69D-186B-4C2D-A62E-64F3513E1AA9}" presName="Name0" presStyleCnt="0">
        <dgm:presLayoutVars>
          <dgm:dir/>
          <dgm:animOne val="branch"/>
          <dgm:animLvl val="lvl"/>
        </dgm:presLayoutVars>
      </dgm:prSet>
      <dgm:spPr/>
    </dgm:pt>
    <dgm:pt modelId="{3A711D2B-7071-44C8-93DF-B9CD07882277}" type="pres">
      <dgm:prSet presAssocID="{E958F9B9-AFD3-474B-9640-9DC3354E5B2F}" presName="chaos" presStyleCnt="0"/>
      <dgm:spPr/>
    </dgm:pt>
    <dgm:pt modelId="{98505131-BA68-4AD6-8B77-0852A5276266}" type="pres">
      <dgm:prSet presAssocID="{E958F9B9-AFD3-474B-9640-9DC3354E5B2F}" presName="parTx1" presStyleLbl="revTx" presStyleIdx="0" presStyleCnt="3"/>
      <dgm:spPr/>
    </dgm:pt>
    <dgm:pt modelId="{CD1027DC-910C-4F04-A0D4-64431BA6C7EB}" type="pres">
      <dgm:prSet presAssocID="{E958F9B9-AFD3-474B-9640-9DC3354E5B2F}" presName="c1" presStyleLbl="node1" presStyleIdx="0" presStyleCnt="19"/>
      <dgm:spPr/>
    </dgm:pt>
    <dgm:pt modelId="{3D51310A-70FA-44E7-9C30-789D448A46A9}" type="pres">
      <dgm:prSet presAssocID="{E958F9B9-AFD3-474B-9640-9DC3354E5B2F}" presName="c2" presStyleLbl="node1" presStyleIdx="1" presStyleCnt="19"/>
      <dgm:spPr/>
    </dgm:pt>
    <dgm:pt modelId="{C298ECE5-6DB7-4EA7-AABD-0E8B9E9DB7C5}" type="pres">
      <dgm:prSet presAssocID="{E958F9B9-AFD3-474B-9640-9DC3354E5B2F}" presName="c3" presStyleLbl="node1" presStyleIdx="2" presStyleCnt="19"/>
      <dgm:spPr/>
    </dgm:pt>
    <dgm:pt modelId="{68F9EFEF-DD55-4ABB-94EB-417BCCE1465D}" type="pres">
      <dgm:prSet presAssocID="{E958F9B9-AFD3-474B-9640-9DC3354E5B2F}" presName="c4" presStyleLbl="node1" presStyleIdx="3" presStyleCnt="19"/>
      <dgm:spPr/>
    </dgm:pt>
    <dgm:pt modelId="{988C3DD6-9625-424C-B559-653420ACA7A4}" type="pres">
      <dgm:prSet presAssocID="{E958F9B9-AFD3-474B-9640-9DC3354E5B2F}" presName="c5" presStyleLbl="node1" presStyleIdx="4" presStyleCnt="19"/>
      <dgm:spPr/>
    </dgm:pt>
    <dgm:pt modelId="{C7EF5FF4-D61A-4F90-A876-9A625BA077BB}" type="pres">
      <dgm:prSet presAssocID="{E958F9B9-AFD3-474B-9640-9DC3354E5B2F}" presName="c6" presStyleLbl="node1" presStyleIdx="5" presStyleCnt="19"/>
      <dgm:spPr/>
    </dgm:pt>
    <dgm:pt modelId="{06C6C706-218C-4929-9CBD-868BF0A8E1E8}" type="pres">
      <dgm:prSet presAssocID="{E958F9B9-AFD3-474B-9640-9DC3354E5B2F}" presName="c7" presStyleLbl="node1" presStyleIdx="6" presStyleCnt="19"/>
      <dgm:spPr/>
    </dgm:pt>
    <dgm:pt modelId="{27379FF9-2A53-4B38-9586-21A309598F24}" type="pres">
      <dgm:prSet presAssocID="{E958F9B9-AFD3-474B-9640-9DC3354E5B2F}" presName="c8" presStyleLbl="node1" presStyleIdx="7" presStyleCnt="19"/>
      <dgm:spPr/>
    </dgm:pt>
    <dgm:pt modelId="{AE302961-9905-453C-9A23-48BB585C1807}" type="pres">
      <dgm:prSet presAssocID="{E958F9B9-AFD3-474B-9640-9DC3354E5B2F}" presName="c9" presStyleLbl="node1" presStyleIdx="8" presStyleCnt="19"/>
      <dgm:spPr/>
    </dgm:pt>
    <dgm:pt modelId="{52719FE3-EF61-4AFF-B06F-21A99D32BA97}" type="pres">
      <dgm:prSet presAssocID="{E958F9B9-AFD3-474B-9640-9DC3354E5B2F}" presName="c10" presStyleLbl="node1" presStyleIdx="9" presStyleCnt="19"/>
      <dgm:spPr/>
    </dgm:pt>
    <dgm:pt modelId="{09BA953D-8C9F-486A-8B06-43F0749AAE58}" type="pres">
      <dgm:prSet presAssocID="{E958F9B9-AFD3-474B-9640-9DC3354E5B2F}" presName="c11" presStyleLbl="node1" presStyleIdx="10" presStyleCnt="19"/>
      <dgm:spPr/>
    </dgm:pt>
    <dgm:pt modelId="{22C8494C-DFAD-476B-B4A8-C448782FD5D5}" type="pres">
      <dgm:prSet presAssocID="{E958F9B9-AFD3-474B-9640-9DC3354E5B2F}" presName="c12" presStyleLbl="node1" presStyleIdx="11" presStyleCnt="19"/>
      <dgm:spPr/>
    </dgm:pt>
    <dgm:pt modelId="{C81234A8-B589-414E-957C-825F7E67C0A4}" type="pres">
      <dgm:prSet presAssocID="{E958F9B9-AFD3-474B-9640-9DC3354E5B2F}" presName="c13" presStyleLbl="node1" presStyleIdx="12" presStyleCnt="19"/>
      <dgm:spPr/>
    </dgm:pt>
    <dgm:pt modelId="{453F4D7E-1D2C-45BC-AFD7-2F30B1591992}" type="pres">
      <dgm:prSet presAssocID="{E958F9B9-AFD3-474B-9640-9DC3354E5B2F}" presName="c14" presStyleLbl="node1" presStyleIdx="13" presStyleCnt="19"/>
      <dgm:spPr/>
    </dgm:pt>
    <dgm:pt modelId="{FD729423-C05F-48C0-B252-C3BF6AF1DFFA}" type="pres">
      <dgm:prSet presAssocID="{E958F9B9-AFD3-474B-9640-9DC3354E5B2F}" presName="c15" presStyleLbl="node1" presStyleIdx="14" presStyleCnt="19"/>
      <dgm:spPr/>
    </dgm:pt>
    <dgm:pt modelId="{6CA8378E-3453-46E6-86DA-FD558D87958A}" type="pres">
      <dgm:prSet presAssocID="{E958F9B9-AFD3-474B-9640-9DC3354E5B2F}" presName="c16" presStyleLbl="node1" presStyleIdx="15" presStyleCnt="19"/>
      <dgm:spPr/>
    </dgm:pt>
    <dgm:pt modelId="{B87EFF3D-1A53-4710-8A99-CCBBE519C2CA}" type="pres">
      <dgm:prSet presAssocID="{E958F9B9-AFD3-474B-9640-9DC3354E5B2F}" presName="c17" presStyleLbl="node1" presStyleIdx="16" presStyleCnt="19"/>
      <dgm:spPr/>
    </dgm:pt>
    <dgm:pt modelId="{9D635200-030D-41D3-A9E8-ACB22BA5EAFC}" type="pres">
      <dgm:prSet presAssocID="{E958F9B9-AFD3-474B-9640-9DC3354E5B2F}" presName="c18" presStyleLbl="node1" presStyleIdx="17" presStyleCnt="19"/>
      <dgm:spPr/>
    </dgm:pt>
    <dgm:pt modelId="{F5C57D56-B472-4ACA-AC14-1C606E31AD18}" type="pres">
      <dgm:prSet presAssocID="{C66A9054-F050-489C-8FFF-C5FB6A889928}" presName="chevronComposite1" presStyleCnt="0"/>
      <dgm:spPr/>
    </dgm:pt>
    <dgm:pt modelId="{F8384A91-91D2-4D57-9ADF-26D5C4608AA6}" type="pres">
      <dgm:prSet presAssocID="{C66A9054-F050-489C-8FFF-C5FB6A889928}" presName="chevron1" presStyleLbl="sibTrans2D1" presStyleIdx="0" presStyleCnt="3"/>
      <dgm:spPr/>
    </dgm:pt>
    <dgm:pt modelId="{9290FA6E-230E-42F3-B72D-8DB9D5F6A9B5}" type="pres">
      <dgm:prSet presAssocID="{C66A9054-F050-489C-8FFF-C5FB6A889928}" presName="spChevron1" presStyleCnt="0"/>
      <dgm:spPr/>
    </dgm:pt>
    <dgm:pt modelId="{C319DB41-1E44-44ED-A155-B04B5FEBDC5A}" type="pres">
      <dgm:prSet presAssocID="{7A262CE6-AF01-45FF-A8FD-29CB047FFBD8}" presName="middle" presStyleCnt="0"/>
      <dgm:spPr/>
    </dgm:pt>
    <dgm:pt modelId="{ED5B0798-11F4-410B-B079-53434E1E56BB}" type="pres">
      <dgm:prSet presAssocID="{7A262CE6-AF01-45FF-A8FD-29CB047FFBD8}" presName="parTxMid" presStyleLbl="revTx" presStyleIdx="1" presStyleCnt="3"/>
      <dgm:spPr/>
    </dgm:pt>
    <dgm:pt modelId="{FB3761E9-763E-43FB-A74E-9DC2165E0CCE}" type="pres">
      <dgm:prSet presAssocID="{7A262CE6-AF01-45FF-A8FD-29CB047FFBD8}" presName="spMid" presStyleCnt="0"/>
      <dgm:spPr/>
    </dgm:pt>
    <dgm:pt modelId="{9D1ABC2B-506E-458B-8C9E-FC911FB0D368}" type="pres">
      <dgm:prSet presAssocID="{0BC51E29-8ADB-48D6-A511-2B1B6FA4D0B1}" presName="chevronComposite1" presStyleCnt="0"/>
      <dgm:spPr/>
    </dgm:pt>
    <dgm:pt modelId="{A0299DF0-4058-4E09-9D3F-B54E012213F2}" type="pres">
      <dgm:prSet presAssocID="{0BC51E29-8ADB-48D6-A511-2B1B6FA4D0B1}" presName="chevron1" presStyleLbl="sibTrans2D1" presStyleIdx="1" presStyleCnt="3" custScaleX="235912"/>
      <dgm:spPr>
        <a:prstGeom prst="rightArrow">
          <a:avLst/>
        </a:prstGeom>
      </dgm:spPr>
    </dgm:pt>
    <dgm:pt modelId="{75DB7FC2-C1D0-4D0A-AE74-21AD271D8875}" type="pres">
      <dgm:prSet presAssocID="{0BC51E29-8ADB-48D6-A511-2B1B6FA4D0B1}" presName="spChevron1" presStyleCnt="0"/>
      <dgm:spPr/>
    </dgm:pt>
    <dgm:pt modelId="{ADE34F3C-FA30-4890-B2EC-58BC97682E7C}" type="pres">
      <dgm:prSet presAssocID="{B09E94DC-57A9-479A-BBA6-CA073964B595}" presName="middle" presStyleCnt="0"/>
      <dgm:spPr/>
    </dgm:pt>
    <dgm:pt modelId="{72A1BD46-5A7A-444D-8BCE-32B00E49697B}" type="pres">
      <dgm:prSet presAssocID="{B09E94DC-57A9-479A-BBA6-CA073964B595}" presName="parTxMid" presStyleLbl="revTx" presStyleIdx="2" presStyleCnt="3"/>
      <dgm:spPr/>
    </dgm:pt>
    <dgm:pt modelId="{00B1256C-E77E-428C-AC3A-76BE122DB627}" type="pres">
      <dgm:prSet presAssocID="{B09E94DC-57A9-479A-BBA6-CA073964B595}" presName="spMid" presStyleCnt="0"/>
      <dgm:spPr/>
    </dgm:pt>
    <dgm:pt modelId="{57420CCA-A56B-4C15-8328-0047F9182567}" type="pres">
      <dgm:prSet presAssocID="{B3130933-4756-4F4B-95AA-6B108F7CF8C6}" presName="chevronComposite1" presStyleCnt="0"/>
      <dgm:spPr/>
    </dgm:pt>
    <dgm:pt modelId="{F16AF27F-9D97-4CE8-9532-EDC85FCC9C99}" type="pres">
      <dgm:prSet presAssocID="{B3130933-4756-4F4B-95AA-6B108F7CF8C6}" presName="chevron1" presStyleLbl="sibTrans2D1" presStyleIdx="2" presStyleCnt="3"/>
      <dgm:spPr/>
    </dgm:pt>
    <dgm:pt modelId="{2204C915-D5C0-4A64-9D4E-4F8B1F212C0A}" type="pres">
      <dgm:prSet presAssocID="{B3130933-4756-4F4B-95AA-6B108F7CF8C6}" presName="spChevron1" presStyleCnt="0"/>
      <dgm:spPr/>
    </dgm:pt>
    <dgm:pt modelId="{0DAADCE8-EA93-45AC-83CA-9E59A588A71E}" type="pres">
      <dgm:prSet presAssocID="{A6BF74E2-B6B6-4A33-9E96-A57767784C8B}" presName="last" presStyleCnt="0"/>
      <dgm:spPr/>
    </dgm:pt>
    <dgm:pt modelId="{53E55F60-2666-45E5-8605-3E0F91184A48}" type="pres">
      <dgm:prSet presAssocID="{A6BF74E2-B6B6-4A33-9E96-A57767784C8B}" presName="circleTx" presStyleLbl="node1" presStyleIdx="18" presStyleCnt="19"/>
      <dgm:spPr/>
    </dgm:pt>
    <dgm:pt modelId="{479EFE63-2A8D-4F26-9202-61F66E667C0F}" type="pres">
      <dgm:prSet presAssocID="{A6BF74E2-B6B6-4A33-9E96-A57767784C8B}" presName="spN" presStyleCnt="0"/>
      <dgm:spPr/>
    </dgm:pt>
  </dgm:ptLst>
  <dgm:cxnLst>
    <dgm:cxn modelId="{EFD3A71E-741F-4B3D-8F35-5A9CB47715E5}" type="presOf" srcId="{E958F9B9-AFD3-474B-9640-9DC3354E5B2F}" destId="{98505131-BA68-4AD6-8B77-0852A5276266}" srcOrd="0" destOrd="0" presId="urn:microsoft.com/office/officeart/2009/3/layout/RandomtoResultProcess"/>
    <dgm:cxn modelId="{43367358-3600-499D-B942-96F0B8C0CBB9}" srcId="{7F3DD69D-186B-4C2D-A62E-64F3513E1AA9}" destId="{A6BF74E2-B6B6-4A33-9E96-A57767784C8B}" srcOrd="3" destOrd="0" parTransId="{B516FCCF-EE93-4039-9B2F-0E82D989F2E4}" sibTransId="{B85EB453-794A-45D0-996C-C8ED4D385042}"/>
    <dgm:cxn modelId="{6552398C-6AED-49B0-A80B-10DE5B9EA94B}" srcId="{7F3DD69D-186B-4C2D-A62E-64F3513E1AA9}" destId="{E958F9B9-AFD3-474B-9640-9DC3354E5B2F}" srcOrd="0" destOrd="0" parTransId="{AFC5A8FC-60C8-44C0-835C-A5B0FE355CD0}" sibTransId="{C66A9054-F050-489C-8FFF-C5FB6A889928}"/>
    <dgm:cxn modelId="{005D2B8D-9530-458E-93D2-2F8B3087A859}" srcId="{7F3DD69D-186B-4C2D-A62E-64F3513E1AA9}" destId="{B09E94DC-57A9-479A-BBA6-CA073964B595}" srcOrd="2" destOrd="0" parTransId="{7D3CA6AE-128A-4DCE-A782-C2429429BC08}" sibTransId="{B3130933-4756-4F4B-95AA-6B108F7CF8C6}"/>
    <dgm:cxn modelId="{4CBF0592-332F-4715-9E5C-256595C8D847}" type="presOf" srcId="{A6BF74E2-B6B6-4A33-9E96-A57767784C8B}" destId="{53E55F60-2666-45E5-8605-3E0F91184A48}" srcOrd="0" destOrd="0" presId="urn:microsoft.com/office/officeart/2009/3/layout/RandomtoResultProcess"/>
    <dgm:cxn modelId="{85EB4FAE-B54C-4414-9E59-89A6640AB8A6}" type="presOf" srcId="{B09E94DC-57A9-479A-BBA6-CA073964B595}" destId="{72A1BD46-5A7A-444D-8BCE-32B00E49697B}" srcOrd="0" destOrd="0" presId="urn:microsoft.com/office/officeart/2009/3/layout/RandomtoResultProcess"/>
    <dgm:cxn modelId="{0321E7B4-B0F7-42E4-858D-B29D98F25CD8}" type="presOf" srcId="{7A262CE6-AF01-45FF-A8FD-29CB047FFBD8}" destId="{ED5B0798-11F4-410B-B079-53434E1E56BB}" srcOrd="0" destOrd="0" presId="urn:microsoft.com/office/officeart/2009/3/layout/RandomtoResultProcess"/>
    <dgm:cxn modelId="{773842E5-7D20-48BC-9E98-B38EA8A4E63C}" type="presOf" srcId="{7F3DD69D-186B-4C2D-A62E-64F3513E1AA9}" destId="{B07B9376-63F1-4B6D-AAD5-76B34A4642FF}" srcOrd="0" destOrd="0" presId="urn:microsoft.com/office/officeart/2009/3/layout/RandomtoResultProcess"/>
    <dgm:cxn modelId="{535760E6-F7B4-419D-ACFC-AF0BD5D9ADFC}" srcId="{7F3DD69D-186B-4C2D-A62E-64F3513E1AA9}" destId="{7A262CE6-AF01-45FF-A8FD-29CB047FFBD8}" srcOrd="1" destOrd="0" parTransId="{1B41DB3E-6603-4795-9E4E-49EAD6EA252A}" sibTransId="{0BC51E29-8ADB-48D6-A511-2B1B6FA4D0B1}"/>
    <dgm:cxn modelId="{96413DAB-B339-4CA9-B136-32BF1868A49C}" type="presParOf" srcId="{B07B9376-63F1-4B6D-AAD5-76B34A4642FF}" destId="{3A711D2B-7071-44C8-93DF-B9CD07882277}" srcOrd="0" destOrd="0" presId="urn:microsoft.com/office/officeart/2009/3/layout/RandomtoResultProcess"/>
    <dgm:cxn modelId="{203CF305-D499-4936-B641-817AA950F86C}" type="presParOf" srcId="{3A711D2B-7071-44C8-93DF-B9CD07882277}" destId="{98505131-BA68-4AD6-8B77-0852A5276266}" srcOrd="0" destOrd="0" presId="urn:microsoft.com/office/officeart/2009/3/layout/RandomtoResultProcess"/>
    <dgm:cxn modelId="{6EEC72DA-17E0-40F1-B3D1-29C58E370B20}" type="presParOf" srcId="{3A711D2B-7071-44C8-93DF-B9CD07882277}" destId="{CD1027DC-910C-4F04-A0D4-64431BA6C7EB}" srcOrd="1" destOrd="0" presId="urn:microsoft.com/office/officeart/2009/3/layout/RandomtoResultProcess"/>
    <dgm:cxn modelId="{5857A6AC-DEEE-49A9-A599-C0A0DDD0850D}" type="presParOf" srcId="{3A711D2B-7071-44C8-93DF-B9CD07882277}" destId="{3D51310A-70FA-44E7-9C30-789D448A46A9}" srcOrd="2" destOrd="0" presId="urn:microsoft.com/office/officeart/2009/3/layout/RandomtoResultProcess"/>
    <dgm:cxn modelId="{A42DC07D-F10B-4661-BE0A-87C540A38945}" type="presParOf" srcId="{3A711D2B-7071-44C8-93DF-B9CD07882277}" destId="{C298ECE5-6DB7-4EA7-AABD-0E8B9E9DB7C5}" srcOrd="3" destOrd="0" presId="urn:microsoft.com/office/officeart/2009/3/layout/RandomtoResultProcess"/>
    <dgm:cxn modelId="{91B4E728-897D-4001-9746-4A0FDB93F397}" type="presParOf" srcId="{3A711D2B-7071-44C8-93DF-B9CD07882277}" destId="{68F9EFEF-DD55-4ABB-94EB-417BCCE1465D}" srcOrd="4" destOrd="0" presId="urn:microsoft.com/office/officeart/2009/3/layout/RandomtoResultProcess"/>
    <dgm:cxn modelId="{9B5DAF80-6727-469A-BFA7-639DC5BD74EE}" type="presParOf" srcId="{3A711D2B-7071-44C8-93DF-B9CD07882277}" destId="{988C3DD6-9625-424C-B559-653420ACA7A4}" srcOrd="5" destOrd="0" presId="urn:microsoft.com/office/officeart/2009/3/layout/RandomtoResultProcess"/>
    <dgm:cxn modelId="{D552D48E-E134-44E9-A20A-03A083D1CBFB}" type="presParOf" srcId="{3A711D2B-7071-44C8-93DF-B9CD07882277}" destId="{C7EF5FF4-D61A-4F90-A876-9A625BA077BB}" srcOrd="6" destOrd="0" presId="urn:microsoft.com/office/officeart/2009/3/layout/RandomtoResultProcess"/>
    <dgm:cxn modelId="{48E6CE53-5629-4657-A806-96DC3ADCEA98}" type="presParOf" srcId="{3A711D2B-7071-44C8-93DF-B9CD07882277}" destId="{06C6C706-218C-4929-9CBD-868BF0A8E1E8}" srcOrd="7" destOrd="0" presId="urn:microsoft.com/office/officeart/2009/3/layout/RandomtoResultProcess"/>
    <dgm:cxn modelId="{DA9E16EB-CF86-4163-8578-E38C0AB9B3A4}" type="presParOf" srcId="{3A711D2B-7071-44C8-93DF-B9CD07882277}" destId="{27379FF9-2A53-4B38-9586-21A309598F24}" srcOrd="8" destOrd="0" presId="urn:microsoft.com/office/officeart/2009/3/layout/RandomtoResultProcess"/>
    <dgm:cxn modelId="{7C54E2E6-10E1-4D7B-A205-AAE0753577E9}" type="presParOf" srcId="{3A711D2B-7071-44C8-93DF-B9CD07882277}" destId="{AE302961-9905-453C-9A23-48BB585C1807}" srcOrd="9" destOrd="0" presId="urn:microsoft.com/office/officeart/2009/3/layout/RandomtoResultProcess"/>
    <dgm:cxn modelId="{F85307A2-9568-443A-9C2F-7D97B6CA6C75}" type="presParOf" srcId="{3A711D2B-7071-44C8-93DF-B9CD07882277}" destId="{52719FE3-EF61-4AFF-B06F-21A99D32BA97}" srcOrd="10" destOrd="0" presId="urn:microsoft.com/office/officeart/2009/3/layout/RandomtoResultProcess"/>
    <dgm:cxn modelId="{CE1742C7-6C3E-4C8C-B85B-BC6D328F6D52}" type="presParOf" srcId="{3A711D2B-7071-44C8-93DF-B9CD07882277}" destId="{09BA953D-8C9F-486A-8B06-43F0749AAE58}" srcOrd="11" destOrd="0" presId="urn:microsoft.com/office/officeart/2009/3/layout/RandomtoResultProcess"/>
    <dgm:cxn modelId="{7329F73C-5B63-40E9-A785-E88F31D7EAE6}" type="presParOf" srcId="{3A711D2B-7071-44C8-93DF-B9CD07882277}" destId="{22C8494C-DFAD-476B-B4A8-C448782FD5D5}" srcOrd="12" destOrd="0" presId="urn:microsoft.com/office/officeart/2009/3/layout/RandomtoResultProcess"/>
    <dgm:cxn modelId="{A4ECCD2F-328F-4428-A589-4494C4897882}" type="presParOf" srcId="{3A711D2B-7071-44C8-93DF-B9CD07882277}" destId="{C81234A8-B589-414E-957C-825F7E67C0A4}" srcOrd="13" destOrd="0" presId="urn:microsoft.com/office/officeart/2009/3/layout/RandomtoResultProcess"/>
    <dgm:cxn modelId="{916AFDD3-D28B-48BB-906F-62489F98F53B}" type="presParOf" srcId="{3A711D2B-7071-44C8-93DF-B9CD07882277}" destId="{453F4D7E-1D2C-45BC-AFD7-2F30B1591992}" srcOrd="14" destOrd="0" presId="urn:microsoft.com/office/officeart/2009/3/layout/RandomtoResultProcess"/>
    <dgm:cxn modelId="{7586C7CA-2E62-4F59-A87A-E1AE22982BA8}" type="presParOf" srcId="{3A711D2B-7071-44C8-93DF-B9CD07882277}" destId="{FD729423-C05F-48C0-B252-C3BF6AF1DFFA}" srcOrd="15" destOrd="0" presId="urn:microsoft.com/office/officeart/2009/3/layout/RandomtoResultProcess"/>
    <dgm:cxn modelId="{762EBC5E-E723-420F-88FD-3EECABBDC8F5}" type="presParOf" srcId="{3A711D2B-7071-44C8-93DF-B9CD07882277}" destId="{6CA8378E-3453-46E6-86DA-FD558D87958A}" srcOrd="16" destOrd="0" presId="urn:microsoft.com/office/officeart/2009/3/layout/RandomtoResultProcess"/>
    <dgm:cxn modelId="{98B5AF47-9991-4F61-8DA9-2733740FE540}" type="presParOf" srcId="{3A711D2B-7071-44C8-93DF-B9CD07882277}" destId="{B87EFF3D-1A53-4710-8A99-CCBBE519C2CA}" srcOrd="17" destOrd="0" presId="urn:microsoft.com/office/officeart/2009/3/layout/RandomtoResultProcess"/>
    <dgm:cxn modelId="{8A9A6CE6-1C1A-423A-8943-2B0171F13264}" type="presParOf" srcId="{3A711D2B-7071-44C8-93DF-B9CD07882277}" destId="{9D635200-030D-41D3-A9E8-ACB22BA5EAFC}" srcOrd="18" destOrd="0" presId="urn:microsoft.com/office/officeart/2009/3/layout/RandomtoResultProcess"/>
    <dgm:cxn modelId="{4A6C42E2-A177-45F6-865E-16AD2788B2BD}" type="presParOf" srcId="{B07B9376-63F1-4B6D-AAD5-76B34A4642FF}" destId="{F5C57D56-B472-4ACA-AC14-1C606E31AD18}" srcOrd="1" destOrd="0" presId="urn:microsoft.com/office/officeart/2009/3/layout/RandomtoResultProcess"/>
    <dgm:cxn modelId="{3B62DB4C-4BC3-4738-A839-5DD51CDADB89}" type="presParOf" srcId="{F5C57D56-B472-4ACA-AC14-1C606E31AD18}" destId="{F8384A91-91D2-4D57-9ADF-26D5C4608AA6}" srcOrd="0" destOrd="0" presId="urn:microsoft.com/office/officeart/2009/3/layout/RandomtoResultProcess"/>
    <dgm:cxn modelId="{7351A063-117E-46A4-AF5B-26400D99C045}" type="presParOf" srcId="{F5C57D56-B472-4ACA-AC14-1C606E31AD18}" destId="{9290FA6E-230E-42F3-B72D-8DB9D5F6A9B5}" srcOrd="1" destOrd="0" presId="urn:microsoft.com/office/officeart/2009/3/layout/RandomtoResultProcess"/>
    <dgm:cxn modelId="{3A48B788-2755-4A64-8D42-F5535A501C6F}" type="presParOf" srcId="{B07B9376-63F1-4B6D-AAD5-76B34A4642FF}" destId="{C319DB41-1E44-44ED-A155-B04B5FEBDC5A}" srcOrd="2" destOrd="0" presId="urn:microsoft.com/office/officeart/2009/3/layout/RandomtoResultProcess"/>
    <dgm:cxn modelId="{CF441F18-2FFB-4821-958A-82D145AD89B0}" type="presParOf" srcId="{C319DB41-1E44-44ED-A155-B04B5FEBDC5A}" destId="{ED5B0798-11F4-410B-B079-53434E1E56BB}" srcOrd="0" destOrd="0" presId="urn:microsoft.com/office/officeart/2009/3/layout/RandomtoResultProcess"/>
    <dgm:cxn modelId="{0306982F-3037-4D04-A999-877081F69A12}" type="presParOf" srcId="{C319DB41-1E44-44ED-A155-B04B5FEBDC5A}" destId="{FB3761E9-763E-43FB-A74E-9DC2165E0CCE}" srcOrd="1" destOrd="0" presId="urn:microsoft.com/office/officeart/2009/3/layout/RandomtoResultProcess"/>
    <dgm:cxn modelId="{B0499F32-0EA2-4D33-88F1-FC9D9ADB1B7B}" type="presParOf" srcId="{B07B9376-63F1-4B6D-AAD5-76B34A4642FF}" destId="{9D1ABC2B-506E-458B-8C9E-FC911FB0D368}" srcOrd="3" destOrd="0" presId="urn:microsoft.com/office/officeart/2009/3/layout/RandomtoResultProcess"/>
    <dgm:cxn modelId="{DAEEDFA4-A3CF-438A-BA3B-D27B80E73604}" type="presParOf" srcId="{9D1ABC2B-506E-458B-8C9E-FC911FB0D368}" destId="{A0299DF0-4058-4E09-9D3F-B54E012213F2}" srcOrd="0" destOrd="0" presId="urn:microsoft.com/office/officeart/2009/3/layout/RandomtoResultProcess"/>
    <dgm:cxn modelId="{4C9D8C81-3074-4EB0-8BBF-5B9E4B3D2F78}" type="presParOf" srcId="{9D1ABC2B-506E-458B-8C9E-FC911FB0D368}" destId="{75DB7FC2-C1D0-4D0A-AE74-21AD271D8875}" srcOrd="1" destOrd="0" presId="urn:microsoft.com/office/officeart/2009/3/layout/RandomtoResultProcess"/>
    <dgm:cxn modelId="{20E1A5DE-0D10-435E-98ED-BFA489170B57}" type="presParOf" srcId="{B07B9376-63F1-4B6D-AAD5-76B34A4642FF}" destId="{ADE34F3C-FA30-4890-B2EC-58BC97682E7C}" srcOrd="4" destOrd="0" presId="urn:microsoft.com/office/officeart/2009/3/layout/RandomtoResultProcess"/>
    <dgm:cxn modelId="{2935A2D8-C70E-441F-A136-892A1194E370}" type="presParOf" srcId="{ADE34F3C-FA30-4890-B2EC-58BC97682E7C}" destId="{72A1BD46-5A7A-444D-8BCE-32B00E49697B}" srcOrd="0" destOrd="0" presId="urn:microsoft.com/office/officeart/2009/3/layout/RandomtoResultProcess"/>
    <dgm:cxn modelId="{6A874008-FA72-4AD5-B20F-A78CD8129B8E}" type="presParOf" srcId="{ADE34F3C-FA30-4890-B2EC-58BC97682E7C}" destId="{00B1256C-E77E-428C-AC3A-76BE122DB627}" srcOrd="1" destOrd="0" presId="urn:microsoft.com/office/officeart/2009/3/layout/RandomtoResultProcess"/>
    <dgm:cxn modelId="{EE74DDAE-EB5B-45FA-824D-461DF53EBFDD}" type="presParOf" srcId="{B07B9376-63F1-4B6D-AAD5-76B34A4642FF}" destId="{57420CCA-A56B-4C15-8328-0047F9182567}" srcOrd="5" destOrd="0" presId="urn:microsoft.com/office/officeart/2009/3/layout/RandomtoResultProcess"/>
    <dgm:cxn modelId="{5E8BB3A7-4A0A-4CA9-8904-1E9AD52E1FED}" type="presParOf" srcId="{57420CCA-A56B-4C15-8328-0047F9182567}" destId="{F16AF27F-9D97-4CE8-9532-EDC85FCC9C99}" srcOrd="0" destOrd="0" presId="urn:microsoft.com/office/officeart/2009/3/layout/RandomtoResultProcess"/>
    <dgm:cxn modelId="{C5BC8D6B-CC9F-4B84-BC08-2E6DB32555F2}" type="presParOf" srcId="{57420CCA-A56B-4C15-8328-0047F9182567}" destId="{2204C915-D5C0-4A64-9D4E-4F8B1F212C0A}" srcOrd="1" destOrd="0" presId="urn:microsoft.com/office/officeart/2009/3/layout/RandomtoResultProcess"/>
    <dgm:cxn modelId="{B6010381-74ED-4D72-8483-8D407428E129}" type="presParOf" srcId="{B07B9376-63F1-4B6D-AAD5-76B34A4642FF}" destId="{0DAADCE8-EA93-45AC-83CA-9E59A588A71E}" srcOrd="6" destOrd="0" presId="urn:microsoft.com/office/officeart/2009/3/layout/RandomtoResultProcess"/>
    <dgm:cxn modelId="{D23FAA23-8173-431B-BD10-CEF256E6A596}" type="presParOf" srcId="{0DAADCE8-EA93-45AC-83CA-9E59A588A71E}" destId="{53E55F60-2666-45E5-8605-3E0F91184A48}" srcOrd="0" destOrd="0" presId="urn:microsoft.com/office/officeart/2009/3/layout/RandomtoResultProcess"/>
    <dgm:cxn modelId="{965F36B9-48B7-4101-8170-81E81A77C870}" type="presParOf" srcId="{0DAADCE8-EA93-45AC-83CA-9E59A588A71E}" destId="{479EFE63-2A8D-4F26-9202-61F66E667C0F}" srcOrd="1" destOrd="0" presId="urn:microsoft.com/office/officeart/2009/3/layout/RandomtoResultProcess"/>
  </dgm:cxnLst>
  <dgm:bg>
    <a:noFill/>
  </dgm:bg>
  <dgm:whole>
    <a:ln w="3175" cap="flat" cmpd="sng" algn="ctr">
      <a:solidFill>
        <a:schemeClr val="bg1"/>
      </a:solid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1F4392-3EE9-43FE-A081-95B3C5EFE3B1}"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tr-TR"/>
        </a:p>
      </dgm:t>
    </dgm:pt>
    <dgm:pt modelId="{B20A4A3F-9298-4571-A6D6-C42287B6FD70}">
      <dgm:prSet phldrT="[Metin]"/>
      <dgm:spPr/>
      <dgm:t>
        <a:bodyPr/>
        <a:lstStyle/>
        <a:p>
          <a:r>
            <a:rPr lang="tr-TR" dirty="0"/>
            <a:t>Sınırlar</a:t>
          </a:r>
        </a:p>
      </dgm:t>
    </dgm:pt>
    <dgm:pt modelId="{75403AC6-F74B-430C-9EA1-491CA20C6540}" type="parTrans" cxnId="{FF16ACF2-6359-4F39-BC82-E972E9276587}">
      <dgm:prSet/>
      <dgm:spPr/>
      <dgm:t>
        <a:bodyPr/>
        <a:lstStyle/>
        <a:p>
          <a:endParaRPr lang="tr-TR"/>
        </a:p>
      </dgm:t>
    </dgm:pt>
    <dgm:pt modelId="{7B912AD1-1CF5-439E-A856-B2145460A71F}" type="sibTrans" cxnId="{FF16ACF2-6359-4F39-BC82-E972E9276587}">
      <dgm:prSet/>
      <dgm:spPr/>
      <dgm:t>
        <a:bodyPr/>
        <a:lstStyle/>
        <a:p>
          <a:r>
            <a:rPr lang="tr-TR" dirty="0"/>
            <a:t>Sistem</a:t>
          </a:r>
        </a:p>
      </dgm:t>
    </dgm:pt>
    <dgm:pt modelId="{4FCBD354-010E-42AF-B3E3-2E92FE653AB2}">
      <dgm:prSet phldrT="[Metin]"/>
      <dgm:spPr/>
      <dgm:t>
        <a:bodyPr/>
        <a:lstStyle/>
        <a:p>
          <a:r>
            <a:rPr lang="tr-TR" dirty="0"/>
            <a:t>Denge</a:t>
          </a:r>
        </a:p>
      </dgm:t>
    </dgm:pt>
    <dgm:pt modelId="{D62EC6FC-711E-4903-B70F-5237C3AF55A3}" type="parTrans" cxnId="{7BB9B7C1-F66F-42BA-B398-12C3F92ED655}">
      <dgm:prSet/>
      <dgm:spPr/>
      <dgm:t>
        <a:bodyPr/>
        <a:lstStyle/>
        <a:p>
          <a:endParaRPr lang="tr-TR"/>
        </a:p>
      </dgm:t>
    </dgm:pt>
    <dgm:pt modelId="{9ACA6C27-94BB-4BD5-8CA7-B1CDF32B6CF7}" type="sibTrans" cxnId="{7BB9B7C1-F66F-42BA-B398-12C3F92ED655}">
      <dgm:prSet/>
      <dgm:spPr/>
      <dgm:t>
        <a:bodyPr/>
        <a:lstStyle/>
        <a:p>
          <a:r>
            <a:rPr lang="tr-TR" dirty="0" err="1"/>
            <a:t>Entropi</a:t>
          </a:r>
          <a:endParaRPr lang="tr-TR" dirty="0"/>
        </a:p>
      </dgm:t>
    </dgm:pt>
    <dgm:pt modelId="{5310261C-F066-4924-85C2-B49BD6C21C8A}">
      <dgm:prSet phldrT="[Metin]"/>
      <dgm:spPr/>
      <dgm:t>
        <a:bodyPr/>
        <a:lstStyle/>
        <a:p>
          <a:r>
            <a:rPr lang="tr-TR" dirty="0"/>
            <a:t>Geri bildirim</a:t>
          </a:r>
        </a:p>
      </dgm:t>
    </dgm:pt>
    <dgm:pt modelId="{C8668F24-590C-42CD-8624-DE0933168064}" type="parTrans" cxnId="{A984DA04-6CD0-4F24-B1E8-350AF5C8D416}">
      <dgm:prSet/>
      <dgm:spPr/>
      <dgm:t>
        <a:bodyPr/>
        <a:lstStyle/>
        <a:p>
          <a:endParaRPr lang="tr-TR"/>
        </a:p>
      </dgm:t>
    </dgm:pt>
    <dgm:pt modelId="{5A39D807-8180-4859-84B5-1BF2B2514165}" type="sibTrans" cxnId="{A984DA04-6CD0-4F24-B1E8-350AF5C8D416}">
      <dgm:prSet/>
      <dgm:spPr/>
      <dgm:t>
        <a:bodyPr/>
        <a:lstStyle/>
        <a:p>
          <a:r>
            <a:rPr lang="tr-TR" dirty="0"/>
            <a:t>Eş sonluluk</a:t>
          </a:r>
        </a:p>
      </dgm:t>
    </dgm:pt>
    <dgm:pt modelId="{DFB810D4-7F85-4E39-A25A-953D15B97935}">
      <dgm:prSet/>
      <dgm:spPr/>
      <dgm:t>
        <a:bodyPr/>
        <a:lstStyle/>
        <a:p>
          <a:endParaRPr lang="tr-TR"/>
        </a:p>
      </dgm:t>
    </dgm:pt>
    <dgm:pt modelId="{4EBBE924-DA82-4FF6-B5F7-B44966AED9B7}" type="parTrans" cxnId="{A17B598E-5FF8-4022-9FB9-991093938E27}">
      <dgm:prSet/>
      <dgm:spPr/>
      <dgm:t>
        <a:bodyPr/>
        <a:lstStyle/>
        <a:p>
          <a:endParaRPr lang="tr-TR"/>
        </a:p>
      </dgm:t>
    </dgm:pt>
    <dgm:pt modelId="{8BCB7A49-33DA-43E4-BCA0-4FBEE2D6D450}" type="sibTrans" cxnId="{A17B598E-5FF8-4022-9FB9-991093938E27}">
      <dgm:prSet/>
      <dgm:spPr/>
      <dgm:t>
        <a:bodyPr/>
        <a:lstStyle/>
        <a:p>
          <a:endParaRPr lang="tr-TR"/>
        </a:p>
      </dgm:t>
    </dgm:pt>
    <dgm:pt modelId="{45441AE0-68AF-4E1D-BB62-549CCCB5578C}">
      <dgm:prSet/>
      <dgm:spPr/>
      <dgm:t>
        <a:bodyPr/>
        <a:lstStyle/>
        <a:p>
          <a:r>
            <a:rPr lang="tr-TR" dirty="0"/>
            <a:t>Kapalı sistem</a:t>
          </a:r>
        </a:p>
      </dgm:t>
    </dgm:pt>
    <dgm:pt modelId="{91DFAFC2-FE37-4C5C-A2EE-7324047C102D}" type="parTrans" cxnId="{4D073705-84DF-451C-A8ED-BFF76229C8CB}">
      <dgm:prSet/>
      <dgm:spPr/>
      <dgm:t>
        <a:bodyPr/>
        <a:lstStyle/>
        <a:p>
          <a:endParaRPr lang="tr-TR"/>
        </a:p>
      </dgm:t>
    </dgm:pt>
    <dgm:pt modelId="{071641A6-583D-4088-82AB-FBF12D6083C7}" type="sibTrans" cxnId="{4D073705-84DF-451C-A8ED-BFF76229C8CB}">
      <dgm:prSet/>
      <dgm:spPr/>
      <dgm:t>
        <a:bodyPr/>
        <a:lstStyle/>
        <a:p>
          <a:r>
            <a:rPr lang="tr-TR" dirty="0"/>
            <a:t>Açık sistem</a:t>
          </a:r>
        </a:p>
      </dgm:t>
    </dgm:pt>
    <dgm:pt modelId="{E85CFF0E-8E98-4C17-9C58-AC8828BF715F}" type="pres">
      <dgm:prSet presAssocID="{C81F4392-3EE9-43FE-A081-95B3C5EFE3B1}" presName="Name0" presStyleCnt="0">
        <dgm:presLayoutVars>
          <dgm:chMax/>
          <dgm:chPref/>
          <dgm:dir/>
          <dgm:animLvl val="lvl"/>
        </dgm:presLayoutVars>
      </dgm:prSet>
      <dgm:spPr/>
    </dgm:pt>
    <dgm:pt modelId="{0B520B79-8B1C-4441-A9D4-34A421CB5D47}" type="pres">
      <dgm:prSet presAssocID="{45441AE0-68AF-4E1D-BB62-549CCCB5578C}" presName="composite" presStyleCnt="0"/>
      <dgm:spPr/>
    </dgm:pt>
    <dgm:pt modelId="{127B6CBC-F8A7-4903-8418-CC72308D9656}" type="pres">
      <dgm:prSet presAssocID="{45441AE0-68AF-4E1D-BB62-549CCCB5578C}" presName="Parent1" presStyleLbl="node1" presStyleIdx="0" presStyleCnt="8" custLinFactNeighborX="31932" custLinFactNeighborY="86999">
        <dgm:presLayoutVars>
          <dgm:chMax val="1"/>
          <dgm:chPref val="1"/>
          <dgm:bulletEnabled val="1"/>
        </dgm:presLayoutVars>
      </dgm:prSet>
      <dgm:spPr/>
    </dgm:pt>
    <dgm:pt modelId="{BD2EA44A-7C16-4AD7-97EB-89A2F6D76173}" type="pres">
      <dgm:prSet presAssocID="{45441AE0-68AF-4E1D-BB62-549CCCB5578C}" presName="Childtext1" presStyleLbl="revTx" presStyleIdx="0" presStyleCnt="4">
        <dgm:presLayoutVars>
          <dgm:chMax val="0"/>
          <dgm:chPref val="0"/>
          <dgm:bulletEnabled val="1"/>
        </dgm:presLayoutVars>
      </dgm:prSet>
      <dgm:spPr/>
    </dgm:pt>
    <dgm:pt modelId="{353BD501-68B7-4DC0-826A-C31EB0651FB3}" type="pres">
      <dgm:prSet presAssocID="{45441AE0-68AF-4E1D-BB62-549CCCB5578C}" presName="BalanceSpacing" presStyleCnt="0"/>
      <dgm:spPr/>
    </dgm:pt>
    <dgm:pt modelId="{213C55AB-81D3-4E83-A325-65EBC1967F91}" type="pres">
      <dgm:prSet presAssocID="{45441AE0-68AF-4E1D-BB62-549CCCB5578C}" presName="BalanceSpacing1" presStyleCnt="0"/>
      <dgm:spPr/>
    </dgm:pt>
    <dgm:pt modelId="{52DBA7F2-5A02-43F6-BE5C-7C6C12E72D9F}" type="pres">
      <dgm:prSet presAssocID="{071641A6-583D-4088-82AB-FBF12D6083C7}" presName="Accent1Text" presStyleLbl="node1" presStyleIdx="1" presStyleCnt="8" custLinFactNeighborX="27731" custLinFactNeighborY="87729"/>
      <dgm:spPr/>
    </dgm:pt>
    <dgm:pt modelId="{4974FE7B-9597-45C0-9DC4-67F879737433}" type="pres">
      <dgm:prSet presAssocID="{071641A6-583D-4088-82AB-FBF12D6083C7}" presName="spaceBetweenRectangles" presStyleCnt="0"/>
      <dgm:spPr/>
    </dgm:pt>
    <dgm:pt modelId="{FD768A0D-579F-4B83-82AE-013616967404}" type="pres">
      <dgm:prSet presAssocID="{B20A4A3F-9298-4571-A6D6-C42287B6FD70}" presName="composite" presStyleCnt="0"/>
      <dgm:spPr/>
    </dgm:pt>
    <dgm:pt modelId="{DE7B7ACC-D691-476D-B80E-85F28067A2EE}" type="pres">
      <dgm:prSet presAssocID="{B20A4A3F-9298-4571-A6D6-C42287B6FD70}" presName="Parent1" presStyleLbl="node1" presStyleIdx="2" presStyleCnt="8" custLinFactNeighborX="-73108" custLinFactNeighborY="-88461">
        <dgm:presLayoutVars>
          <dgm:chMax val="1"/>
          <dgm:chPref val="1"/>
          <dgm:bulletEnabled val="1"/>
        </dgm:presLayoutVars>
      </dgm:prSet>
      <dgm:spPr/>
    </dgm:pt>
    <dgm:pt modelId="{BED50132-F364-4EDB-8967-104287B334DC}" type="pres">
      <dgm:prSet presAssocID="{B20A4A3F-9298-4571-A6D6-C42287B6FD70}" presName="Childtext1" presStyleLbl="revTx" presStyleIdx="1" presStyleCnt="4">
        <dgm:presLayoutVars>
          <dgm:chMax val="0"/>
          <dgm:chPref val="0"/>
          <dgm:bulletEnabled val="1"/>
        </dgm:presLayoutVars>
      </dgm:prSet>
      <dgm:spPr/>
    </dgm:pt>
    <dgm:pt modelId="{DD07B77D-F9FE-4301-BDA3-5EC55C343ACD}" type="pres">
      <dgm:prSet presAssocID="{B20A4A3F-9298-4571-A6D6-C42287B6FD70}" presName="BalanceSpacing" presStyleCnt="0"/>
      <dgm:spPr/>
    </dgm:pt>
    <dgm:pt modelId="{EB949917-6079-4490-9B27-FCA971C7E7B7}" type="pres">
      <dgm:prSet presAssocID="{B20A4A3F-9298-4571-A6D6-C42287B6FD70}" presName="BalanceSpacing1" presStyleCnt="0"/>
      <dgm:spPr/>
    </dgm:pt>
    <dgm:pt modelId="{70B68EB3-213C-4D02-8C30-9A0F2FA0C6C1}" type="pres">
      <dgm:prSet presAssocID="{7B912AD1-1CF5-439E-A856-B2145460A71F}" presName="Accent1Text" presStyleLbl="node1" presStyleIdx="3" presStyleCnt="8" custLinFactNeighborX="-63024" custLinFactNeighborY="-81881"/>
      <dgm:spPr/>
    </dgm:pt>
    <dgm:pt modelId="{CED62972-68FD-483C-B94F-8029685A5FCC}" type="pres">
      <dgm:prSet presAssocID="{7B912AD1-1CF5-439E-A856-B2145460A71F}" presName="spaceBetweenRectangles" presStyleCnt="0"/>
      <dgm:spPr/>
    </dgm:pt>
    <dgm:pt modelId="{854C787D-32D2-42CD-AE1D-95892E23B56E}" type="pres">
      <dgm:prSet presAssocID="{4FCBD354-010E-42AF-B3E3-2E92FE653AB2}" presName="composite" presStyleCnt="0"/>
      <dgm:spPr/>
    </dgm:pt>
    <dgm:pt modelId="{A4CDD699-2C75-47BE-8238-C662E340AE07}" type="pres">
      <dgm:prSet presAssocID="{4FCBD354-010E-42AF-B3E3-2E92FE653AB2}" presName="Parent1" presStyleLbl="node1" presStyleIdx="4" presStyleCnt="8">
        <dgm:presLayoutVars>
          <dgm:chMax val="1"/>
          <dgm:chPref val="1"/>
          <dgm:bulletEnabled val="1"/>
        </dgm:presLayoutVars>
      </dgm:prSet>
      <dgm:spPr/>
    </dgm:pt>
    <dgm:pt modelId="{A3829E57-0B76-4E60-976C-3FD2E09360FB}" type="pres">
      <dgm:prSet presAssocID="{4FCBD354-010E-42AF-B3E3-2E92FE653AB2}" presName="Childtext1" presStyleLbl="revTx" presStyleIdx="2" presStyleCnt="4">
        <dgm:presLayoutVars>
          <dgm:chMax val="0"/>
          <dgm:chPref val="0"/>
          <dgm:bulletEnabled val="1"/>
        </dgm:presLayoutVars>
      </dgm:prSet>
      <dgm:spPr/>
    </dgm:pt>
    <dgm:pt modelId="{ECD70EE8-31AC-43C2-8504-6B7C45C42159}" type="pres">
      <dgm:prSet presAssocID="{4FCBD354-010E-42AF-B3E3-2E92FE653AB2}" presName="BalanceSpacing" presStyleCnt="0"/>
      <dgm:spPr/>
    </dgm:pt>
    <dgm:pt modelId="{BCCB0D09-F06B-4254-BA80-D3E3419394B8}" type="pres">
      <dgm:prSet presAssocID="{4FCBD354-010E-42AF-B3E3-2E92FE653AB2}" presName="BalanceSpacing1" presStyleCnt="0"/>
      <dgm:spPr/>
    </dgm:pt>
    <dgm:pt modelId="{FCC83B14-1360-4CD6-A553-DB2FC56E0F2B}" type="pres">
      <dgm:prSet presAssocID="{9ACA6C27-94BB-4BD5-8CA7-B1CDF32B6CF7}" presName="Accent1Text" presStyleLbl="node1" presStyleIdx="5" presStyleCnt="8"/>
      <dgm:spPr/>
    </dgm:pt>
    <dgm:pt modelId="{35A97455-20A1-40BE-B8E2-ECF0FEC42853}" type="pres">
      <dgm:prSet presAssocID="{9ACA6C27-94BB-4BD5-8CA7-B1CDF32B6CF7}" presName="spaceBetweenRectangles" presStyleCnt="0"/>
      <dgm:spPr/>
    </dgm:pt>
    <dgm:pt modelId="{C6DABB91-398C-4C6E-9A9F-A7B9D5163039}" type="pres">
      <dgm:prSet presAssocID="{5310261C-F066-4924-85C2-B49BD6C21C8A}" presName="composite" presStyleCnt="0"/>
      <dgm:spPr/>
    </dgm:pt>
    <dgm:pt modelId="{63052332-AD54-4F84-9A5A-2A704616D51C}" type="pres">
      <dgm:prSet presAssocID="{5310261C-F066-4924-85C2-B49BD6C21C8A}" presName="Parent1" presStyleLbl="node1" presStyleIdx="6" presStyleCnt="8">
        <dgm:presLayoutVars>
          <dgm:chMax val="1"/>
          <dgm:chPref val="1"/>
          <dgm:bulletEnabled val="1"/>
        </dgm:presLayoutVars>
      </dgm:prSet>
      <dgm:spPr/>
    </dgm:pt>
    <dgm:pt modelId="{48733EF5-441F-4C7C-86F5-A5334DC17E9E}" type="pres">
      <dgm:prSet presAssocID="{5310261C-F066-4924-85C2-B49BD6C21C8A}" presName="Childtext1" presStyleLbl="revTx" presStyleIdx="3" presStyleCnt="4">
        <dgm:presLayoutVars>
          <dgm:chMax val="0"/>
          <dgm:chPref val="0"/>
          <dgm:bulletEnabled val="1"/>
        </dgm:presLayoutVars>
      </dgm:prSet>
      <dgm:spPr/>
    </dgm:pt>
    <dgm:pt modelId="{3B46D5C1-1400-41A6-86BC-CF6150E30CDF}" type="pres">
      <dgm:prSet presAssocID="{5310261C-F066-4924-85C2-B49BD6C21C8A}" presName="BalanceSpacing" presStyleCnt="0"/>
      <dgm:spPr/>
    </dgm:pt>
    <dgm:pt modelId="{5B785937-AD20-4121-85B3-0A5C29580B1D}" type="pres">
      <dgm:prSet presAssocID="{5310261C-F066-4924-85C2-B49BD6C21C8A}" presName="BalanceSpacing1" presStyleCnt="0"/>
      <dgm:spPr/>
    </dgm:pt>
    <dgm:pt modelId="{83CD4CF2-94B5-4863-89DC-AF76D06DACF2}" type="pres">
      <dgm:prSet presAssocID="{5A39D807-8180-4859-84B5-1BF2B2514165}" presName="Accent1Text" presStyleLbl="node1" presStyleIdx="7" presStyleCnt="8"/>
      <dgm:spPr/>
    </dgm:pt>
  </dgm:ptLst>
  <dgm:cxnLst>
    <dgm:cxn modelId="{A984DA04-6CD0-4F24-B1E8-350AF5C8D416}" srcId="{C81F4392-3EE9-43FE-A081-95B3C5EFE3B1}" destId="{5310261C-F066-4924-85C2-B49BD6C21C8A}" srcOrd="3" destOrd="0" parTransId="{C8668F24-590C-42CD-8624-DE0933168064}" sibTransId="{5A39D807-8180-4859-84B5-1BF2B2514165}"/>
    <dgm:cxn modelId="{4D073705-84DF-451C-A8ED-BFF76229C8CB}" srcId="{C81F4392-3EE9-43FE-A081-95B3C5EFE3B1}" destId="{45441AE0-68AF-4E1D-BB62-549CCCB5578C}" srcOrd="0" destOrd="0" parTransId="{91DFAFC2-FE37-4C5C-A2EE-7324047C102D}" sibTransId="{071641A6-583D-4088-82AB-FBF12D6083C7}"/>
    <dgm:cxn modelId="{D9131610-BC18-4569-B7D8-B1A49B69C81A}" type="presOf" srcId="{4FCBD354-010E-42AF-B3E3-2E92FE653AB2}" destId="{A4CDD699-2C75-47BE-8238-C662E340AE07}" srcOrd="0" destOrd="0" presId="urn:microsoft.com/office/officeart/2008/layout/AlternatingHexagons"/>
    <dgm:cxn modelId="{7CAC0411-E223-4061-9E53-9C6530BA3CE5}" type="presOf" srcId="{B20A4A3F-9298-4571-A6D6-C42287B6FD70}" destId="{DE7B7ACC-D691-476D-B80E-85F28067A2EE}" srcOrd="0" destOrd="0" presId="urn:microsoft.com/office/officeart/2008/layout/AlternatingHexagons"/>
    <dgm:cxn modelId="{5051D91F-5BCE-4083-994C-DAF30EBBC5BB}" type="presOf" srcId="{071641A6-583D-4088-82AB-FBF12D6083C7}" destId="{52DBA7F2-5A02-43F6-BE5C-7C6C12E72D9F}" srcOrd="0" destOrd="0" presId="urn:microsoft.com/office/officeart/2008/layout/AlternatingHexagons"/>
    <dgm:cxn modelId="{A224083E-3339-4B6B-9EC8-8A3846C800B1}" type="presOf" srcId="{C81F4392-3EE9-43FE-A081-95B3C5EFE3B1}" destId="{E85CFF0E-8E98-4C17-9C58-AC8828BF715F}" srcOrd="0" destOrd="0" presId="urn:microsoft.com/office/officeart/2008/layout/AlternatingHexagons"/>
    <dgm:cxn modelId="{5EC5F94C-D528-413D-A32E-28427F527266}" type="presOf" srcId="{45441AE0-68AF-4E1D-BB62-549CCCB5578C}" destId="{127B6CBC-F8A7-4903-8418-CC72308D9656}" srcOrd="0" destOrd="0" presId="urn:microsoft.com/office/officeart/2008/layout/AlternatingHexagons"/>
    <dgm:cxn modelId="{A17B598E-5FF8-4022-9FB9-991093938E27}" srcId="{B20A4A3F-9298-4571-A6D6-C42287B6FD70}" destId="{DFB810D4-7F85-4E39-A25A-953D15B97935}" srcOrd="0" destOrd="0" parTransId="{4EBBE924-DA82-4FF6-B5F7-B44966AED9B7}" sibTransId="{8BCB7A49-33DA-43E4-BCA0-4FBEE2D6D450}"/>
    <dgm:cxn modelId="{2FE99FBB-2BC0-4A14-AC61-39C5A57232F3}" type="presOf" srcId="{5310261C-F066-4924-85C2-B49BD6C21C8A}" destId="{63052332-AD54-4F84-9A5A-2A704616D51C}" srcOrd="0" destOrd="0" presId="urn:microsoft.com/office/officeart/2008/layout/AlternatingHexagons"/>
    <dgm:cxn modelId="{5F9935C1-09E3-4222-93D4-AFB38A38BD60}" type="presOf" srcId="{DFB810D4-7F85-4E39-A25A-953D15B97935}" destId="{BED50132-F364-4EDB-8967-104287B334DC}" srcOrd="0" destOrd="0" presId="urn:microsoft.com/office/officeart/2008/layout/AlternatingHexagons"/>
    <dgm:cxn modelId="{7BB9B7C1-F66F-42BA-B398-12C3F92ED655}" srcId="{C81F4392-3EE9-43FE-A081-95B3C5EFE3B1}" destId="{4FCBD354-010E-42AF-B3E3-2E92FE653AB2}" srcOrd="2" destOrd="0" parTransId="{D62EC6FC-711E-4903-B70F-5237C3AF55A3}" sibTransId="{9ACA6C27-94BB-4BD5-8CA7-B1CDF32B6CF7}"/>
    <dgm:cxn modelId="{66F36BC4-008E-4F94-B4E6-34E14DD2DCAD}" type="presOf" srcId="{7B912AD1-1CF5-439E-A856-B2145460A71F}" destId="{70B68EB3-213C-4D02-8C30-9A0F2FA0C6C1}" srcOrd="0" destOrd="0" presId="urn:microsoft.com/office/officeart/2008/layout/AlternatingHexagons"/>
    <dgm:cxn modelId="{B1C286ED-CAD2-4845-BC84-DE6187FB731E}" type="presOf" srcId="{5A39D807-8180-4859-84B5-1BF2B2514165}" destId="{83CD4CF2-94B5-4863-89DC-AF76D06DACF2}" srcOrd="0" destOrd="0" presId="urn:microsoft.com/office/officeart/2008/layout/AlternatingHexagons"/>
    <dgm:cxn modelId="{FF16ACF2-6359-4F39-BC82-E972E9276587}" srcId="{C81F4392-3EE9-43FE-A081-95B3C5EFE3B1}" destId="{B20A4A3F-9298-4571-A6D6-C42287B6FD70}" srcOrd="1" destOrd="0" parTransId="{75403AC6-F74B-430C-9EA1-491CA20C6540}" sibTransId="{7B912AD1-1CF5-439E-A856-B2145460A71F}"/>
    <dgm:cxn modelId="{C9DFBEF9-CD93-4DCA-87C1-23C8B7CD507D}" type="presOf" srcId="{9ACA6C27-94BB-4BD5-8CA7-B1CDF32B6CF7}" destId="{FCC83B14-1360-4CD6-A553-DB2FC56E0F2B}" srcOrd="0" destOrd="0" presId="urn:microsoft.com/office/officeart/2008/layout/AlternatingHexagons"/>
    <dgm:cxn modelId="{AC87C8E8-EE4C-4DDD-B490-9926FFB5156B}" type="presParOf" srcId="{E85CFF0E-8E98-4C17-9C58-AC8828BF715F}" destId="{0B520B79-8B1C-4441-A9D4-34A421CB5D47}" srcOrd="0" destOrd="0" presId="urn:microsoft.com/office/officeart/2008/layout/AlternatingHexagons"/>
    <dgm:cxn modelId="{4D2329E2-D084-4B86-BFE8-F5C1B4C44AC4}" type="presParOf" srcId="{0B520B79-8B1C-4441-A9D4-34A421CB5D47}" destId="{127B6CBC-F8A7-4903-8418-CC72308D9656}" srcOrd="0" destOrd="0" presId="urn:microsoft.com/office/officeart/2008/layout/AlternatingHexagons"/>
    <dgm:cxn modelId="{C2C9E6C1-2CF2-4C95-A526-48E5D825CDEC}" type="presParOf" srcId="{0B520B79-8B1C-4441-A9D4-34A421CB5D47}" destId="{BD2EA44A-7C16-4AD7-97EB-89A2F6D76173}" srcOrd="1" destOrd="0" presId="urn:microsoft.com/office/officeart/2008/layout/AlternatingHexagons"/>
    <dgm:cxn modelId="{E55860C2-84C8-4E69-97DE-071AB2DCFAE5}" type="presParOf" srcId="{0B520B79-8B1C-4441-A9D4-34A421CB5D47}" destId="{353BD501-68B7-4DC0-826A-C31EB0651FB3}" srcOrd="2" destOrd="0" presId="urn:microsoft.com/office/officeart/2008/layout/AlternatingHexagons"/>
    <dgm:cxn modelId="{5FC362F2-CDE9-4D15-98FF-FD1024C423C4}" type="presParOf" srcId="{0B520B79-8B1C-4441-A9D4-34A421CB5D47}" destId="{213C55AB-81D3-4E83-A325-65EBC1967F91}" srcOrd="3" destOrd="0" presId="urn:microsoft.com/office/officeart/2008/layout/AlternatingHexagons"/>
    <dgm:cxn modelId="{780719B7-1EE9-41BA-AF79-0D9B0EFCCB62}" type="presParOf" srcId="{0B520B79-8B1C-4441-A9D4-34A421CB5D47}" destId="{52DBA7F2-5A02-43F6-BE5C-7C6C12E72D9F}" srcOrd="4" destOrd="0" presId="urn:microsoft.com/office/officeart/2008/layout/AlternatingHexagons"/>
    <dgm:cxn modelId="{91D58869-F435-43D3-A1E6-0DAFA193FD7B}" type="presParOf" srcId="{E85CFF0E-8E98-4C17-9C58-AC8828BF715F}" destId="{4974FE7B-9597-45C0-9DC4-67F879737433}" srcOrd="1" destOrd="0" presId="urn:microsoft.com/office/officeart/2008/layout/AlternatingHexagons"/>
    <dgm:cxn modelId="{27781E15-BA25-44A2-84BC-648953AEFE75}" type="presParOf" srcId="{E85CFF0E-8E98-4C17-9C58-AC8828BF715F}" destId="{FD768A0D-579F-4B83-82AE-013616967404}" srcOrd="2" destOrd="0" presId="urn:microsoft.com/office/officeart/2008/layout/AlternatingHexagons"/>
    <dgm:cxn modelId="{D9856B51-7142-44EB-8E41-D26B32A5CEB6}" type="presParOf" srcId="{FD768A0D-579F-4B83-82AE-013616967404}" destId="{DE7B7ACC-D691-476D-B80E-85F28067A2EE}" srcOrd="0" destOrd="0" presId="urn:microsoft.com/office/officeart/2008/layout/AlternatingHexagons"/>
    <dgm:cxn modelId="{1E2055D9-5A02-45D1-B6EA-58E0B662ECC2}" type="presParOf" srcId="{FD768A0D-579F-4B83-82AE-013616967404}" destId="{BED50132-F364-4EDB-8967-104287B334DC}" srcOrd="1" destOrd="0" presId="urn:microsoft.com/office/officeart/2008/layout/AlternatingHexagons"/>
    <dgm:cxn modelId="{6DA253EA-83C0-4B73-88BC-B3753D5F081D}" type="presParOf" srcId="{FD768A0D-579F-4B83-82AE-013616967404}" destId="{DD07B77D-F9FE-4301-BDA3-5EC55C343ACD}" srcOrd="2" destOrd="0" presId="urn:microsoft.com/office/officeart/2008/layout/AlternatingHexagons"/>
    <dgm:cxn modelId="{D9AA44B6-0192-483E-BB63-1B0CF066F346}" type="presParOf" srcId="{FD768A0D-579F-4B83-82AE-013616967404}" destId="{EB949917-6079-4490-9B27-FCA971C7E7B7}" srcOrd="3" destOrd="0" presId="urn:microsoft.com/office/officeart/2008/layout/AlternatingHexagons"/>
    <dgm:cxn modelId="{E7A0588D-8C2F-4621-81E6-3790B050D34C}" type="presParOf" srcId="{FD768A0D-579F-4B83-82AE-013616967404}" destId="{70B68EB3-213C-4D02-8C30-9A0F2FA0C6C1}" srcOrd="4" destOrd="0" presId="urn:microsoft.com/office/officeart/2008/layout/AlternatingHexagons"/>
    <dgm:cxn modelId="{59D942C3-298E-482F-90D6-AF1A1E80143C}" type="presParOf" srcId="{E85CFF0E-8E98-4C17-9C58-AC8828BF715F}" destId="{CED62972-68FD-483C-B94F-8029685A5FCC}" srcOrd="3" destOrd="0" presId="urn:microsoft.com/office/officeart/2008/layout/AlternatingHexagons"/>
    <dgm:cxn modelId="{951305EB-86DA-475B-B487-64AAF39E145F}" type="presParOf" srcId="{E85CFF0E-8E98-4C17-9C58-AC8828BF715F}" destId="{854C787D-32D2-42CD-AE1D-95892E23B56E}" srcOrd="4" destOrd="0" presId="urn:microsoft.com/office/officeart/2008/layout/AlternatingHexagons"/>
    <dgm:cxn modelId="{3D421844-D3AE-402B-AA75-E82D1929881E}" type="presParOf" srcId="{854C787D-32D2-42CD-AE1D-95892E23B56E}" destId="{A4CDD699-2C75-47BE-8238-C662E340AE07}" srcOrd="0" destOrd="0" presId="urn:microsoft.com/office/officeart/2008/layout/AlternatingHexagons"/>
    <dgm:cxn modelId="{0E0487DC-6227-499E-8751-2C9803702D5F}" type="presParOf" srcId="{854C787D-32D2-42CD-AE1D-95892E23B56E}" destId="{A3829E57-0B76-4E60-976C-3FD2E09360FB}" srcOrd="1" destOrd="0" presId="urn:microsoft.com/office/officeart/2008/layout/AlternatingHexagons"/>
    <dgm:cxn modelId="{90F3E51D-48EC-4FB5-B1A9-6A3A2C978AFE}" type="presParOf" srcId="{854C787D-32D2-42CD-AE1D-95892E23B56E}" destId="{ECD70EE8-31AC-43C2-8504-6B7C45C42159}" srcOrd="2" destOrd="0" presId="urn:microsoft.com/office/officeart/2008/layout/AlternatingHexagons"/>
    <dgm:cxn modelId="{10479E10-523A-46CE-8506-ADA777D17540}" type="presParOf" srcId="{854C787D-32D2-42CD-AE1D-95892E23B56E}" destId="{BCCB0D09-F06B-4254-BA80-D3E3419394B8}" srcOrd="3" destOrd="0" presId="urn:microsoft.com/office/officeart/2008/layout/AlternatingHexagons"/>
    <dgm:cxn modelId="{A54D056A-F492-4F15-8E90-87902A40B26F}" type="presParOf" srcId="{854C787D-32D2-42CD-AE1D-95892E23B56E}" destId="{FCC83B14-1360-4CD6-A553-DB2FC56E0F2B}" srcOrd="4" destOrd="0" presId="urn:microsoft.com/office/officeart/2008/layout/AlternatingHexagons"/>
    <dgm:cxn modelId="{7C054BD6-059A-411B-8424-336CC0CCF63A}" type="presParOf" srcId="{E85CFF0E-8E98-4C17-9C58-AC8828BF715F}" destId="{35A97455-20A1-40BE-B8E2-ECF0FEC42853}" srcOrd="5" destOrd="0" presId="urn:microsoft.com/office/officeart/2008/layout/AlternatingHexagons"/>
    <dgm:cxn modelId="{F3EADB8D-3E41-486E-8B83-B00F80D3A1B7}" type="presParOf" srcId="{E85CFF0E-8E98-4C17-9C58-AC8828BF715F}" destId="{C6DABB91-398C-4C6E-9A9F-A7B9D5163039}" srcOrd="6" destOrd="0" presId="urn:microsoft.com/office/officeart/2008/layout/AlternatingHexagons"/>
    <dgm:cxn modelId="{0D232490-17AB-493F-AC5D-A9369831700F}" type="presParOf" srcId="{C6DABB91-398C-4C6E-9A9F-A7B9D5163039}" destId="{63052332-AD54-4F84-9A5A-2A704616D51C}" srcOrd="0" destOrd="0" presId="urn:microsoft.com/office/officeart/2008/layout/AlternatingHexagons"/>
    <dgm:cxn modelId="{E2C27C06-F3DE-4BA5-BE6F-E51FDCF45BF8}" type="presParOf" srcId="{C6DABB91-398C-4C6E-9A9F-A7B9D5163039}" destId="{48733EF5-441F-4C7C-86F5-A5334DC17E9E}" srcOrd="1" destOrd="0" presId="urn:microsoft.com/office/officeart/2008/layout/AlternatingHexagons"/>
    <dgm:cxn modelId="{BDDDCBA6-3646-4BBC-9382-6B86A3BDCA8B}" type="presParOf" srcId="{C6DABB91-398C-4C6E-9A9F-A7B9D5163039}" destId="{3B46D5C1-1400-41A6-86BC-CF6150E30CDF}" srcOrd="2" destOrd="0" presId="urn:microsoft.com/office/officeart/2008/layout/AlternatingHexagons"/>
    <dgm:cxn modelId="{20DBF525-EE40-4085-B077-6E33D3571B2A}" type="presParOf" srcId="{C6DABB91-398C-4C6E-9A9F-A7B9D5163039}" destId="{5B785937-AD20-4121-85B3-0A5C29580B1D}" srcOrd="3" destOrd="0" presId="urn:microsoft.com/office/officeart/2008/layout/AlternatingHexagons"/>
    <dgm:cxn modelId="{12E61CBC-552A-48D3-B501-0DC56A305A03}" type="presParOf" srcId="{C6DABB91-398C-4C6E-9A9F-A7B9D5163039}" destId="{83CD4CF2-94B5-4863-89DC-AF76D06DACF2}"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0D9677-D846-4110-8DAA-6E8368946F12}"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tr-TR"/>
        </a:p>
      </dgm:t>
    </dgm:pt>
    <dgm:pt modelId="{CABE9A90-E855-44A6-B78C-2234A875BB5C}">
      <dgm:prSet phldrT="[Metin]"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1800" dirty="0"/>
            <a:t>Bu inancın kanıtı var mı? </a:t>
          </a:r>
          <a:endParaRPr lang="en-GB" sz="1800" dirty="0"/>
        </a:p>
        <a:p>
          <a:pPr defTabSz="1289050">
            <a:lnSpc>
              <a:spcPct val="90000"/>
            </a:lnSpc>
            <a:spcBef>
              <a:spcPct val="0"/>
            </a:spcBef>
            <a:spcAft>
              <a:spcPct val="35000"/>
            </a:spcAft>
          </a:pPr>
          <a:endParaRPr lang="tr-TR" sz="1800" dirty="0"/>
        </a:p>
      </dgm:t>
    </dgm:pt>
    <dgm:pt modelId="{8B803339-766A-4111-8B5C-B9EC20AB588C}" type="parTrans" cxnId="{4FF465AF-6028-4CD8-BB82-21A8B81607B4}">
      <dgm:prSet/>
      <dgm:spPr/>
      <dgm:t>
        <a:bodyPr/>
        <a:lstStyle/>
        <a:p>
          <a:endParaRPr lang="tr-TR"/>
        </a:p>
      </dgm:t>
    </dgm:pt>
    <dgm:pt modelId="{93D73E02-1EBC-44D0-B22D-E5421EF539EC}" type="sibTrans" cxnId="{4FF465AF-6028-4CD8-BB82-21A8B81607B4}">
      <dgm:prSet/>
      <dgm:spPr/>
      <dgm:t>
        <a:bodyPr/>
        <a:lstStyle/>
        <a:p>
          <a:endParaRPr lang="tr-TR"/>
        </a:p>
      </dgm:t>
    </dgm:pt>
    <dgm:pt modelId="{5275ADCA-DEE6-46F2-9021-2028B5B0323F}">
      <dgm:prSet phldrT="[Metin]"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1800" dirty="0"/>
            <a:t>Bu durumu başka nasıl yorumlayabilirsin? </a:t>
          </a:r>
          <a:endParaRPr lang="en-GB" sz="1800" dirty="0"/>
        </a:p>
        <a:p>
          <a:pPr defTabSz="1155700">
            <a:lnSpc>
              <a:spcPct val="90000"/>
            </a:lnSpc>
            <a:spcBef>
              <a:spcPct val="0"/>
            </a:spcBef>
            <a:spcAft>
              <a:spcPct val="35000"/>
            </a:spcAft>
          </a:pPr>
          <a:endParaRPr lang="tr-TR" sz="1800" dirty="0"/>
        </a:p>
      </dgm:t>
    </dgm:pt>
    <dgm:pt modelId="{DEBA637D-E560-4BDB-99A8-939FB141C3D0}" type="parTrans" cxnId="{C92EA2A1-D52F-4C90-AB29-41C16390C728}">
      <dgm:prSet/>
      <dgm:spPr/>
      <dgm:t>
        <a:bodyPr/>
        <a:lstStyle/>
        <a:p>
          <a:endParaRPr lang="tr-TR"/>
        </a:p>
      </dgm:t>
    </dgm:pt>
    <dgm:pt modelId="{94200E54-50A4-4A68-A2DF-761168018362}" type="sibTrans" cxnId="{C92EA2A1-D52F-4C90-AB29-41C16390C728}">
      <dgm:prSet/>
      <dgm:spPr/>
      <dgm:t>
        <a:bodyPr/>
        <a:lstStyle/>
        <a:p>
          <a:endParaRPr lang="tr-TR"/>
        </a:p>
      </dgm:t>
    </dgm:pt>
    <dgm:pt modelId="{B3E07C97-8DF2-4C06-9B1B-D45E94E33972}">
      <dgm:prSet phldrT="[Metin]"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1800" dirty="0"/>
            <a:t>Eğer bu doğruysa ne gibi etkileri olur? </a:t>
          </a:r>
          <a:endParaRPr lang="en-GB" sz="1800" dirty="0"/>
        </a:p>
        <a:p>
          <a:pPr defTabSz="666750">
            <a:lnSpc>
              <a:spcPct val="90000"/>
            </a:lnSpc>
            <a:spcBef>
              <a:spcPct val="0"/>
            </a:spcBef>
            <a:spcAft>
              <a:spcPct val="35000"/>
            </a:spcAft>
          </a:pPr>
          <a:endParaRPr lang="tr-TR" sz="1800" dirty="0"/>
        </a:p>
      </dgm:t>
    </dgm:pt>
    <dgm:pt modelId="{95E3C7F7-8E37-4753-80EF-0A4A892CB225}" type="parTrans" cxnId="{C4129D0C-E5EC-44F5-900A-C29DC589B229}">
      <dgm:prSet/>
      <dgm:spPr/>
      <dgm:t>
        <a:bodyPr/>
        <a:lstStyle/>
        <a:p>
          <a:endParaRPr lang="tr-TR"/>
        </a:p>
      </dgm:t>
    </dgm:pt>
    <dgm:pt modelId="{3BC54E44-3CC3-4087-B45B-C133AD96CFA4}" type="sibTrans" cxnId="{C4129D0C-E5EC-44F5-900A-C29DC589B229}">
      <dgm:prSet/>
      <dgm:spPr/>
      <dgm:t>
        <a:bodyPr/>
        <a:lstStyle/>
        <a:p>
          <a:endParaRPr lang="tr-TR"/>
        </a:p>
      </dgm:t>
    </dgm:pt>
    <dgm:pt modelId="{CD99BB34-0E89-4D83-AE6B-1006C1336193}" type="pres">
      <dgm:prSet presAssocID="{BB0D9677-D846-4110-8DAA-6E8368946F12}" presName="linear" presStyleCnt="0">
        <dgm:presLayoutVars>
          <dgm:dir/>
          <dgm:animLvl val="lvl"/>
          <dgm:resizeHandles val="exact"/>
        </dgm:presLayoutVars>
      </dgm:prSet>
      <dgm:spPr/>
    </dgm:pt>
    <dgm:pt modelId="{12E98026-18CC-4ABA-A596-97024420642A}" type="pres">
      <dgm:prSet presAssocID="{CABE9A90-E855-44A6-B78C-2234A875BB5C}" presName="parentLin" presStyleCnt="0"/>
      <dgm:spPr/>
    </dgm:pt>
    <dgm:pt modelId="{C8456894-C098-4E29-8E91-B367D7C4F07F}" type="pres">
      <dgm:prSet presAssocID="{CABE9A90-E855-44A6-B78C-2234A875BB5C}" presName="parentLeftMargin" presStyleLbl="node1" presStyleIdx="0" presStyleCnt="3"/>
      <dgm:spPr/>
    </dgm:pt>
    <dgm:pt modelId="{4ED4FC86-9D77-46FC-A9AB-F83C063E212B}" type="pres">
      <dgm:prSet presAssocID="{CABE9A90-E855-44A6-B78C-2234A875BB5C}" presName="parentText" presStyleLbl="node1" presStyleIdx="0" presStyleCnt="3">
        <dgm:presLayoutVars>
          <dgm:chMax val="0"/>
          <dgm:bulletEnabled val="1"/>
        </dgm:presLayoutVars>
      </dgm:prSet>
      <dgm:spPr/>
    </dgm:pt>
    <dgm:pt modelId="{BC853F29-F4A9-4003-9533-C01807A29071}" type="pres">
      <dgm:prSet presAssocID="{CABE9A90-E855-44A6-B78C-2234A875BB5C}" presName="negativeSpace" presStyleCnt="0"/>
      <dgm:spPr/>
    </dgm:pt>
    <dgm:pt modelId="{A9F42483-E3E8-4011-A70A-269A572EBA85}" type="pres">
      <dgm:prSet presAssocID="{CABE9A90-E855-44A6-B78C-2234A875BB5C}" presName="childText" presStyleLbl="conFgAcc1" presStyleIdx="0" presStyleCnt="3">
        <dgm:presLayoutVars>
          <dgm:bulletEnabled val="1"/>
        </dgm:presLayoutVars>
      </dgm:prSet>
      <dgm:spPr/>
    </dgm:pt>
    <dgm:pt modelId="{770A6D12-05ED-43F1-A772-1C3AFD279E3D}" type="pres">
      <dgm:prSet presAssocID="{93D73E02-1EBC-44D0-B22D-E5421EF539EC}" presName="spaceBetweenRectangles" presStyleCnt="0"/>
      <dgm:spPr/>
    </dgm:pt>
    <dgm:pt modelId="{3B692801-0495-4FEB-9DF7-BEC690E027A1}" type="pres">
      <dgm:prSet presAssocID="{5275ADCA-DEE6-46F2-9021-2028B5B0323F}" presName="parentLin" presStyleCnt="0"/>
      <dgm:spPr/>
    </dgm:pt>
    <dgm:pt modelId="{B180FD16-A129-4242-9EA8-2256D7C6D549}" type="pres">
      <dgm:prSet presAssocID="{5275ADCA-DEE6-46F2-9021-2028B5B0323F}" presName="parentLeftMargin" presStyleLbl="node1" presStyleIdx="0" presStyleCnt="3"/>
      <dgm:spPr/>
    </dgm:pt>
    <dgm:pt modelId="{336475E2-CBFC-477E-8EC7-E4F1E79B44D0}" type="pres">
      <dgm:prSet presAssocID="{5275ADCA-DEE6-46F2-9021-2028B5B0323F}" presName="parentText" presStyleLbl="node1" presStyleIdx="1" presStyleCnt="3">
        <dgm:presLayoutVars>
          <dgm:chMax val="0"/>
          <dgm:bulletEnabled val="1"/>
        </dgm:presLayoutVars>
      </dgm:prSet>
      <dgm:spPr/>
    </dgm:pt>
    <dgm:pt modelId="{8F1770FC-2368-4BA8-AAF1-DD734E6CB787}" type="pres">
      <dgm:prSet presAssocID="{5275ADCA-DEE6-46F2-9021-2028B5B0323F}" presName="negativeSpace" presStyleCnt="0"/>
      <dgm:spPr/>
    </dgm:pt>
    <dgm:pt modelId="{55F848BC-B58B-43ED-86BF-EA9411D454D3}" type="pres">
      <dgm:prSet presAssocID="{5275ADCA-DEE6-46F2-9021-2028B5B0323F}" presName="childText" presStyleLbl="conFgAcc1" presStyleIdx="1" presStyleCnt="3">
        <dgm:presLayoutVars>
          <dgm:bulletEnabled val="1"/>
        </dgm:presLayoutVars>
      </dgm:prSet>
      <dgm:spPr/>
    </dgm:pt>
    <dgm:pt modelId="{8FA150E1-43A9-4FBD-84E8-F39AC59A0C18}" type="pres">
      <dgm:prSet presAssocID="{94200E54-50A4-4A68-A2DF-761168018362}" presName="spaceBetweenRectangles" presStyleCnt="0"/>
      <dgm:spPr/>
    </dgm:pt>
    <dgm:pt modelId="{825AE573-95F9-4C76-9834-6AE081EEF938}" type="pres">
      <dgm:prSet presAssocID="{B3E07C97-8DF2-4C06-9B1B-D45E94E33972}" presName="parentLin" presStyleCnt="0"/>
      <dgm:spPr/>
    </dgm:pt>
    <dgm:pt modelId="{EE4A4576-F9B6-43E9-A851-4E1FE6789EAF}" type="pres">
      <dgm:prSet presAssocID="{B3E07C97-8DF2-4C06-9B1B-D45E94E33972}" presName="parentLeftMargin" presStyleLbl="node1" presStyleIdx="1" presStyleCnt="3"/>
      <dgm:spPr/>
    </dgm:pt>
    <dgm:pt modelId="{156270A4-AAA4-4FA2-9B2C-B6757B9364A4}" type="pres">
      <dgm:prSet presAssocID="{B3E07C97-8DF2-4C06-9B1B-D45E94E33972}" presName="parentText" presStyleLbl="node1" presStyleIdx="2" presStyleCnt="3">
        <dgm:presLayoutVars>
          <dgm:chMax val="0"/>
          <dgm:bulletEnabled val="1"/>
        </dgm:presLayoutVars>
      </dgm:prSet>
      <dgm:spPr/>
    </dgm:pt>
    <dgm:pt modelId="{33C5B050-5161-436C-AFD0-9C3552DD9313}" type="pres">
      <dgm:prSet presAssocID="{B3E07C97-8DF2-4C06-9B1B-D45E94E33972}" presName="negativeSpace" presStyleCnt="0"/>
      <dgm:spPr/>
    </dgm:pt>
    <dgm:pt modelId="{05448E64-5B7B-4DF9-8190-B907BB4E2A8D}" type="pres">
      <dgm:prSet presAssocID="{B3E07C97-8DF2-4C06-9B1B-D45E94E33972}" presName="childText" presStyleLbl="conFgAcc1" presStyleIdx="2" presStyleCnt="3">
        <dgm:presLayoutVars>
          <dgm:bulletEnabled val="1"/>
        </dgm:presLayoutVars>
      </dgm:prSet>
      <dgm:spPr/>
    </dgm:pt>
  </dgm:ptLst>
  <dgm:cxnLst>
    <dgm:cxn modelId="{C4129D0C-E5EC-44F5-900A-C29DC589B229}" srcId="{BB0D9677-D846-4110-8DAA-6E8368946F12}" destId="{B3E07C97-8DF2-4C06-9B1B-D45E94E33972}" srcOrd="2" destOrd="0" parTransId="{95E3C7F7-8E37-4753-80EF-0A4A892CB225}" sibTransId="{3BC54E44-3CC3-4087-B45B-C133AD96CFA4}"/>
    <dgm:cxn modelId="{B1B04E0D-29B7-4D2C-B59C-FE9F8479336A}" type="presOf" srcId="{B3E07C97-8DF2-4C06-9B1B-D45E94E33972}" destId="{156270A4-AAA4-4FA2-9B2C-B6757B9364A4}" srcOrd="1" destOrd="0" presId="urn:microsoft.com/office/officeart/2005/8/layout/list1"/>
    <dgm:cxn modelId="{4D5ABB20-7BCB-40B7-AA71-9033D78CF643}" type="presOf" srcId="{5275ADCA-DEE6-46F2-9021-2028B5B0323F}" destId="{B180FD16-A129-4242-9EA8-2256D7C6D549}" srcOrd="0" destOrd="0" presId="urn:microsoft.com/office/officeart/2005/8/layout/list1"/>
    <dgm:cxn modelId="{50752D2F-38F4-476D-B64A-77FEF2A6A56A}" type="presOf" srcId="{BB0D9677-D846-4110-8DAA-6E8368946F12}" destId="{CD99BB34-0E89-4D83-AE6B-1006C1336193}" srcOrd="0" destOrd="0" presId="urn:microsoft.com/office/officeart/2005/8/layout/list1"/>
    <dgm:cxn modelId="{F3F9B451-CF8A-4BE5-B92C-188F30E8A04F}" type="presOf" srcId="{5275ADCA-DEE6-46F2-9021-2028B5B0323F}" destId="{336475E2-CBFC-477E-8EC7-E4F1E79B44D0}" srcOrd="1" destOrd="0" presId="urn:microsoft.com/office/officeart/2005/8/layout/list1"/>
    <dgm:cxn modelId="{24E79CA0-E9B0-40BA-9518-DB94B768EE75}" type="presOf" srcId="{B3E07C97-8DF2-4C06-9B1B-D45E94E33972}" destId="{EE4A4576-F9B6-43E9-A851-4E1FE6789EAF}" srcOrd="0" destOrd="0" presId="urn:microsoft.com/office/officeart/2005/8/layout/list1"/>
    <dgm:cxn modelId="{C92EA2A1-D52F-4C90-AB29-41C16390C728}" srcId="{BB0D9677-D846-4110-8DAA-6E8368946F12}" destId="{5275ADCA-DEE6-46F2-9021-2028B5B0323F}" srcOrd="1" destOrd="0" parTransId="{DEBA637D-E560-4BDB-99A8-939FB141C3D0}" sibTransId="{94200E54-50A4-4A68-A2DF-761168018362}"/>
    <dgm:cxn modelId="{65DC0AA2-DB59-4FF8-81BF-C6313C892F54}" type="presOf" srcId="{CABE9A90-E855-44A6-B78C-2234A875BB5C}" destId="{C8456894-C098-4E29-8E91-B367D7C4F07F}" srcOrd="0" destOrd="0" presId="urn:microsoft.com/office/officeart/2005/8/layout/list1"/>
    <dgm:cxn modelId="{61E44BA7-CBF6-4034-B6E9-3160C9455706}" type="presOf" srcId="{CABE9A90-E855-44A6-B78C-2234A875BB5C}" destId="{4ED4FC86-9D77-46FC-A9AB-F83C063E212B}" srcOrd="1" destOrd="0" presId="urn:microsoft.com/office/officeart/2005/8/layout/list1"/>
    <dgm:cxn modelId="{4FF465AF-6028-4CD8-BB82-21A8B81607B4}" srcId="{BB0D9677-D846-4110-8DAA-6E8368946F12}" destId="{CABE9A90-E855-44A6-B78C-2234A875BB5C}" srcOrd="0" destOrd="0" parTransId="{8B803339-766A-4111-8B5C-B9EC20AB588C}" sibTransId="{93D73E02-1EBC-44D0-B22D-E5421EF539EC}"/>
    <dgm:cxn modelId="{DC6EA850-E0EF-4AEA-8E58-56C2560A3ADD}" type="presParOf" srcId="{CD99BB34-0E89-4D83-AE6B-1006C1336193}" destId="{12E98026-18CC-4ABA-A596-97024420642A}" srcOrd="0" destOrd="0" presId="urn:microsoft.com/office/officeart/2005/8/layout/list1"/>
    <dgm:cxn modelId="{CFB6B982-519D-43F1-B472-EA873E28D87A}" type="presParOf" srcId="{12E98026-18CC-4ABA-A596-97024420642A}" destId="{C8456894-C098-4E29-8E91-B367D7C4F07F}" srcOrd="0" destOrd="0" presId="urn:microsoft.com/office/officeart/2005/8/layout/list1"/>
    <dgm:cxn modelId="{218C9EA6-D33E-4CD7-905F-449837323554}" type="presParOf" srcId="{12E98026-18CC-4ABA-A596-97024420642A}" destId="{4ED4FC86-9D77-46FC-A9AB-F83C063E212B}" srcOrd="1" destOrd="0" presId="urn:microsoft.com/office/officeart/2005/8/layout/list1"/>
    <dgm:cxn modelId="{3E8DA35C-CA57-4292-A361-C85988EC09F6}" type="presParOf" srcId="{CD99BB34-0E89-4D83-AE6B-1006C1336193}" destId="{BC853F29-F4A9-4003-9533-C01807A29071}" srcOrd="1" destOrd="0" presId="urn:microsoft.com/office/officeart/2005/8/layout/list1"/>
    <dgm:cxn modelId="{71520638-EBF7-4478-A3DA-BF7E47E676D6}" type="presParOf" srcId="{CD99BB34-0E89-4D83-AE6B-1006C1336193}" destId="{A9F42483-E3E8-4011-A70A-269A572EBA85}" srcOrd="2" destOrd="0" presId="urn:microsoft.com/office/officeart/2005/8/layout/list1"/>
    <dgm:cxn modelId="{5FBEA0AB-56A1-465A-95D1-03B4C9119F0B}" type="presParOf" srcId="{CD99BB34-0E89-4D83-AE6B-1006C1336193}" destId="{770A6D12-05ED-43F1-A772-1C3AFD279E3D}" srcOrd="3" destOrd="0" presId="urn:microsoft.com/office/officeart/2005/8/layout/list1"/>
    <dgm:cxn modelId="{20FD87A5-AD08-4F11-84D4-4D3935CB048F}" type="presParOf" srcId="{CD99BB34-0E89-4D83-AE6B-1006C1336193}" destId="{3B692801-0495-4FEB-9DF7-BEC690E027A1}" srcOrd="4" destOrd="0" presId="urn:microsoft.com/office/officeart/2005/8/layout/list1"/>
    <dgm:cxn modelId="{B5BF89FD-FAEA-4288-9819-D9C6BABFD9F7}" type="presParOf" srcId="{3B692801-0495-4FEB-9DF7-BEC690E027A1}" destId="{B180FD16-A129-4242-9EA8-2256D7C6D549}" srcOrd="0" destOrd="0" presId="urn:microsoft.com/office/officeart/2005/8/layout/list1"/>
    <dgm:cxn modelId="{1F887B26-5F01-4B13-B5F8-1C0061C19F8C}" type="presParOf" srcId="{3B692801-0495-4FEB-9DF7-BEC690E027A1}" destId="{336475E2-CBFC-477E-8EC7-E4F1E79B44D0}" srcOrd="1" destOrd="0" presId="urn:microsoft.com/office/officeart/2005/8/layout/list1"/>
    <dgm:cxn modelId="{73EFBEC2-C51F-40EC-9E32-C00E5766DD67}" type="presParOf" srcId="{CD99BB34-0E89-4D83-AE6B-1006C1336193}" destId="{8F1770FC-2368-4BA8-AAF1-DD734E6CB787}" srcOrd="5" destOrd="0" presId="urn:microsoft.com/office/officeart/2005/8/layout/list1"/>
    <dgm:cxn modelId="{08BF3CEA-1086-4523-B5E2-6D6C293854EA}" type="presParOf" srcId="{CD99BB34-0E89-4D83-AE6B-1006C1336193}" destId="{55F848BC-B58B-43ED-86BF-EA9411D454D3}" srcOrd="6" destOrd="0" presId="urn:microsoft.com/office/officeart/2005/8/layout/list1"/>
    <dgm:cxn modelId="{3D3ACCD9-FF69-4504-A520-94A1B353451A}" type="presParOf" srcId="{CD99BB34-0E89-4D83-AE6B-1006C1336193}" destId="{8FA150E1-43A9-4FBD-84E8-F39AC59A0C18}" srcOrd="7" destOrd="0" presId="urn:microsoft.com/office/officeart/2005/8/layout/list1"/>
    <dgm:cxn modelId="{C59A56E2-3EBF-4D82-8BB3-DF9FB73BAEAA}" type="presParOf" srcId="{CD99BB34-0E89-4D83-AE6B-1006C1336193}" destId="{825AE573-95F9-4C76-9834-6AE081EEF938}" srcOrd="8" destOrd="0" presId="urn:microsoft.com/office/officeart/2005/8/layout/list1"/>
    <dgm:cxn modelId="{EA2695F6-3851-40F5-A9FE-C672DFC4C3C5}" type="presParOf" srcId="{825AE573-95F9-4C76-9834-6AE081EEF938}" destId="{EE4A4576-F9B6-43E9-A851-4E1FE6789EAF}" srcOrd="0" destOrd="0" presId="urn:microsoft.com/office/officeart/2005/8/layout/list1"/>
    <dgm:cxn modelId="{2A702A0B-EDDA-4BBD-A999-4132349BDDF6}" type="presParOf" srcId="{825AE573-95F9-4C76-9834-6AE081EEF938}" destId="{156270A4-AAA4-4FA2-9B2C-B6757B9364A4}" srcOrd="1" destOrd="0" presId="urn:microsoft.com/office/officeart/2005/8/layout/list1"/>
    <dgm:cxn modelId="{E5B74C6A-B95E-4013-9F9D-1D80F9F03733}" type="presParOf" srcId="{CD99BB34-0E89-4D83-AE6B-1006C1336193}" destId="{33C5B050-5161-436C-AFD0-9C3552DD9313}" srcOrd="9" destOrd="0" presId="urn:microsoft.com/office/officeart/2005/8/layout/list1"/>
    <dgm:cxn modelId="{A1E4B9AA-B585-4BC9-9FC4-910585B4115B}" type="presParOf" srcId="{CD99BB34-0E89-4D83-AE6B-1006C1336193}" destId="{05448E64-5B7B-4DF9-8190-B907BB4E2A8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0525BC-8377-48C6-A8AB-87BA302CA529}" type="doc">
      <dgm:prSet loTypeId="urn:microsoft.com/office/officeart/2008/layout/TitledPictureBlocks" loCatId="picture" qsTypeId="urn:microsoft.com/office/officeart/2005/8/quickstyle/simple1" qsCatId="simple" csTypeId="urn:microsoft.com/office/officeart/2005/8/colors/colorful1" csCatId="colorful" phldr="1"/>
      <dgm:spPr/>
      <dgm:t>
        <a:bodyPr/>
        <a:lstStyle/>
        <a:p>
          <a:endParaRPr lang="tr-TR"/>
        </a:p>
      </dgm:t>
    </dgm:pt>
    <dgm:pt modelId="{07F6405D-4391-470E-851B-C47DC600C329}">
      <dgm:prSet phldrT="[Metin]"/>
      <dgm:spPr/>
      <dgm:t>
        <a:bodyPr/>
        <a:lstStyle/>
        <a:p>
          <a:r>
            <a:rPr lang="tr-TR">
              <a:solidFill>
                <a:sysClr val="windowText" lastClr="000000"/>
              </a:solidFill>
            </a:rPr>
            <a:t>YAPISAL MODEL</a:t>
          </a:r>
        </a:p>
      </dgm:t>
    </dgm:pt>
    <dgm:pt modelId="{8154C21A-EA2E-4A47-8265-E76B6CF0F1FC}" type="parTrans" cxnId="{B08F7E9F-E3C6-4497-B372-205F11A5351E}">
      <dgm:prSet/>
      <dgm:spPr/>
      <dgm:t>
        <a:bodyPr/>
        <a:lstStyle/>
        <a:p>
          <a:endParaRPr lang="tr-TR">
            <a:solidFill>
              <a:sysClr val="windowText" lastClr="000000"/>
            </a:solidFill>
          </a:endParaRPr>
        </a:p>
      </dgm:t>
    </dgm:pt>
    <dgm:pt modelId="{69C8B671-5E9D-42FF-A0E2-1DE7166D51BE}" type="sibTrans" cxnId="{B08F7E9F-E3C6-4497-B372-205F11A5351E}">
      <dgm:prSet/>
      <dgm:spPr/>
      <dgm:t>
        <a:bodyPr/>
        <a:lstStyle/>
        <a:p>
          <a:endParaRPr lang="tr-TR">
            <a:solidFill>
              <a:sysClr val="windowText" lastClr="000000"/>
            </a:solidFill>
          </a:endParaRPr>
        </a:p>
      </dgm:t>
    </dgm:pt>
    <dgm:pt modelId="{C1C90BEE-B9FF-43E0-9043-338A05E5D835}">
      <dgm:prSet phldrT="[Metin]"/>
      <dgm:spPr>
        <a:ln w="3175"/>
      </dgm:spPr>
      <dgm:t>
        <a:bodyPr/>
        <a:lstStyle/>
        <a:p>
          <a:r>
            <a:rPr lang="tr-TR" dirty="0">
              <a:solidFill>
                <a:sysClr val="windowText" lastClr="000000"/>
              </a:solidFill>
            </a:rPr>
            <a:t>TOPOGRAFİK  MODEL</a:t>
          </a:r>
        </a:p>
      </dgm:t>
    </dgm:pt>
    <dgm:pt modelId="{5682CCB5-4CAE-4549-99B8-DA9315C30F82}" type="parTrans" cxnId="{B0408319-5F10-47DD-9DF8-066BBAD91EA8}">
      <dgm:prSet/>
      <dgm:spPr/>
      <dgm:t>
        <a:bodyPr/>
        <a:lstStyle/>
        <a:p>
          <a:endParaRPr lang="tr-TR">
            <a:solidFill>
              <a:sysClr val="windowText" lastClr="000000"/>
            </a:solidFill>
          </a:endParaRPr>
        </a:p>
      </dgm:t>
    </dgm:pt>
    <dgm:pt modelId="{222CBB76-2218-4CD9-A266-BBD55073F02E}" type="sibTrans" cxnId="{B0408319-5F10-47DD-9DF8-066BBAD91EA8}">
      <dgm:prSet/>
      <dgm:spPr/>
      <dgm:t>
        <a:bodyPr/>
        <a:lstStyle/>
        <a:p>
          <a:endParaRPr lang="tr-TR">
            <a:solidFill>
              <a:sysClr val="windowText" lastClr="000000"/>
            </a:solidFill>
          </a:endParaRPr>
        </a:p>
      </dgm:t>
    </dgm:pt>
    <dgm:pt modelId="{D05F540A-C6ED-4456-85C7-2198EFE4A59F}">
      <dgm:prSet phldrT="[Metin]"/>
      <dgm:spPr/>
      <dgm:t>
        <a:bodyPr/>
        <a:lstStyle/>
        <a:p>
          <a:r>
            <a:rPr lang="tr-TR">
              <a:solidFill>
                <a:sysClr val="windowText" lastClr="000000"/>
              </a:solidFill>
            </a:rPr>
            <a:t>PSİKOSEKSÜEL GELİŞİM EVRELERİ </a:t>
          </a:r>
        </a:p>
      </dgm:t>
    </dgm:pt>
    <dgm:pt modelId="{B3989073-FA7A-4C2C-A60D-23CB5423EB15}" type="parTrans" cxnId="{73B6917D-9C1B-439A-9032-666A2B134D9A}">
      <dgm:prSet/>
      <dgm:spPr/>
      <dgm:t>
        <a:bodyPr/>
        <a:lstStyle/>
        <a:p>
          <a:endParaRPr lang="tr-TR">
            <a:solidFill>
              <a:sysClr val="windowText" lastClr="000000"/>
            </a:solidFill>
          </a:endParaRPr>
        </a:p>
      </dgm:t>
    </dgm:pt>
    <dgm:pt modelId="{C9C59041-F760-4EB0-8058-51FEECBC7CB5}" type="sibTrans" cxnId="{73B6917D-9C1B-439A-9032-666A2B134D9A}">
      <dgm:prSet/>
      <dgm:spPr/>
      <dgm:t>
        <a:bodyPr/>
        <a:lstStyle/>
        <a:p>
          <a:endParaRPr lang="tr-TR">
            <a:solidFill>
              <a:sysClr val="windowText" lastClr="000000"/>
            </a:solidFill>
          </a:endParaRPr>
        </a:p>
      </dgm:t>
    </dgm:pt>
    <dgm:pt modelId="{D2E4245E-C0BF-4AD7-828C-79073DD55000}" type="pres">
      <dgm:prSet presAssocID="{4D0525BC-8377-48C6-A8AB-87BA302CA529}" presName="rootNode" presStyleCnt="0">
        <dgm:presLayoutVars>
          <dgm:chMax/>
          <dgm:chPref/>
          <dgm:dir/>
          <dgm:animLvl val="lvl"/>
        </dgm:presLayoutVars>
      </dgm:prSet>
      <dgm:spPr/>
    </dgm:pt>
    <dgm:pt modelId="{C8E15E25-B771-4393-B60D-84C27422C6B9}" type="pres">
      <dgm:prSet presAssocID="{07F6405D-4391-470E-851B-C47DC600C329}" presName="composite" presStyleCnt="0"/>
      <dgm:spPr/>
    </dgm:pt>
    <dgm:pt modelId="{F20DD340-09AE-4B7F-B2EE-3A5BCB08AA9D}" type="pres">
      <dgm:prSet presAssocID="{07F6405D-4391-470E-851B-C47DC600C329}" presName="ParentText" presStyleLbl="node1" presStyleIdx="0" presStyleCnt="3">
        <dgm:presLayoutVars>
          <dgm:chMax val="1"/>
          <dgm:chPref val="1"/>
          <dgm:bulletEnabled val="1"/>
        </dgm:presLayoutVars>
      </dgm:prSet>
      <dgm:spPr/>
    </dgm:pt>
    <dgm:pt modelId="{28E083EE-6460-4F23-872C-52147CDD438C}" type="pres">
      <dgm:prSet presAssocID="{07F6405D-4391-470E-851B-C47DC600C329}" presName="Image" presStyleLbl="bgImgPlace1" presStyleIdx="0" presStyleCnt="3" custScaleX="99203" custScaleY="101359"/>
      <dgm:spPr>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dgm:spPr>
    </dgm:pt>
    <dgm:pt modelId="{52867765-C254-41A7-BF91-7E7FB3462E48}" type="pres">
      <dgm:prSet presAssocID="{07F6405D-4391-470E-851B-C47DC600C329}" presName="ChildText" presStyleLbl="fgAcc1" presStyleIdx="0" presStyleCnt="0">
        <dgm:presLayoutVars>
          <dgm:chMax val="0"/>
          <dgm:chPref val="0"/>
          <dgm:bulletEnabled val="1"/>
        </dgm:presLayoutVars>
      </dgm:prSet>
      <dgm:spPr/>
    </dgm:pt>
    <dgm:pt modelId="{BD3C0905-371A-40C5-A361-23F9F8D5FF62}" type="pres">
      <dgm:prSet presAssocID="{69C8B671-5E9D-42FF-A0E2-1DE7166D51BE}" presName="sibTrans" presStyleCnt="0"/>
      <dgm:spPr/>
    </dgm:pt>
    <dgm:pt modelId="{5429BAA0-D6C7-4354-822E-5B7B086E5119}" type="pres">
      <dgm:prSet presAssocID="{C1C90BEE-B9FF-43E0-9043-338A05E5D835}" presName="composite" presStyleCnt="0"/>
      <dgm:spPr/>
    </dgm:pt>
    <dgm:pt modelId="{4D6F062C-3C28-4FCA-85B6-5B7194D7B83B}" type="pres">
      <dgm:prSet presAssocID="{C1C90BEE-B9FF-43E0-9043-338A05E5D835}" presName="ParentText" presStyleLbl="node1" presStyleIdx="1" presStyleCnt="3">
        <dgm:presLayoutVars>
          <dgm:chMax val="1"/>
          <dgm:chPref val="1"/>
          <dgm:bulletEnabled val="1"/>
        </dgm:presLayoutVars>
      </dgm:prSet>
      <dgm:spPr/>
    </dgm:pt>
    <dgm:pt modelId="{A8B2F0D7-074E-46E1-92AE-A1547C29F76D}" type="pres">
      <dgm:prSet presAssocID="{C1C90BEE-B9FF-43E0-9043-338A05E5D835}" presName="Image" presStyleLbl="b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CDD91590-B8A7-4FED-AE24-F0196AC1FF2C}" type="pres">
      <dgm:prSet presAssocID="{C1C90BEE-B9FF-43E0-9043-338A05E5D835}" presName="ChildText" presStyleLbl="fgAcc1" presStyleIdx="0" presStyleCnt="0">
        <dgm:presLayoutVars>
          <dgm:chMax val="0"/>
          <dgm:chPref val="0"/>
          <dgm:bulletEnabled val="1"/>
        </dgm:presLayoutVars>
      </dgm:prSet>
      <dgm:spPr/>
    </dgm:pt>
    <dgm:pt modelId="{4C73CE18-33A4-4956-97FF-D28C49DE256B}" type="pres">
      <dgm:prSet presAssocID="{222CBB76-2218-4CD9-A266-BBD55073F02E}" presName="sibTrans" presStyleCnt="0"/>
      <dgm:spPr/>
    </dgm:pt>
    <dgm:pt modelId="{5A611159-D25B-4192-844A-7D35130EE9B0}" type="pres">
      <dgm:prSet presAssocID="{D05F540A-C6ED-4456-85C7-2198EFE4A59F}" presName="composite" presStyleCnt="0"/>
      <dgm:spPr/>
    </dgm:pt>
    <dgm:pt modelId="{05097905-959F-41DE-A36F-CA74154BB246}" type="pres">
      <dgm:prSet presAssocID="{D05F540A-C6ED-4456-85C7-2198EFE4A59F}" presName="ParentText" presStyleLbl="node1" presStyleIdx="2" presStyleCnt="3">
        <dgm:presLayoutVars>
          <dgm:chMax val="1"/>
          <dgm:chPref val="1"/>
          <dgm:bulletEnabled val="1"/>
        </dgm:presLayoutVars>
      </dgm:prSet>
      <dgm:spPr/>
    </dgm:pt>
    <dgm:pt modelId="{489973B8-00AC-46BB-B1EA-F57E30F35C36}" type="pres">
      <dgm:prSet presAssocID="{D05F540A-C6ED-4456-85C7-2198EFE4A59F}" presName="Image" presStyleLbl="b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dgm:spPr>
    </dgm:pt>
    <dgm:pt modelId="{472BD78B-48F1-4B98-BF97-91C07D1470DE}" type="pres">
      <dgm:prSet presAssocID="{D05F540A-C6ED-4456-85C7-2198EFE4A59F}" presName="ChildText" presStyleLbl="fgAcc1" presStyleIdx="0" presStyleCnt="0">
        <dgm:presLayoutVars>
          <dgm:chMax val="0"/>
          <dgm:chPref val="0"/>
          <dgm:bulletEnabled val="1"/>
        </dgm:presLayoutVars>
      </dgm:prSet>
      <dgm:spPr/>
    </dgm:pt>
  </dgm:ptLst>
  <dgm:cxnLst>
    <dgm:cxn modelId="{B0408319-5F10-47DD-9DF8-066BBAD91EA8}" srcId="{4D0525BC-8377-48C6-A8AB-87BA302CA529}" destId="{C1C90BEE-B9FF-43E0-9043-338A05E5D835}" srcOrd="1" destOrd="0" parTransId="{5682CCB5-4CAE-4549-99B8-DA9315C30F82}" sibTransId="{222CBB76-2218-4CD9-A266-BBD55073F02E}"/>
    <dgm:cxn modelId="{D346DF64-21C7-4407-BF51-54E4B7863AD1}" type="presOf" srcId="{07F6405D-4391-470E-851B-C47DC600C329}" destId="{F20DD340-09AE-4B7F-B2EE-3A5BCB08AA9D}" srcOrd="0" destOrd="0" presId="urn:microsoft.com/office/officeart/2008/layout/TitledPictureBlocks"/>
    <dgm:cxn modelId="{27C4C468-E64B-404E-BDD7-82F9904CA46F}" type="presOf" srcId="{D05F540A-C6ED-4456-85C7-2198EFE4A59F}" destId="{05097905-959F-41DE-A36F-CA74154BB246}" srcOrd="0" destOrd="0" presId="urn:microsoft.com/office/officeart/2008/layout/TitledPictureBlocks"/>
    <dgm:cxn modelId="{73B6917D-9C1B-439A-9032-666A2B134D9A}" srcId="{4D0525BC-8377-48C6-A8AB-87BA302CA529}" destId="{D05F540A-C6ED-4456-85C7-2198EFE4A59F}" srcOrd="2" destOrd="0" parTransId="{B3989073-FA7A-4C2C-A60D-23CB5423EB15}" sibTransId="{C9C59041-F760-4EB0-8058-51FEECBC7CB5}"/>
    <dgm:cxn modelId="{B9775F8A-795E-4E0F-8101-DF2D86890DBD}" type="presOf" srcId="{C1C90BEE-B9FF-43E0-9043-338A05E5D835}" destId="{4D6F062C-3C28-4FCA-85B6-5B7194D7B83B}" srcOrd="0" destOrd="0" presId="urn:microsoft.com/office/officeart/2008/layout/TitledPictureBlocks"/>
    <dgm:cxn modelId="{60CDA38D-EA94-4870-B5D4-CFF77D817975}" type="presOf" srcId="{4D0525BC-8377-48C6-A8AB-87BA302CA529}" destId="{D2E4245E-C0BF-4AD7-828C-79073DD55000}" srcOrd="0" destOrd="0" presId="urn:microsoft.com/office/officeart/2008/layout/TitledPictureBlocks"/>
    <dgm:cxn modelId="{B08F7E9F-E3C6-4497-B372-205F11A5351E}" srcId="{4D0525BC-8377-48C6-A8AB-87BA302CA529}" destId="{07F6405D-4391-470E-851B-C47DC600C329}" srcOrd="0" destOrd="0" parTransId="{8154C21A-EA2E-4A47-8265-E76B6CF0F1FC}" sibTransId="{69C8B671-5E9D-42FF-A0E2-1DE7166D51BE}"/>
    <dgm:cxn modelId="{C17E82E9-8C88-4061-8343-D7D9516E147A}" type="presParOf" srcId="{D2E4245E-C0BF-4AD7-828C-79073DD55000}" destId="{C8E15E25-B771-4393-B60D-84C27422C6B9}" srcOrd="0" destOrd="0" presId="urn:microsoft.com/office/officeart/2008/layout/TitledPictureBlocks"/>
    <dgm:cxn modelId="{07E6CF93-40E7-43E7-8EC7-43651D7C37A4}" type="presParOf" srcId="{C8E15E25-B771-4393-B60D-84C27422C6B9}" destId="{F20DD340-09AE-4B7F-B2EE-3A5BCB08AA9D}" srcOrd="0" destOrd="0" presId="urn:microsoft.com/office/officeart/2008/layout/TitledPictureBlocks"/>
    <dgm:cxn modelId="{1F9780DC-9B40-4BD3-B11A-A16F30BD2B4A}" type="presParOf" srcId="{C8E15E25-B771-4393-B60D-84C27422C6B9}" destId="{28E083EE-6460-4F23-872C-52147CDD438C}" srcOrd="1" destOrd="0" presId="urn:microsoft.com/office/officeart/2008/layout/TitledPictureBlocks"/>
    <dgm:cxn modelId="{9CD22237-DB5A-460A-8F78-5B58BAE2BD4F}" type="presParOf" srcId="{C8E15E25-B771-4393-B60D-84C27422C6B9}" destId="{52867765-C254-41A7-BF91-7E7FB3462E48}" srcOrd="2" destOrd="0" presId="urn:microsoft.com/office/officeart/2008/layout/TitledPictureBlocks"/>
    <dgm:cxn modelId="{CDF54E39-6BDC-48EA-A92D-F4DABE099F62}" type="presParOf" srcId="{D2E4245E-C0BF-4AD7-828C-79073DD55000}" destId="{BD3C0905-371A-40C5-A361-23F9F8D5FF62}" srcOrd="1" destOrd="0" presId="urn:microsoft.com/office/officeart/2008/layout/TitledPictureBlocks"/>
    <dgm:cxn modelId="{E9DFF5A5-90C9-49D1-964D-C1BAD2F82CD5}" type="presParOf" srcId="{D2E4245E-C0BF-4AD7-828C-79073DD55000}" destId="{5429BAA0-D6C7-4354-822E-5B7B086E5119}" srcOrd="2" destOrd="0" presId="urn:microsoft.com/office/officeart/2008/layout/TitledPictureBlocks"/>
    <dgm:cxn modelId="{0A97A742-1F46-4712-8437-B1E6036615C3}" type="presParOf" srcId="{5429BAA0-D6C7-4354-822E-5B7B086E5119}" destId="{4D6F062C-3C28-4FCA-85B6-5B7194D7B83B}" srcOrd="0" destOrd="0" presId="urn:microsoft.com/office/officeart/2008/layout/TitledPictureBlocks"/>
    <dgm:cxn modelId="{15552879-143F-4A02-920E-1AED804BA541}" type="presParOf" srcId="{5429BAA0-D6C7-4354-822E-5B7B086E5119}" destId="{A8B2F0D7-074E-46E1-92AE-A1547C29F76D}" srcOrd="1" destOrd="0" presId="urn:microsoft.com/office/officeart/2008/layout/TitledPictureBlocks"/>
    <dgm:cxn modelId="{61257CF2-AD67-463E-947C-E475CCDA69D3}" type="presParOf" srcId="{5429BAA0-D6C7-4354-822E-5B7B086E5119}" destId="{CDD91590-B8A7-4FED-AE24-F0196AC1FF2C}" srcOrd="2" destOrd="0" presId="urn:microsoft.com/office/officeart/2008/layout/TitledPictureBlocks"/>
    <dgm:cxn modelId="{1D3A4052-B7FE-4366-B244-D4C0EB4C534E}" type="presParOf" srcId="{D2E4245E-C0BF-4AD7-828C-79073DD55000}" destId="{4C73CE18-33A4-4956-97FF-D28C49DE256B}" srcOrd="3" destOrd="0" presId="urn:microsoft.com/office/officeart/2008/layout/TitledPictureBlocks"/>
    <dgm:cxn modelId="{5717C1A5-4C6A-4614-8591-165DB2A04804}" type="presParOf" srcId="{D2E4245E-C0BF-4AD7-828C-79073DD55000}" destId="{5A611159-D25B-4192-844A-7D35130EE9B0}" srcOrd="4" destOrd="0" presId="urn:microsoft.com/office/officeart/2008/layout/TitledPictureBlocks"/>
    <dgm:cxn modelId="{6B578BD5-AFEB-4141-81B8-FE3753C2D9AD}" type="presParOf" srcId="{5A611159-D25B-4192-844A-7D35130EE9B0}" destId="{05097905-959F-41DE-A36F-CA74154BB246}" srcOrd="0" destOrd="0" presId="urn:microsoft.com/office/officeart/2008/layout/TitledPictureBlocks"/>
    <dgm:cxn modelId="{07BFB9D9-E4C9-48E9-90B2-6E7D84C4AEA9}" type="presParOf" srcId="{5A611159-D25B-4192-844A-7D35130EE9B0}" destId="{489973B8-00AC-46BB-B1EA-F57E30F35C36}" srcOrd="1" destOrd="0" presId="urn:microsoft.com/office/officeart/2008/layout/TitledPictureBlocks"/>
    <dgm:cxn modelId="{2E68726B-37E0-46B6-9393-D23304443F39}" type="presParOf" srcId="{5A611159-D25B-4192-844A-7D35130EE9B0}" destId="{472BD78B-48F1-4B98-BF97-91C07D1470DE}" srcOrd="2" destOrd="0" presId="urn:microsoft.com/office/officeart/2008/layout/TitledPictureBlocks"/>
  </dgm:cxnLst>
  <dgm:bg/>
  <dgm:whole>
    <a:ln w="3175">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664EA8-1962-7D4F-A526-AD0ED683D34F}" type="doc">
      <dgm:prSet loTypeId="urn:microsoft.com/office/officeart/2005/8/layout/orgChart1" loCatId="" qsTypeId="urn:microsoft.com/office/officeart/2005/8/quickstyle/simple1" qsCatId="simple" csTypeId="urn:microsoft.com/office/officeart/2005/8/colors/colorful1" csCatId="colorful" phldr="1"/>
      <dgm:spPr/>
      <dgm:t>
        <a:bodyPr/>
        <a:lstStyle/>
        <a:p>
          <a:endParaRPr lang="tr-TR"/>
        </a:p>
      </dgm:t>
    </dgm:pt>
    <dgm:pt modelId="{C99A0A3F-A9E0-2640-80B2-4DDF05ECB8A4}">
      <dgm:prSet phldrT="[Metin]" custT="1"/>
      <dgm:spPr/>
      <dgm:t>
        <a:bodyPr/>
        <a:lstStyle/>
        <a:p>
          <a:r>
            <a:rPr lang="tr-TR" sz="1600" b="1" dirty="0">
              <a:latin typeface="Segoe UI" panose="020B0502040204020203" pitchFamily="34" charset="0"/>
              <a:cs typeface="Segoe UI" panose="020B0502040204020203" pitchFamily="34" charset="0"/>
            </a:rPr>
            <a:t>KRİZ</a:t>
          </a:r>
          <a:r>
            <a:rPr lang="tr-TR" sz="1600" b="1" baseline="0" dirty="0">
              <a:latin typeface="Segoe UI" panose="020B0502040204020203" pitchFamily="34" charset="0"/>
              <a:cs typeface="Segoe UI" panose="020B0502040204020203" pitchFamily="34" charset="0"/>
            </a:rPr>
            <a:t> TÜRLERİ</a:t>
          </a:r>
          <a:endParaRPr lang="tr-TR" sz="1600" b="1" dirty="0">
            <a:latin typeface="Segoe UI" panose="020B0502040204020203" pitchFamily="34" charset="0"/>
            <a:cs typeface="Segoe UI" panose="020B0502040204020203" pitchFamily="34" charset="0"/>
          </a:endParaRPr>
        </a:p>
      </dgm:t>
    </dgm:pt>
    <dgm:pt modelId="{44C9777A-B765-AC4F-BE2D-42B4298C9256}" type="parTrans" cxnId="{F3159C02-FFD9-7949-89AF-54B5F943FA37}">
      <dgm:prSet/>
      <dgm:spPr/>
      <dgm:t>
        <a:bodyPr/>
        <a:lstStyle/>
        <a:p>
          <a:endParaRPr lang="tr-TR" sz="1400">
            <a:latin typeface="Segoe UI" panose="020B0502040204020203" pitchFamily="34" charset="0"/>
            <a:cs typeface="Segoe UI" panose="020B0502040204020203" pitchFamily="34" charset="0"/>
          </a:endParaRPr>
        </a:p>
      </dgm:t>
    </dgm:pt>
    <dgm:pt modelId="{F687180E-A9F7-AE4E-83C6-694654620650}" type="sibTrans" cxnId="{F3159C02-FFD9-7949-89AF-54B5F943FA37}">
      <dgm:prSet/>
      <dgm:spPr/>
      <dgm:t>
        <a:bodyPr/>
        <a:lstStyle/>
        <a:p>
          <a:endParaRPr lang="tr-TR" sz="1400">
            <a:latin typeface="Segoe UI" panose="020B0502040204020203" pitchFamily="34" charset="0"/>
            <a:cs typeface="Segoe UI" panose="020B0502040204020203" pitchFamily="34" charset="0"/>
          </a:endParaRPr>
        </a:p>
      </dgm:t>
    </dgm:pt>
    <dgm:pt modelId="{4F45181A-BBBF-504B-9932-5368C1722529}">
      <dgm:prSet phldrT="[Metin]" custT="1"/>
      <dgm:spPr/>
      <dgm:t>
        <a:bodyPr/>
        <a:lstStyle/>
        <a:p>
          <a:r>
            <a:rPr lang="tr-TR" sz="1400" b="1" dirty="0">
              <a:latin typeface="Segoe UI" panose="020B0502040204020203" pitchFamily="34" charset="0"/>
              <a:cs typeface="Segoe UI" panose="020B0502040204020203" pitchFamily="34" charset="0"/>
            </a:rPr>
            <a:t>GELİŞİMSEL</a:t>
          </a:r>
        </a:p>
      </dgm:t>
    </dgm:pt>
    <dgm:pt modelId="{4049994E-BA33-6B43-B1F4-F21035E266BB}" type="parTrans" cxnId="{C637FBFA-4426-7449-BCD4-6032A3DC4F1D}">
      <dgm:prSet/>
      <dgm:spPr/>
      <dgm:t>
        <a:bodyPr/>
        <a:lstStyle/>
        <a:p>
          <a:endParaRPr lang="tr-TR" sz="1400">
            <a:latin typeface="Segoe UI" panose="020B0502040204020203" pitchFamily="34" charset="0"/>
            <a:cs typeface="Segoe UI" panose="020B0502040204020203" pitchFamily="34" charset="0"/>
          </a:endParaRPr>
        </a:p>
      </dgm:t>
    </dgm:pt>
    <dgm:pt modelId="{68DA9E41-B40C-2E4B-8F44-0F128E5F148B}" type="sibTrans" cxnId="{C637FBFA-4426-7449-BCD4-6032A3DC4F1D}">
      <dgm:prSet/>
      <dgm:spPr/>
      <dgm:t>
        <a:bodyPr/>
        <a:lstStyle/>
        <a:p>
          <a:endParaRPr lang="tr-TR" sz="1400">
            <a:latin typeface="Segoe UI" panose="020B0502040204020203" pitchFamily="34" charset="0"/>
            <a:cs typeface="Segoe UI" panose="020B0502040204020203" pitchFamily="34" charset="0"/>
          </a:endParaRPr>
        </a:p>
      </dgm:t>
    </dgm:pt>
    <dgm:pt modelId="{75E557FB-4FBA-8E42-A3BE-77072F3DE57A}">
      <dgm:prSet phldrT="[Metin]" custT="1"/>
      <dgm:spPr/>
      <dgm:t>
        <a:bodyPr/>
        <a:lstStyle/>
        <a:p>
          <a:r>
            <a:rPr lang="tr-TR" sz="1400" b="1" dirty="0">
              <a:latin typeface="Segoe UI" panose="020B0502040204020203" pitchFamily="34" charset="0"/>
              <a:cs typeface="Segoe UI" panose="020B0502040204020203" pitchFamily="34" charset="0"/>
            </a:rPr>
            <a:t>DURUMSAL/TRAVMATİK</a:t>
          </a:r>
        </a:p>
      </dgm:t>
    </dgm:pt>
    <dgm:pt modelId="{F6CCF87A-3330-B045-BFA1-4D7B3DEC55C0}" type="parTrans" cxnId="{B9ABB13F-2492-2A4C-8B57-7D037F45B955}">
      <dgm:prSet/>
      <dgm:spPr/>
      <dgm:t>
        <a:bodyPr/>
        <a:lstStyle/>
        <a:p>
          <a:endParaRPr lang="tr-TR" sz="1400">
            <a:latin typeface="Segoe UI" panose="020B0502040204020203" pitchFamily="34" charset="0"/>
            <a:cs typeface="Segoe UI" panose="020B0502040204020203" pitchFamily="34" charset="0"/>
          </a:endParaRPr>
        </a:p>
      </dgm:t>
    </dgm:pt>
    <dgm:pt modelId="{31314DF0-B2E8-5049-AEB6-3AD8DF459D18}" type="sibTrans" cxnId="{B9ABB13F-2492-2A4C-8B57-7D037F45B955}">
      <dgm:prSet/>
      <dgm:spPr/>
      <dgm:t>
        <a:bodyPr/>
        <a:lstStyle/>
        <a:p>
          <a:endParaRPr lang="tr-TR" sz="1400">
            <a:latin typeface="Segoe UI" panose="020B0502040204020203" pitchFamily="34" charset="0"/>
            <a:cs typeface="Segoe UI" panose="020B0502040204020203" pitchFamily="34" charset="0"/>
          </a:endParaRPr>
        </a:p>
      </dgm:t>
    </dgm:pt>
    <dgm:pt modelId="{39608194-8765-424C-BC1A-9688701724BB}">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400" dirty="0" err="1">
              <a:solidFill>
                <a:schemeClr val="tx1"/>
              </a:solidFill>
              <a:latin typeface="Segoe UI" panose="020B0502040204020203" pitchFamily="34" charset="0"/>
              <a:cs typeface="Segoe UI" panose="020B0502040204020203" pitchFamily="34" charset="0"/>
            </a:rPr>
            <a:t>Şok</a:t>
          </a:r>
          <a:r>
            <a:rPr lang="en-GB" sz="1400" dirty="0">
              <a:solidFill>
                <a:schemeClr val="tx1"/>
              </a:solidFill>
              <a:latin typeface="Segoe UI" panose="020B0502040204020203" pitchFamily="34" charset="0"/>
              <a:cs typeface="Segoe UI" panose="020B0502040204020203" pitchFamily="34" charset="0"/>
            </a:rPr>
            <a:t> </a:t>
          </a:r>
          <a:r>
            <a:rPr lang="en-GB" sz="1400" dirty="0" err="1">
              <a:solidFill>
                <a:schemeClr val="tx1"/>
              </a:solidFill>
              <a:latin typeface="Segoe UI" panose="020B0502040204020203" pitchFamily="34" charset="0"/>
              <a:cs typeface="Segoe UI" panose="020B0502040204020203" pitchFamily="34" charset="0"/>
            </a:rPr>
            <a:t>Fazı</a:t>
          </a:r>
          <a:r>
            <a:rPr lang="en-GB" sz="1400" dirty="0">
              <a:solidFill>
                <a:schemeClr val="tx1"/>
              </a:solidFill>
              <a:latin typeface="Segoe UI" panose="020B0502040204020203" pitchFamily="34" charset="0"/>
              <a:cs typeface="Segoe UI" panose="020B0502040204020203" pitchFamily="34" charset="0"/>
            </a:rPr>
            <a:t>: </a:t>
          </a:r>
          <a:r>
            <a:rPr lang="en-GB" sz="1400" dirty="0" err="1">
              <a:solidFill>
                <a:schemeClr val="tx1"/>
              </a:solidFill>
              <a:latin typeface="Segoe UI" panose="020B0502040204020203" pitchFamily="34" charset="0"/>
              <a:cs typeface="Segoe UI" panose="020B0502040204020203" pitchFamily="34" charset="0"/>
            </a:rPr>
            <a:t>Uyuşmuşluk</a:t>
          </a:r>
          <a:r>
            <a:rPr lang="en-GB" sz="1400" dirty="0">
              <a:solidFill>
                <a:schemeClr val="tx1"/>
              </a:solidFill>
              <a:latin typeface="Segoe UI" panose="020B0502040204020203" pitchFamily="34" charset="0"/>
              <a:cs typeface="Segoe UI" panose="020B0502040204020203" pitchFamily="34" charset="0"/>
            </a:rPr>
            <a:t>, </a:t>
          </a:r>
          <a:r>
            <a:rPr lang="en-GB" sz="1400" dirty="0" err="1">
              <a:solidFill>
                <a:schemeClr val="tx1"/>
              </a:solidFill>
              <a:latin typeface="Segoe UI" panose="020B0502040204020203" pitchFamily="34" charset="0"/>
              <a:cs typeface="Segoe UI" panose="020B0502040204020203" pitchFamily="34" charset="0"/>
            </a:rPr>
            <a:t>kaotik</a:t>
          </a:r>
          <a:r>
            <a:rPr lang="en-GB" sz="1400" dirty="0">
              <a:solidFill>
                <a:schemeClr val="tx1"/>
              </a:solidFill>
              <a:latin typeface="Segoe UI" panose="020B0502040204020203" pitchFamily="34" charset="0"/>
              <a:cs typeface="Segoe UI" panose="020B0502040204020203" pitchFamily="34" charset="0"/>
            </a:rPr>
            <a:t>, </a:t>
          </a:r>
          <a:r>
            <a:rPr lang="en-GB" sz="1400" dirty="0" err="1">
              <a:solidFill>
                <a:schemeClr val="tx1"/>
              </a:solidFill>
              <a:latin typeface="Segoe UI" panose="020B0502040204020203" pitchFamily="34" charset="0"/>
              <a:cs typeface="Segoe UI" panose="020B0502040204020203" pitchFamily="34" charset="0"/>
            </a:rPr>
            <a:t>kontrol</a:t>
          </a:r>
          <a:r>
            <a:rPr lang="en-GB" sz="1400" dirty="0">
              <a:solidFill>
                <a:schemeClr val="tx1"/>
              </a:solidFill>
              <a:latin typeface="Segoe UI" panose="020B0502040204020203" pitchFamily="34" charset="0"/>
              <a:cs typeface="Segoe UI" panose="020B0502040204020203" pitchFamily="34" charset="0"/>
            </a:rPr>
            <a:t> </a:t>
          </a:r>
          <a:r>
            <a:rPr lang="en-GB" sz="1400" dirty="0" err="1">
              <a:solidFill>
                <a:schemeClr val="tx1"/>
              </a:solidFill>
              <a:latin typeface="Segoe UI" panose="020B0502040204020203" pitchFamily="34" charset="0"/>
              <a:cs typeface="Segoe UI" panose="020B0502040204020203" pitchFamily="34" charset="0"/>
            </a:rPr>
            <a:t>dışı</a:t>
          </a:r>
          <a:r>
            <a:rPr lang="en-GB" sz="1400" dirty="0">
              <a:solidFill>
                <a:schemeClr val="tx1"/>
              </a:solidFill>
              <a:latin typeface="Segoe UI" panose="020B0502040204020203" pitchFamily="34" charset="0"/>
              <a:cs typeface="Segoe UI" panose="020B0502040204020203" pitchFamily="34" charset="0"/>
            </a:rPr>
            <a:t> </a:t>
          </a:r>
          <a:r>
            <a:rPr lang="en-GB" sz="1400" dirty="0" err="1">
              <a:solidFill>
                <a:schemeClr val="tx1"/>
              </a:solidFill>
              <a:latin typeface="Segoe UI" panose="020B0502040204020203" pitchFamily="34" charset="0"/>
              <a:cs typeface="Segoe UI" panose="020B0502040204020203" pitchFamily="34" charset="0"/>
            </a:rPr>
            <a:t>aktiviteler</a:t>
          </a:r>
          <a:r>
            <a:rPr lang="en-GB" sz="1400" dirty="0">
              <a:solidFill>
                <a:schemeClr val="tx1"/>
              </a:solidFill>
              <a:latin typeface="Segoe UI" panose="020B0502040204020203" pitchFamily="34" charset="0"/>
              <a:cs typeface="Segoe UI" panose="020B0502040204020203" pitchFamily="34" charset="0"/>
            </a:rPr>
            <a:t> </a:t>
          </a:r>
        </a:p>
        <a:p>
          <a:pPr defTabSz="266700">
            <a:lnSpc>
              <a:spcPct val="90000"/>
            </a:lnSpc>
            <a:spcBef>
              <a:spcPct val="0"/>
            </a:spcBef>
            <a:spcAft>
              <a:spcPct val="35000"/>
            </a:spcAft>
          </a:pPr>
          <a:endParaRPr lang="tr-TR" sz="1400" dirty="0">
            <a:latin typeface="Segoe UI" panose="020B0502040204020203" pitchFamily="34" charset="0"/>
            <a:cs typeface="Segoe UI" panose="020B0502040204020203" pitchFamily="34" charset="0"/>
          </a:endParaRPr>
        </a:p>
      </dgm:t>
    </dgm:pt>
    <dgm:pt modelId="{3266FAA8-6778-46CD-9CE4-206F3D908FF0}" type="parTrans" cxnId="{87564FD5-C76F-4A5B-AF77-0BB4CDDF6C49}">
      <dgm:prSet/>
      <dgm:spPr/>
      <dgm:t>
        <a:bodyPr/>
        <a:lstStyle/>
        <a:p>
          <a:endParaRPr lang="tr-TR" sz="1400">
            <a:latin typeface="Segoe UI" panose="020B0502040204020203" pitchFamily="34" charset="0"/>
            <a:cs typeface="Segoe UI" panose="020B0502040204020203" pitchFamily="34" charset="0"/>
          </a:endParaRPr>
        </a:p>
      </dgm:t>
    </dgm:pt>
    <dgm:pt modelId="{E503480A-F5F9-4914-B3F5-5AB1F98A6B81}" type="sibTrans" cxnId="{87564FD5-C76F-4A5B-AF77-0BB4CDDF6C49}">
      <dgm:prSet/>
      <dgm:spPr/>
      <dgm:t>
        <a:bodyPr/>
        <a:lstStyle/>
        <a:p>
          <a:endParaRPr lang="tr-TR" sz="1400">
            <a:latin typeface="Segoe UI" panose="020B0502040204020203" pitchFamily="34" charset="0"/>
            <a:cs typeface="Segoe UI" panose="020B0502040204020203" pitchFamily="34" charset="0"/>
          </a:endParaRPr>
        </a:p>
      </dgm:t>
    </dgm:pt>
    <dgm:pt modelId="{B95C45E8-F2A9-4B0D-B62A-BD9F44FFCD8C}">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400" dirty="0">
              <a:latin typeface="Segoe UI" panose="020B0502040204020203" pitchFamily="34" charset="0"/>
              <a:cs typeface="Segoe UI" panose="020B0502040204020203" pitchFamily="34" charset="0"/>
            </a:rPr>
            <a:t>-</a:t>
          </a:r>
          <a:r>
            <a:rPr lang="en-GB" sz="1400" dirty="0" err="1">
              <a:solidFill>
                <a:schemeClr val="tx1"/>
              </a:solidFill>
              <a:latin typeface="Segoe UI" panose="020B0502040204020203" pitchFamily="34" charset="0"/>
              <a:cs typeface="Segoe UI" panose="020B0502040204020203" pitchFamily="34" charset="0"/>
            </a:rPr>
            <a:t>Reaksiyon</a:t>
          </a:r>
          <a:r>
            <a:rPr lang="en-GB" sz="1400" dirty="0">
              <a:solidFill>
                <a:schemeClr val="tx1"/>
              </a:solidFill>
              <a:latin typeface="Segoe UI" panose="020B0502040204020203" pitchFamily="34" charset="0"/>
              <a:cs typeface="Segoe UI" panose="020B0502040204020203" pitchFamily="34" charset="0"/>
            </a:rPr>
            <a:t> </a:t>
          </a:r>
          <a:r>
            <a:rPr lang="en-GB" sz="1400" dirty="0" err="1">
              <a:solidFill>
                <a:schemeClr val="tx1"/>
              </a:solidFill>
              <a:latin typeface="Segoe UI" panose="020B0502040204020203" pitchFamily="34" charset="0"/>
              <a:cs typeface="Segoe UI" panose="020B0502040204020203" pitchFamily="34" charset="0"/>
            </a:rPr>
            <a:t>Fazı</a:t>
          </a:r>
          <a:r>
            <a:rPr lang="en-GB" sz="1400" dirty="0">
              <a:solidFill>
                <a:schemeClr val="tx1"/>
              </a:solidFill>
              <a:latin typeface="Segoe UI" panose="020B0502040204020203" pitchFamily="34" charset="0"/>
              <a:cs typeface="Segoe UI" panose="020B0502040204020203" pitchFamily="34" charset="0"/>
            </a:rPr>
            <a:t>: </a:t>
          </a:r>
          <a:r>
            <a:rPr lang="en-GB" sz="1400" dirty="0" err="1">
              <a:solidFill>
                <a:schemeClr val="tx1"/>
              </a:solidFill>
              <a:latin typeface="Segoe UI" panose="020B0502040204020203" pitchFamily="34" charset="0"/>
              <a:cs typeface="Segoe UI" panose="020B0502040204020203" pitchFamily="34" charset="0"/>
            </a:rPr>
            <a:t>Gerçekle</a:t>
          </a:r>
          <a:r>
            <a:rPr lang="en-GB" sz="1400" dirty="0">
              <a:solidFill>
                <a:schemeClr val="tx1"/>
              </a:solidFill>
              <a:latin typeface="Segoe UI" panose="020B0502040204020203" pitchFamily="34" charset="0"/>
              <a:cs typeface="Segoe UI" panose="020B0502040204020203" pitchFamily="34" charset="0"/>
            </a:rPr>
            <a:t> </a:t>
          </a:r>
          <a:r>
            <a:rPr lang="en-GB" sz="1400" dirty="0" err="1">
              <a:solidFill>
                <a:schemeClr val="tx1"/>
              </a:solidFill>
              <a:latin typeface="Segoe UI" panose="020B0502040204020203" pitchFamily="34" charset="0"/>
              <a:cs typeface="Segoe UI" panose="020B0502040204020203" pitchFamily="34" charset="0"/>
            </a:rPr>
            <a:t>yüz</a:t>
          </a:r>
          <a:r>
            <a:rPr lang="en-GB" sz="1400" dirty="0">
              <a:solidFill>
                <a:schemeClr val="tx1"/>
              </a:solidFill>
              <a:latin typeface="Segoe UI" panose="020B0502040204020203" pitchFamily="34" charset="0"/>
              <a:cs typeface="Segoe UI" panose="020B0502040204020203" pitchFamily="34" charset="0"/>
            </a:rPr>
            <a:t> </a:t>
          </a:r>
          <a:r>
            <a:rPr lang="en-GB" sz="1400" dirty="0" err="1">
              <a:solidFill>
                <a:schemeClr val="tx1"/>
              </a:solidFill>
              <a:latin typeface="Segoe UI" panose="020B0502040204020203" pitchFamily="34" charset="0"/>
              <a:cs typeface="Segoe UI" panose="020B0502040204020203" pitchFamily="34" charset="0"/>
            </a:rPr>
            <a:t>yüze</a:t>
          </a:r>
          <a:r>
            <a:rPr lang="en-GB" sz="1400" dirty="0">
              <a:solidFill>
                <a:schemeClr val="tx1"/>
              </a:solidFill>
              <a:latin typeface="Segoe UI" panose="020B0502040204020203" pitchFamily="34" charset="0"/>
              <a:cs typeface="Segoe UI" panose="020B0502040204020203" pitchFamily="34" charset="0"/>
            </a:rPr>
            <a:t> </a:t>
          </a:r>
          <a:r>
            <a:rPr lang="en-GB" sz="1400" dirty="0" err="1">
              <a:solidFill>
                <a:schemeClr val="tx1"/>
              </a:solidFill>
              <a:latin typeface="Segoe UI" panose="020B0502040204020203" pitchFamily="34" charset="0"/>
              <a:cs typeface="Segoe UI" panose="020B0502040204020203" pitchFamily="34" charset="0"/>
            </a:rPr>
            <a:t>gelme</a:t>
          </a:r>
          <a:r>
            <a:rPr lang="en-GB" sz="1400" dirty="0">
              <a:solidFill>
                <a:schemeClr val="tx1"/>
              </a:solidFill>
              <a:latin typeface="Segoe UI" panose="020B0502040204020203" pitchFamily="34" charset="0"/>
              <a:cs typeface="Segoe UI" panose="020B0502040204020203" pitchFamily="34" charset="0"/>
            </a:rPr>
            <a:t>, </a:t>
          </a:r>
          <a:r>
            <a:rPr lang="en-GB" sz="1400" dirty="0" err="1">
              <a:solidFill>
                <a:schemeClr val="tx1"/>
              </a:solidFill>
              <a:latin typeface="Segoe UI" panose="020B0502040204020203" pitchFamily="34" charset="0"/>
              <a:cs typeface="Segoe UI" panose="020B0502040204020203" pitchFamily="34" charset="0"/>
            </a:rPr>
            <a:t>gerçeği</a:t>
          </a:r>
          <a:r>
            <a:rPr lang="en-GB" sz="1400" dirty="0">
              <a:solidFill>
                <a:schemeClr val="tx1"/>
              </a:solidFill>
              <a:latin typeface="Segoe UI" panose="020B0502040204020203" pitchFamily="34" charset="0"/>
              <a:cs typeface="Segoe UI" panose="020B0502040204020203" pitchFamily="34" charset="0"/>
            </a:rPr>
            <a:t> </a:t>
          </a:r>
          <a:r>
            <a:rPr lang="en-GB" sz="1400" dirty="0" err="1">
              <a:solidFill>
                <a:schemeClr val="tx1"/>
              </a:solidFill>
              <a:latin typeface="Segoe UI" panose="020B0502040204020203" pitchFamily="34" charset="0"/>
              <a:cs typeface="Segoe UI" panose="020B0502040204020203" pitchFamily="34" charset="0"/>
            </a:rPr>
            <a:t>bütünleştirme</a:t>
          </a:r>
          <a:r>
            <a:rPr lang="en-GB" sz="1400" dirty="0">
              <a:solidFill>
                <a:schemeClr val="tx1"/>
              </a:solidFill>
              <a:latin typeface="Segoe UI" panose="020B0502040204020203" pitchFamily="34" charset="0"/>
              <a:cs typeface="Segoe UI" panose="020B0502040204020203" pitchFamily="34" charset="0"/>
            </a:rPr>
            <a:t> </a:t>
          </a:r>
          <a:r>
            <a:rPr lang="en-GB" sz="1400" dirty="0" err="1">
              <a:solidFill>
                <a:schemeClr val="tx1"/>
              </a:solidFill>
              <a:latin typeface="Segoe UI" panose="020B0502040204020203" pitchFamily="34" charset="0"/>
              <a:cs typeface="Segoe UI" panose="020B0502040204020203" pitchFamily="34" charset="0"/>
            </a:rPr>
            <a:t>çabaları</a:t>
          </a:r>
          <a:r>
            <a:rPr lang="en-GB" sz="1400" dirty="0">
              <a:solidFill>
                <a:schemeClr val="tx1"/>
              </a:solidFill>
              <a:latin typeface="Segoe UI" panose="020B0502040204020203" pitchFamily="34" charset="0"/>
              <a:cs typeface="Segoe UI" panose="020B0502040204020203" pitchFamily="34" charset="0"/>
            </a:rPr>
            <a:t> </a:t>
          </a:r>
        </a:p>
        <a:p>
          <a:pPr defTabSz="222250">
            <a:lnSpc>
              <a:spcPct val="90000"/>
            </a:lnSpc>
            <a:spcBef>
              <a:spcPct val="0"/>
            </a:spcBef>
            <a:spcAft>
              <a:spcPct val="35000"/>
            </a:spcAft>
          </a:pPr>
          <a:endParaRPr lang="en-GB" sz="1400" dirty="0">
            <a:latin typeface="Segoe UI" panose="020B0502040204020203" pitchFamily="34" charset="0"/>
            <a:cs typeface="Segoe UI" panose="020B0502040204020203" pitchFamily="34" charset="0"/>
          </a:endParaRPr>
        </a:p>
      </dgm:t>
    </dgm:pt>
    <dgm:pt modelId="{7147C547-6221-420D-BDFE-31189D77C4F0}" type="parTrans" cxnId="{ECF34891-5FCF-4B54-A448-DD604DAB7A90}">
      <dgm:prSet/>
      <dgm:spPr/>
      <dgm:t>
        <a:bodyPr/>
        <a:lstStyle/>
        <a:p>
          <a:endParaRPr lang="tr-TR" sz="1400">
            <a:latin typeface="Segoe UI" panose="020B0502040204020203" pitchFamily="34" charset="0"/>
            <a:cs typeface="Segoe UI" panose="020B0502040204020203" pitchFamily="34" charset="0"/>
          </a:endParaRPr>
        </a:p>
      </dgm:t>
    </dgm:pt>
    <dgm:pt modelId="{A0C85F3F-F17A-4F06-8641-9FD38EA32CA6}" type="sibTrans" cxnId="{ECF34891-5FCF-4B54-A448-DD604DAB7A90}">
      <dgm:prSet/>
      <dgm:spPr/>
      <dgm:t>
        <a:bodyPr/>
        <a:lstStyle/>
        <a:p>
          <a:endParaRPr lang="tr-TR" sz="1400">
            <a:latin typeface="Segoe UI" panose="020B0502040204020203" pitchFamily="34" charset="0"/>
            <a:cs typeface="Segoe UI" panose="020B0502040204020203" pitchFamily="34" charset="0"/>
          </a:endParaRPr>
        </a:p>
      </dgm:t>
    </dgm:pt>
    <dgm:pt modelId="{38C11ED9-E58F-4A27-B6F8-B825CF936475}">
      <dgm:prSet custT="1"/>
      <dgm:spPr/>
      <dgm:t>
        <a:bodyPr/>
        <a:lstStyle/>
        <a:p>
          <a:r>
            <a:rPr lang="tr-TR" sz="1400" dirty="0">
              <a:solidFill>
                <a:schemeClr val="tx1"/>
              </a:solidFill>
              <a:latin typeface="Segoe UI" panose="020B0502040204020203" pitchFamily="34" charset="0"/>
              <a:cs typeface="Segoe UI" panose="020B0502040204020203" pitchFamily="34" charset="0"/>
            </a:rPr>
            <a:t>İşlem Fazı: Travma ve geçmişten uzaklaşma</a:t>
          </a:r>
          <a:endParaRPr lang="en-GB" sz="1400" dirty="0">
            <a:solidFill>
              <a:schemeClr val="tx1"/>
            </a:solidFill>
            <a:latin typeface="Segoe UI" panose="020B0502040204020203" pitchFamily="34" charset="0"/>
            <a:cs typeface="Segoe UI" panose="020B0502040204020203" pitchFamily="34" charset="0"/>
          </a:endParaRPr>
        </a:p>
      </dgm:t>
    </dgm:pt>
    <dgm:pt modelId="{1D56DE29-AF37-4E5A-80D2-E8D8FDB3A210}" type="parTrans" cxnId="{3059FBF1-A23A-4AC3-A41B-E8AAF9D212C3}">
      <dgm:prSet/>
      <dgm:spPr/>
      <dgm:t>
        <a:bodyPr/>
        <a:lstStyle/>
        <a:p>
          <a:endParaRPr lang="tr-TR" sz="1400">
            <a:latin typeface="Segoe UI" panose="020B0502040204020203" pitchFamily="34" charset="0"/>
            <a:cs typeface="Segoe UI" panose="020B0502040204020203" pitchFamily="34" charset="0"/>
          </a:endParaRPr>
        </a:p>
      </dgm:t>
    </dgm:pt>
    <dgm:pt modelId="{B3F492D0-A954-46A2-BDC4-AC333674982C}" type="sibTrans" cxnId="{3059FBF1-A23A-4AC3-A41B-E8AAF9D212C3}">
      <dgm:prSet/>
      <dgm:spPr/>
      <dgm:t>
        <a:bodyPr/>
        <a:lstStyle/>
        <a:p>
          <a:endParaRPr lang="tr-TR" sz="1400">
            <a:latin typeface="Segoe UI" panose="020B0502040204020203" pitchFamily="34" charset="0"/>
            <a:cs typeface="Segoe UI" panose="020B0502040204020203" pitchFamily="34" charset="0"/>
          </a:endParaRPr>
        </a:p>
      </dgm:t>
    </dgm:pt>
    <dgm:pt modelId="{0620B9E8-A8F3-4ED7-BB88-6E4CC51E7805}">
      <dgm:prSet custT="1"/>
      <dgm:spPr/>
      <dgm:t>
        <a:bodyPr/>
        <a:lstStyle/>
        <a:p>
          <a:r>
            <a:rPr lang="en-GB" sz="1400" dirty="0" err="1">
              <a:solidFill>
                <a:schemeClr val="tx1"/>
              </a:solidFill>
              <a:latin typeface="Segoe UI" panose="020B0502040204020203" pitchFamily="34" charset="0"/>
              <a:cs typeface="Segoe UI" panose="020B0502040204020203" pitchFamily="34" charset="0"/>
            </a:rPr>
            <a:t>Yeniden</a:t>
          </a:r>
          <a:r>
            <a:rPr lang="en-GB" sz="1400" dirty="0">
              <a:solidFill>
                <a:schemeClr val="tx1"/>
              </a:solidFill>
              <a:latin typeface="Segoe UI" panose="020B0502040204020203" pitchFamily="34" charset="0"/>
              <a:cs typeface="Segoe UI" panose="020B0502040204020203" pitchFamily="34" charset="0"/>
            </a:rPr>
            <a:t> </a:t>
          </a:r>
          <a:r>
            <a:rPr lang="en-GB" sz="1400" dirty="0" err="1">
              <a:solidFill>
                <a:schemeClr val="tx1"/>
              </a:solidFill>
              <a:latin typeface="Segoe UI" panose="020B0502040204020203" pitchFamily="34" charset="0"/>
              <a:cs typeface="Segoe UI" panose="020B0502040204020203" pitchFamily="34" charset="0"/>
            </a:rPr>
            <a:t>Oryantasyon</a:t>
          </a:r>
          <a:r>
            <a:rPr lang="en-GB" sz="1400" dirty="0">
              <a:solidFill>
                <a:schemeClr val="tx1"/>
              </a:solidFill>
              <a:latin typeface="Segoe UI" panose="020B0502040204020203" pitchFamily="34" charset="0"/>
              <a:cs typeface="Segoe UI" panose="020B0502040204020203" pitchFamily="34" charset="0"/>
            </a:rPr>
            <a:t>: </a:t>
          </a:r>
          <a:r>
            <a:rPr lang="en-GB" sz="1400" dirty="0" err="1">
              <a:solidFill>
                <a:schemeClr val="tx1"/>
              </a:solidFill>
              <a:latin typeface="Segoe UI" panose="020B0502040204020203" pitchFamily="34" charset="0"/>
              <a:cs typeface="Segoe UI" panose="020B0502040204020203" pitchFamily="34" charset="0"/>
            </a:rPr>
            <a:t>Benlik</a:t>
          </a:r>
          <a:r>
            <a:rPr lang="en-GB" sz="1400" dirty="0">
              <a:solidFill>
                <a:schemeClr val="tx1"/>
              </a:solidFill>
              <a:latin typeface="Segoe UI" panose="020B0502040204020203" pitchFamily="34" charset="0"/>
              <a:cs typeface="Segoe UI" panose="020B0502040204020203" pitchFamily="34" charset="0"/>
            </a:rPr>
            <a:t> </a:t>
          </a:r>
          <a:r>
            <a:rPr lang="en-GB" sz="1400" dirty="0" err="1">
              <a:solidFill>
                <a:schemeClr val="tx1"/>
              </a:solidFill>
              <a:latin typeface="Segoe UI" panose="020B0502040204020203" pitchFamily="34" charset="0"/>
              <a:cs typeface="Segoe UI" panose="020B0502040204020203" pitchFamily="34" charset="0"/>
            </a:rPr>
            <a:t>saygısı</a:t>
          </a:r>
          <a:r>
            <a:rPr lang="en-GB" sz="1400" dirty="0">
              <a:solidFill>
                <a:schemeClr val="tx1"/>
              </a:solidFill>
              <a:latin typeface="Segoe UI" panose="020B0502040204020203" pitchFamily="34" charset="0"/>
              <a:cs typeface="Segoe UI" panose="020B0502040204020203" pitchFamily="34" charset="0"/>
            </a:rPr>
            <a:t> </a:t>
          </a:r>
          <a:r>
            <a:rPr lang="en-GB" sz="1400" dirty="0" err="1">
              <a:solidFill>
                <a:schemeClr val="tx1"/>
              </a:solidFill>
              <a:latin typeface="Segoe UI" panose="020B0502040204020203" pitchFamily="34" charset="0"/>
              <a:cs typeface="Segoe UI" panose="020B0502040204020203" pitchFamily="34" charset="0"/>
            </a:rPr>
            <a:t>yeniden</a:t>
          </a:r>
          <a:r>
            <a:rPr lang="en-GB" sz="1400" dirty="0">
              <a:solidFill>
                <a:schemeClr val="tx1"/>
              </a:solidFill>
              <a:latin typeface="Segoe UI" panose="020B0502040204020203" pitchFamily="34" charset="0"/>
              <a:cs typeface="Segoe UI" panose="020B0502040204020203" pitchFamily="34" charset="0"/>
            </a:rPr>
            <a:t> </a:t>
          </a:r>
          <a:r>
            <a:rPr lang="en-GB" sz="1400" dirty="0" err="1">
              <a:solidFill>
                <a:schemeClr val="tx1"/>
              </a:solidFill>
              <a:latin typeface="Segoe UI" panose="020B0502040204020203" pitchFamily="34" charset="0"/>
              <a:cs typeface="Segoe UI" panose="020B0502040204020203" pitchFamily="34" charset="0"/>
            </a:rPr>
            <a:t>kazanılır</a:t>
          </a:r>
          <a:r>
            <a:rPr lang="en-GB" sz="1400" dirty="0">
              <a:solidFill>
                <a:schemeClr val="tx1"/>
              </a:solidFill>
              <a:latin typeface="Segoe UI" panose="020B0502040204020203" pitchFamily="34" charset="0"/>
              <a:cs typeface="Segoe UI" panose="020B0502040204020203" pitchFamily="34" charset="0"/>
            </a:rPr>
            <a:t>, </a:t>
          </a:r>
          <a:r>
            <a:rPr lang="en-GB" sz="1400" dirty="0" err="1">
              <a:solidFill>
                <a:schemeClr val="tx1"/>
              </a:solidFill>
              <a:latin typeface="Segoe UI" panose="020B0502040204020203" pitchFamily="34" charset="0"/>
              <a:cs typeface="Segoe UI" panose="020B0502040204020203" pitchFamily="34" charset="0"/>
            </a:rPr>
            <a:t>yeni</a:t>
          </a:r>
          <a:r>
            <a:rPr lang="en-GB" sz="1400" dirty="0">
              <a:solidFill>
                <a:schemeClr val="tx1"/>
              </a:solidFill>
              <a:latin typeface="Segoe UI" panose="020B0502040204020203" pitchFamily="34" charset="0"/>
              <a:cs typeface="Segoe UI" panose="020B0502040204020203" pitchFamily="34" charset="0"/>
            </a:rPr>
            <a:t> </a:t>
          </a:r>
          <a:r>
            <a:rPr lang="en-GB" sz="1400" dirty="0" err="1">
              <a:solidFill>
                <a:schemeClr val="tx1"/>
              </a:solidFill>
              <a:latin typeface="Segoe UI" panose="020B0502040204020203" pitchFamily="34" charset="0"/>
              <a:cs typeface="Segoe UI" panose="020B0502040204020203" pitchFamily="34" charset="0"/>
            </a:rPr>
            <a:t>ilişkiler</a:t>
          </a:r>
          <a:r>
            <a:rPr lang="en-GB" sz="1400" dirty="0">
              <a:solidFill>
                <a:schemeClr val="tx1"/>
              </a:solidFill>
              <a:latin typeface="Segoe UI" panose="020B0502040204020203" pitchFamily="34" charset="0"/>
              <a:cs typeface="Segoe UI" panose="020B0502040204020203" pitchFamily="34" charset="0"/>
            </a:rPr>
            <a:t> </a:t>
          </a:r>
          <a:r>
            <a:rPr lang="en-GB" sz="1400" dirty="0" err="1">
              <a:solidFill>
                <a:schemeClr val="tx1"/>
              </a:solidFill>
              <a:latin typeface="Segoe UI" panose="020B0502040204020203" pitchFamily="34" charset="0"/>
              <a:cs typeface="Segoe UI" panose="020B0502040204020203" pitchFamily="34" charset="0"/>
            </a:rPr>
            <a:t>kurulur</a:t>
          </a:r>
          <a:r>
            <a:rPr lang="en-GB" sz="1400" dirty="0">
              <a:solidFill>
                <a:schemeClr val="tx1"/>
              </a:solidFill>
              <a:latin typeface="Segoe UI" panose="020B0502040204020203" pitchFamily="34" charset="0"/>
              <a:cs typeface="Segoe UI" panose="020B0502040204020203" pitchFamily="34" charset="0"/>
            </a:rPr>
            <a:t>.</a:t>
          </a:r>
        </a:p>
      </dgm:t>
    </dgm:pt>
    <dgm:pt modelId="{247949A9-ACFE-4203-800C-30B9CA011379}" type="parTrans" cxnId="{E5603B7A-8FC5-45A0-8ACC-0621B840DFEE}">
      <dgm:prSet/>
      <dgm:spPr/>
      <dgm:t>
        <a:bodyPr/>
        <a:lstStyle/>
        <a:p>
          <a:endParaRPr lang="tr-TR" sz="1400">
            <a:latin typeface="Segoe UI" panose="020B0502040204020203" pitchFamily="34" charset="0"/>
            <a:cs typeface="Segoe UI" panose="020B0502040204020203" pitchFamily="34" charset="0"/>
          </a:endParaRPr>
        </a:p>
      </dgm:t>
    </dgm:pt>
    <dgm:pt modelId="{2160F4B2-9BB4-4186-9C84-A6AF5D929E18}" type="sibTrans" cxnId="{E5603B7A-8FC5-45A0-8ACC-0621B840DFEE}">
      <dgm:prSet/>
      <dgm:spPr/>
      <dgm:t>
        <a:bodyPr/>
        <a:lstStyle/>
        <a:p>
          <a:endParaRPr lang="tr-TR" sz="1400">
            <a:latin typeface="Segoe UI" panose="020B0502040204020203" pitchFamily="34" charset="0"/>
            <a:cs typeface="Segoe UI" panose="020B0502040204020203" pitchFamily="34" charset="0"/>
          </a:endParaRPr>
        </a:p>
      </dgm:t>
    </dgm:pt>
    <dgm:pt modelId="{C601B0D8-7329-A94F-B5C4-09E3620462DE}" type="pres">
      <dgm:prSet presAssocID="{20664EA8-1962-7D4F-A526-AD0ED683D34F}" presName="hierChild1" presStyleCnt="0">
        <dgm:presLayoutVars>
          <dgm:orgChart val="1"/>
          <dgm:chPref val="1"/>
          <dgm:dir/>
          <dgm:animOne val="branch"/>
          <dgm:animLvl val="lvl"/>
          <dgm:resizeHandles/>
        </dgm:presLayoutVars>
      </dgm:prSet>
      <dgm:spPr/>
    </dgm:pt>
    <dgm:pt modelId="{68B69411-B64D-0345-8B54-1183FE89BD46}" type="pres">
      <dgm:prSet presAssocID="{C99A0A3F-A9E0-2640-80B2-4DDF05ECB8A4}" presName="hierRoot1" presStyleCnt="0">
        <dgm:presLayoutVars>
          <dgm:hierBranch val="init"/>
        </dgm:presLayoutVars>
      </dgm:prSet>
      <dgm:spPr/>
    </dgm:pt>
    <dgm:pt modelId="{53F675B9-22A7-6C47-9F10-6D3255BE334E}" type="pres">
      <dgm:prSet presAssocID="{C99A0A3F-A9E0-2640-80B2-4DDF05ECB8A4}" presName="rootComposite1" presStyleCnt="0"/>
      <dgm:spPr/>
    </dgm:pt>
    <dgm:pt modelId="{491B6F2D-670A-D344-8E12-45CEAD6CD007}" type="pres">
      <dgm:prSet presAssocID="{C99A0A3F-A9E0-2640-80B2-4DDF05ECB8A4}" presName="rootText1" presStyleLbl="node0" presStyleIdx="0" presStyleCnt="1" custScaleX="276010" custScaleY="103399" custLinFactNeighborX="-1182" custLinFactNeighborY="-34720">
        <dgm:presLayoutVars>
          <dgm:chPref val="3"/>
        </dgm:presLayoutVars>
      </dgm:prSet>
      <dgm:spPr/>
    </dgm:pt>
    <dgm:pt modelId="{85F89D8A-F68D-9143-BF16-1071BFD91B9E}" type="pres">
      <dgm:prSet presAssocID="{C99A0A3F-A9E0-2640-80B2-4DDF05ECB8A4}" presName="rootConnector1" presStyleLbl="node1" presStyleIdx="0" presStyleCnt="0"/>
      <dgm:spPr/>
    </dgm:pt>
    <dgm:pt modelId="{2ACB511D-1E1B-7B4E-9750-CB7758AB5977}" type="pres">
      <dgm:prSet presAssocID="{C99A0A3F-A9E0-2640-80B2-4DDF05ECB8A4}" presName="hierChild2" presStyleCnt="0"/>
      <dgm:spPr/>
    </dgm:pt>
    <dgm:pt modelId="{72632D8E-91C0-7546-925D-3A260C1676D0}" type="pres">
      <dgm:prSet presAssocID="{F6CCF87A-3330-B045-BFA1-4D7B3DEC55C0}" presName="Name37" presStyleLbl="parChTrans1D2" presStyleIdx="0" presStyleCnt="2"/>
      <dgm:spPr/>
    </dgm:pt>
    <dgm:pt modelId="{6437F59A-C170-3742-96E4-1EB2C45F8A18}" type="pres">
      <dgm:prSet presAssocID="{75E557FB-4FBA-8E42-A3BE-77072F3DE57A}" presName="hierRoot2" presStyleCnt="0">
        <dgm:presLayoutVars>
          <dgm:hierBranch val="init"/>
        </dgm:presLayoutVars>
      </dgm:prSet>
      <dgm:spPr/>
    </dgm:pt>
    <dgm:pt modelId="{BC8729D1-179F-4746-B5EE-BC00F7DB942D}" type="pres">
      <dgm:prSet presAssocID="{75E557FB-4FBA-8E42-A3BE-77072F3DE57A}" presName="rootComposite" presStyleCnt="0"/>
      <dgm:spPr/>
    </dgm:pt>
    <dgm:pt modelId="{7EF95147-ED33-A64A-B19B-95C101B8E45F}" type="pres">
      <dgm:prSet presAssocID="{75E557FB-4FBA-8E42-A3BE-77072F3DE57A}" presName="rootText" presStyleLbl="node2" presStyleIdx="0" presStyleCnt="2" custScaleX="245983" custScaleY="215058" custLinFactNeighborX="4728" custLinFactNeighborY="-1397">
        <dgm:presLayoutVars>
          <dgm:chPref val="3"/>
        </dgm:presLayoutVars>
      </dgm:prSet>
      <dgm:spPr/>
    </dgm:pt>
    <dgm:pt modelId="{39E023D7-8737-F54E-9518-470686FAB1D3}" type="pres">
      <dgm:prSet presAssocID="{75E557FB-4FBA-8E42-A3BE-77072F3DE57A}" presName="rootConnector" presStyleLbl="node2" presStyleIdx="0" presStyleCnt="2"/>
      <dgm:spPr/>
    </dgm:pt>
    <dgm:pt modelId="{8037B24E-1D69-3C49-A5DF-E4BF799FA1F5}" type="pres">
      <dgm:prSet presAssocID="{75E557FB-4FBA-8E42-A3BE-77072F3DE57A}" presName="hierChild4" presStyleCnt="0"/>
      <dgm:spPr/>
    </dgm:pt>
    <dgm:pt modelId="{542A49CD-B6C3-4648-81A2-9B3ADE9AB09D}" type="pres">
      <dgm:prSet presAssocID="{3266FAA8-6778-46CD-9CE4-206F3D908FF0}" presName="Name37" presStyleLbl="parChTrans1D3" presStyleIdx="0" presStyleCnt="4"/>
      <dgm:spPr/>
    </dgm:pt>
    <dgm:pt modelId="{4071A60D-0B58-475C-9CAE-B26DA7284B2F}" type="pres">
      <dgm:prSet presAssocID="{39608194-8765-424C-BC1A-9688701724BB}" presName="hierRoot2" presStyleCnt="0">
        <dgm:presLayoutVars>
          <dgm:hierBranch val="init"/>
        </dgm:presLayoutVars>
      </dgm:prSet>
      <dgm:spPr/>
    </dgm:pt>
    <dgm:pt modelId="{50494D43-F4FC-4355-A15E-F3BEE5BBE471}" type="pres">
      <dgm:prSet presAssocID="{39608194-8765-424C-BC1A-9688701724BB}" presName="rootComposite" presStyleCnt="0"/>
      <dgm:spPr/>
    </dgm:pt>
    <dgm:pt modelId="{D7B60762-226F-464A-B034-074F80DE3016}" type="pres">
      <dgm:prSet presAssocID="{39608194-8765-424C-BC1A-9688701724BB}" presName="rootText" presStyleLbl="node3" presStyleIdx="0" presStyleCnt="4" custScaleX="412208" custScaleY="153708">
        <dgm:presLayoutVars>
          <dgm:chPref val="3"/>
        </dgm:presLayoutVars>
      </dgm:prSet>
      <dgm:spPr/>
    </dgm:pt>
    <dgm:pt modelId="{97BF8BB8-6BB5-4AAA-AA25-D92CC7FCA860}" type="pres">
      <dgm:prSet presAssocID="{39608194-8765-424C-BC1A-9688701724BB}" presName="rootConnector" presStyleLbl="node3" presStyleIdx="0" presStyleCnt="4"/>
      <dgm:spPr/>
    </dgm:pt>
    <dgm:pt modelId="{2B56970D-3899-446B-8EC0-9A94A1AD0A53}" type="pres">
      <dgm:prSet presAssocID="{39608194-8765-424C-BC1A-9688701724BB}" presName="hierChild4" presStyleCnt="0"/>
      <dgm:spPr/>
    </dgm:pt>
    <dgm:pt modelId="{71682099-E10E-4EB2-B52A-C74CE6F6B9C1}" type="pres">
      <dgm:prSet presAssocID="{39608194-8765-424C-BC1A-9688701724BB}" presName="hierChild5" presStyleCnt="0"/>
      <dgm:spPr/>
    </dgm:pt>
    <dgm:pt modelId="{1B789F21-BEBB-458F-8C36-15AD1190E6A5}" type="pres">
      <dgm:prSet presAssocID="{7147C547-6221-420D-BDFE-31189D77C4F0}" presName="Name37" presStyleLbl="parChTrans1D3" presStyleIdx="1" presStyleCnt="4"/>
      <dgm:spPr/>
    </dgm:pt>
    <dgm:pt modelId="{644EB450-0746-4DC0-AA4E-C8F0FA05CC52}" type="pres">
      <dgm:prSet presAssocID="{B95C45E8-F2A9-4B0D-B62A-BD9F44FFCD8C}" presName="hierRoot2" presStyleCnt="0">
        <dgm:presLayoutVars>
          <dgm:hierBranch val="init"/>
        </dgm:presLayoutVars>
      </dgm:prSet>
      <dgm:spPr/>
    </dgm:pt>
    <dgm:pt modelId="{63FDC262-5FB1-4CB2-9AD0-C07CBC6EF660}" type="pres">
      <dgm:prSet presAssocID="{B95C45E8-F2A9-4B0D-B62A-BD9F44FFCD8C}" presName="rootComposite" presStyleCnt="0"/>
      <dgm:spPr/>
    </dgm:pt>
    <dgm:pt modelId="{86165DAA-807E-43EB-A60A-C19429C345D7}" type="pres">
      <dgm:prSet presAssocID="{B95C45E8-F2A9-4B0D-B62A-BD9F44FFCD8C}" presName="rootText" presStyleLbl="node3" presStyleIdx="1" presStyleCnt="4" custScaleX="417684" custScaleY="128335">
        <dgm:presLayoutVars>
          <dgm:chPref val="3"/>
        </dgm:presLayoutVars>
      </dgm:prSet>
      <dgm:spPr/>
    </dgm:pt>
    <dgm:pt modelId="{723A4C5A-EE30-4849-8024-480E1EC01306}" type="pres">
      <dgm:prSet presAssocID="{B95C45E8-F2A9-4B0D-B62A-BD9F44FFCD8C}" presName="rootConnector" presStyleLbl="node3" presStyleIdx="1" presStyleCnt="4"/>
      <dgm:spPr/>
    </dgm:pt>
    <dgm:pt modelId="{B2EA4F23-8298-4EFF-802F-48839E05F912}" type="pres">
      <dgm:prSet presAssocID="{B95C45E8-F2A9-4B0D-B62A-BD9F44FFCD8C}" presName="hierChild4" presStyleCnt="0"/>
      <dgm:spPr/>
    </dgm:pt>
    <dgm:pt modelId="{394902BC-DDDF-49EF-84FF-74133A0AAE06}" type="pres">
      <dgm:prSet presAssocID="{B95C45E8-F2A9-4B0D-B62A-BD9F44FFCD8C}" presName="hierChild5" presStyleCnt="0"/>
      <dgm:spPr/>
    </dgm:pt>
    <dgm:pt modelId="{B4355ACB-4EA3-46CD-B38A-DF29F0687BEF}" type="pres">
      <dgm:prSet presAssocID="{1D56DE29-AF37-4E5A-80D2-E8D8FDB3A210}" presName="Name37" presStyleLbl="parChTrans1D3" presStyleIdx="2" presStyleCnt="4"/>
      <dgm:spPr/>
    </dgm:pt>
    <dgm:pt modelId="{6C672305-A7AA-4D40-B602-8A894231C9D4}" type="pres">
      <dgm:prSet presAssocID="{38C11ED9-E58F-4A27-B6F8-B825CF936475}" presName="hierRoot2" presStyleCnt="0">
        <dgm:presLayoutVars>
          <dgm:hierBranch val="init"/>
        </dgm:presLayoutVars>
      </dgm:prSet>
      <dgm:spPr/>
    </dgm:pt>
    <dgm:pt modelId="{8B738F35-BE0F-47ED-B003-D5310A170876}" type="pres">
      <dgm:prSet presAssocID="{38C11ED9-E58F-4A27-B6F8-B825CF936475}" presName="rootComposite" presStyleCnt="0"/>
      <dgm:spPr/>
    </dgm:pt>
    <dgm:pt modelId="{2BAB0FF8-E08D-40BA-A887-EAEB1AA1E930}" type="pres">
      <dgm:prSet presAssocID="{38C11ED9-E58F-4A27-B6F8-B825CF936475}" presName="rootText" presStyleLbl="node3" presStyleIdx="2" presStyleCnt="4" custScaleX="419222" custScaleY="115868">
        <dgm:presLayoutVars>
          <dgm:chPref val="3"/>
        </dgm:presLayoutVars>
      </dgm:prSet>
      <dgm:spPr/>
    </dgm:pt>
    <dgm:pt modelId="{933519FA-2766-4099-ABD0-C5AE74003809}" type="pres">
      <dgm:prSet presAssocID="{38C11ED9-E58F-4A27-B6F8-B825CF936475}" presName="rootConnector" presStyleLbl="node3" presStyleIdx="2" presStyleCnt="4"/>
      <dgm:spPr/>
    </dgm:pt>
    <dgm:pt modelId="{F892F68F-2B57-4C66-B528-2751BD274BC8}" type="pres">
      <dgm:prSet presAssocID="{38C11ED9-E58F-4A27-B6F8-B825CF936475}" presName="hierChild4" presStyleCnt="0"/>
      <dgm:spPr/>
    </dgm:pt>
    <dgm:pt modelId="{BEA01DB4-201D-446C-A52E-B6C9AF45A0A9}" type="pres">
      <dgm:prSet presAssocID="{38C11ED9-E58F-4A27-B6F8-B825CF936475}" presName="hierChild5" presStyleCnt="0"/>
      <dgm:spPr/>
    </dgm:pt>
    <dgm:pt modelId="{698FCED7-AB3E-4764-8096-00689D201E52}" type="pres">
      <dgm:prSet presAssocID="{247949A9-ACFE-4203-800C-30B9CA011379}" presName="Name37" presStyleLbl="parChTrans1D3" presStyleIdx="3" presStyleCnt="4"/>
      <dgm:spPr/>
    </dgm:pt>
    <dgm:pt modelId="{4246E6BE-DC7E-4D31-92BD-E26D45C0F802}" type="pres">
      <dgm:prSet presAssocID="{0620B9E8-A8F3-4ED7-BB88-6E4CC51E7805}" presName="hierRoot2" presStyleCnt="0">
        <dgm:presLayoutVars>
          <dgm:hierBranch val="init"/>
        </dgm:presLayoutVars>
      </dgm:prSet>
      <dgm:spPr/>
    </dgm:pt>
    <dgm:pt modelId="{93C9A075-5BAD-4ABF-B141-69A5E6B06B74}" type="pres">
      <dgm:prSet presAssocID="{0620B9E8-A8F3-4ED7-BB88-6E4CC51E7805}" presName="rootComposite" presStyleCnt="0"/>
      <dgm:spPr/>
    </dgm:pt>
    <dgm:pt modelId="{B8846C9A-509B-46B4-A74A-B0C662A6B151}" type="pres">
      <dgm:prSet presAssocID="{0620B9E8-A8F3-4ED7-BB88-6E4CC51E7805}" presName="rootText" presStyleLbl="node3" presStyleIdx="3" presStyleCnt="4" custScaleX="417803">
        <dgm:presLayoutVars>
          <dgm:chPref val="3"/>
        </dgm:presLayoutVars>
      </dgm:prSet>
      <dgm:spPr/>
    </dgm:pt>
    <dgm:pt modelId="{E93B65E0-5DFE-4AE0-A76C-F4BB7EF3A709}" type="pres">
      <dgm:prSet presAssocID="{0620B9E8-A8F3-4ED7-BB88-6E4CC51E7805}" presName="rootConnector" presStyleLbl="node3" presStyleIdx="3" presStyleCnt="4"/>
      <dgm:spPr/>
    </dgm:pt>
    <dgm:pt modelId="{5895D4F5-8E91-49E9-944E-E5ECBEB38D0A}" type="pres">
      <dgm:prSet presAssocID="{0620B9E8-A8F3-4ED7-BB88-6E4CC51E7805}" presName="hierChild4" presStyleCnt="0"/>
      <dgm:spPr/>
    </dgm:pt>
    <dgm:pt modelId="{679C05BB-19C2-4495-A518-D6CAC295C65A}" type="pres">
      <dgm:prSet presAssocID="{0620B9E8-A8F3-4ED7-BB88-6E4CC51E7805}" presName="hierChild5" presStyleCnt="0"/>
      <dgm:spPr/>
    </dgm:pt>
    <dgm:pt modelId="{48AF10F7-C6E7-144D-AE5E-EA2F0123F2AA}" type="pres">
      <dgm:prSet presAssocID="{75E557FB-4FBA-8E42-A3BE-77072F3DE57A}" presName="hierChild5" presStyleCnt="0"/>
      <dgm:spPr/>
    </dgm:pt>
    <dgm:pt modelId="{D15B7B1D-C497-7A45-898F-957385DDB905}" type="pres">
      <dgm:prSet presAssocID="{4049994E-BA33-6B43-B1F4-F21035E266BB}" presName="Name37" presStyleLbl="parChTrans1D2" presStyleIdx="1" presStyleCnt="2"/>
      <dgm:spPr/>
    </dgm:pt>
    <dgm:pt modelId="{1E7FB6A7-1B67-C44E-8377-D701B67F5490}" type="pres">
      <dgm:prSet presAssocID="{4F45181A-BBBF-504B-9932-5368C1722529}" presName="hierRoot2" presStyleCnt="0">
        <dgm:presLayoutVars>
          <dgm:hierBranch val="init"/>
        </dgm:presLayoutVars>
      </dgm:prSet>
      <dgm:spPr/>
    </dgm:pt>
    <dgm:pt modelId="{014EAE82-7E4D-9840-B0F6-27CA4045CC56}" type="pres">
      <dgm:prSet presAssocID="{4F45181A-BBBF-504B-9932-5368C1722529}" presName="rootComposite" presStyleCnt="0"/>
      <dgm:spPr/>
    </dgm:pt>
    <dgm:pt modelId="{262553CF-030B-894D-8DB5-7D3E2027303C}" type="pres">
      <dgm:prSet presAssocID="{4F45181A-BBBF-504B-9932-5368C1722529}" presName="rootText" presStyleLbl="node2" presStyleIdx="1" presStyleCnt="2" custScaleX="225625" custScaleY="218166" custLinFactNeighborX="32631" custLinFactNeighborY="-1180">
        <dgm:presLayoutVars>
          <dgm:chPref val="3"/>
        </dgm:presLayoutVars>
      </dgm:prSet>
      <dgm:spPr/>
    </dgm:pt>
    <dgm:pt modelId="{9774AC70-1372-0248-AD95-C0807A80C935}" type="pres">
      <dgm:prSet presAssocID="{4F45181A-BBBF-504B-9932-5368C1722529}" presName="rootConnector" presStyleLbl="node2" presStyleIdx="1" presStyleCnt="2"/>
      <dgm:spPr/>
    </dgm:pt>
    <dgm:pt modelId="{0757E99D-BC92-2E44-8822-62D01BA40238}" type="pres">
      <dgm:prSet presAssocID="{4F45181A-BBBF-504B-9932-5368C1722529}" presName="hierChild4" presStyleCnt="0"/>
      <dgm:spPr/>
    </dgm:pt>
    <dgm:pt modelId="{5B3376C9-48AC-7E44-A201-4BC4E1365CDD}" type="pres">
      <dgm:prSet presAssocID="{4F45181A-BBBF-504B-9932-5368C1722529}" presName="hierChild5" presStyleCnt="0"/>
      <dgm:spPr/>
    </dgm:pt>
    <dgm:pt modelId="{CE1AC039-B376-6F4D-BF3E-F070246EFD0B}" type="pres">
      <dgm:prSet presAssocID="{C99A0A3F-A9E0-2640-80B2-4DDF05ECB8A4}" presName="hierChild3" presStyleCnt="0"/>
      <dgm:spPr/>
    </dgm:pt>
  </dgm:ptLst>
  <dgm:cxnLst>
    <dgm:cxn modelId="{F3159C02-FFD9-7949-89AF-54B5F943FA37}" srcId="{20664EA8-1962-7D4F-A526-AD0ED683D34F}" destId="{C99A0A3F-A9E0-2640-80B2-4DDF05ECB8A4}" srcOrd="0" destOrd="0" parTransId="{44C9777A-B765-AC4F-BE2D-42B4298C9256}" sibTransId="{F687180E-A9F7-AE4E-83C6-694654620650}"/>
    <dgm:cxn modelId="{7B5CCA12-BA5C-3846-8E21-5F40025B0170}" type="presOf" srcId="{20664EA8-1962-7D4F-A526-AD0ED683D34F}" destId="{C601B0D8-7329-A94F-B5C4-09E3620462DE}" srcOrd="0" destOrd="0" presId="urn:microsoft.com/office/officeart/2005/8/layout/orgChart1"/>
    <dgm:cxn modelId="{3F6FD618-B105-4A2D-925F-C3C9C33B0943}" type="presOf" srcId="{3266FAA8-6778-46CD-9CE4-206F3D908FF0}" destId="{542A49CD-B6C3-4648-81A2-9B3ADE9AB09D}" srcOrd="0" destOrd="0" presId="urn:microsoft.com/office/officeart/2005/8/layout/orgChart1"/>
    <dgm:cxn modelId="{9C29D420-E061-3E4B-A28C-8ECF50C1CC89}" type="presOf" srcId="{4F45181A-BBBF-504B-9932-5368C1722529}" destId="{262553CF-030B-894D-8DB5-7D3E2027303C}" srcOrd="0" destOrd="0" presId="urn:microsoft.com/office/officeart/2005/8/layout/orgChart1"/>
    <dgm:cxn modelId="{99AE4521-98A8-4119-99DE-75AB57601B46}" type="presOf" srcId="{39608194-8765-424C-BC1A-9688701724BB}" destId="{97BF8BB8-6BB5-4AAA-AA25-D92CC7FCA860}" srcOrd="1" destOrd="0" presId="urn:microsoft.com/office/officeart/2005/8/layout/orgChart1"/>
    <dgm:cxn modelId="{21A4E72E-9C8A-7943-A468-DEE47B3FF4C2}" type="presOf" srcId="{4F45181A-BBBF-504B-9932-5368C1722529}" destId="{9774AC70-1372-0248-AD95-C0807A80C935}" srcOrd="1" destOrd="0" presId="urn:microsoft.com/office/officeart/2005/8/layout/orgChart1"/>
    <dgm:cxn modelId="{9EE74131-4263-4D6F-8CC1-A281D1098400}" type="presOf" srcId="{1D56DE29-AF37-4E5A-80D2-E8D8FDB3A210}" destId="{B4355ACB-4EA3-46CD-B38A-DF29F0687BEF}" srcOrd="0" destOrd="0" presId="urn:microsoft.com/office/officeart/2005/8/layout/orgChart1"/>
    <dgm:cxn modelId="{78F1FB39-AAAB-4E59-9A7C-E092BAEC595D}" type="presOf" srcId="{0620B9E8-A8F3-4ED7-BB88-6E4CC51E7805}" destId="{E93B65E0-5DFE-4AE0-A76C-F4BB7EF3A709}" srcOrd="1" destOrd="0" presId="urn:microsoft.com/office/officeart/2005/8/layout/orgChart1"/>
    <dgm:cxn modelId="{B9ABB13F-2492-2A4C-8B57-7D037F45B955}" srcId="{C99A0A3F-A9E0-2640-80B2-4DDF05ECB8A4}" destId="{75E557FB-4FBA-8E42-A3BE-77072F3DE57A}" srcOrd="0" destOrd="0" parTransId="{F6CCF87A-3330-B045-BFA1-4D7B3DEC55C0}" sibTransId="{31314DF0-B2E8-5049-AEB6-3AD8DF459D18}"/>
    <dgm:cxn modelId="{DB02CA5B-31FE-B741-8621-2B987BDF85CB}" type="presOf" srcId="{C99A0A3F-A9E0-2640-80B2-4DDF05ECB8A4}" destId="{85F89D8A-F68D-9143-BF16-1071BFD91B9E}" srcOrd="1" destOrd="0" presId="urn:microsoft.com/office/officeart/2005/8/layout/orgChart1"/>
    <dgm:cxn modelId="{CAF9C14D-BDA4-4876-A200-B047388F2DBC}" type="presOf" srcId="{B95C45E8-F2A9-4B0D-B62A-BD9F44FFCD8C}" destId="{723A4C5A-EE30-4849-8024-480E1EC01306}" srcOrd="1" destOrd="0" presId="urn:microsoft.com/office/officeart/2005/8/layout/orgChart1"/>
    <dgm:cxn modelId="{CC013955-6359-954B-891F-BDA816019B87}" type="presOf" srcId="{F6CCF87A-3330-B045-BFA1-4D7B3DEC55C0}" destId="{72632D8E-91C0-7546-925D-3A260C1676D0}" srcOrd="0" destOrd="0" presId="urn:microsoft.com/office/officeart/2005/8/layout/orgChart1"/>
    <dgm:cxn modelId="{EE067077-BC19-437D-A661-C2789A5CFE32}" type="presOf" srcId="{247949A9-ACFE-4203-800C-30B9CA011379}" destId="{698FCED7-AB3E-4764-8096-00689D201E52}" srcOrd="0" destOrd="0" presId="urn:microsoft.com/office/officeart/2005/8/layout/orgChart1"/>
    <dgm:cxn modelId="{E5603B7A-8FC5-45A0-8ACC-0621B840DFEE}" srcId="{75E557FB-4FBA-8E42-A3BE-77072F3DE57A}" destId="{0620B9E8-A8F3-4ED7-BB88-6E4CC51E7805}" srcOrd="3" destOrd="0" parTransId="{247949A9-ACFE-4203-800C-30B9CA011379}" sibTransId="{2160F4B2-9BB4-4186-9C84-A6AF5D929E18}"/>
    <dgm:cxn modelId="{7F28888E-8CBC-5646-B377-6CF19ABD88E6}" type="presOf" srcId="{75E557FB-4FBA-8E42-A3BE-77072F3DE57A}" destId="{39E023D7-8737-F54E-9518-470686FAB1D3}" srcOrd="1" destOrd="0" presId="urn:microsoft.com/office/officeart/2005/8/layout/orgChart1"/>
    <dgm:cxn modelId="{ECF34891-5FCF-4B54-A448-DD604DAB7A90}" srcId="{75E557FB-4FBA-8E42-A3BE-77072F3DE57A}" destId="{B95C45E8-F2A9-4B0D-B62A-BD9F44FFCD8C}" srcOrd="1" destOrd="0" parTransId="{7147C547-6221-420D-BDFE-31189D77C4F0}" sibTransId="{A0C85F3F-F17A-4F06-8641-9FD38EA32CA6}"/>
    <dgm:cxn modelId="{1EC2839C-5A97-47DD-859A-CDF2246DDEEB}" type="presOf" srcId="{B95C45E8-F2A9-4B0D-B62A-BD9F44FFCD8C}" destId="{86165DAA-807E-43EB-A60A-C19429C345D7}" srcOrd="0" destOrd="0" presId="urn:microsoft.com/office/officeart/2005/8/layout/orgChart1"/>
    <dgm:cxn modelId="{352BA2AF-0E97-4771-8C13-95F516F671CE}" type="presOf" srcId="{0620B9E8-A8F3-4ED7-BB88-6E4CC51E7805}" destId="{B8846C9A-509B-46B4-A74A-B0C662A6B151}" srcOrd="0" destOrd="0" presId="urn:microsoft.com/office/officeart/2005/8/layout/orgChart1"/>
    <dgm:cxn modelId="{B0F991C3-2A00-C746-AA4C-47B7BDD55269}" type="presOf" srcId="{75E557FB-4FBA-8E42-A3BE-77072F3DE57A}" destId="{7EF95147-ED33-A64A-B19B-95C101B8E45F}" srcOrd="0" destOrd="0" presId="urn:microsoft.com/office/officeart/2005/8/layout/orgChart1"/>
    <dgm:cxn modelId="{0ACF8FD2-EAA4-46E7-90D5-D0C961F97C1E}" type="presOf" srcId="{38C11ED9-E58F-4A27-B6F8-B825CF936475}" destId="{933519FA-2766-4099-ABD0-C5AE74003809}" srcOrd="1" destOrd="0" presId="urn:microsoft.com/office/officeart/2005/8/layout/orgChart1"/>
    <dgm:cxn modelId="{87564FD5-C76F-4A5B-AF77-0BB4CDDF6C49}" srcId="{75E557FB-4FBA-8E42-A3BE-77072F3DE57A}" destId="{39608194-8765-424C-BC1A-9688701724BB}" srcOrd="0" destOrd="0" parTransId="{3266FAA8-6778-46CD-9CE4-206F3D908FF0}" sibTransId="{E503480A-F5F9-4914-B3F5-5AB1F98A6B81}"/>
    <dgm:cxn modelId="{AA76E5DE-4CDC-1942-9082-9BFCC18B61B1}" type="presOf" srcId="{4049994E-BA33-6B43-B1F4-F21035E266BB}" destId="{D15B7B1D-C497-7A45-898F-957385DDB905}" srcOrd="0" destOrd="0" presId="urn:microsoft.com/office/officeart/2005/8/layout/orgChart1"/>
    <dgm:cxn modelId="{DCE767EA-981E-4A4E-BD40-731BA7A94C3E}" type="presOf" srcId="{C99A0A3F-A9E0-2640-80B2-4DDF05ECB8A4}" destId="{491B6F2D-670A-D344-8E12-45CEAD6CD007}" srcOrd="0" destOrd="0" presId="urn:microsoft.com/office/officeart/2005/8/layout/orgChart1"/>
    <dgm:cxn modelId="{58A7FCED-B4E4-4B3E-8989-7F0277B0B9D9}" type="presOf" srcId="{39608194-8765-424C-BC1A-9688701724BB}" destId="{D7B60762-226F-464A-B034-074F80DE3016}" srcOrd="0" destOrd="0" presId="urn:microsoft.com/office/officeart/2005/8/layout/orgChart1"/>
    <dgm:cxn modelId="{091439F0-D456-4A7F-BB91-D8EEBA84B0E9}" type="presOf" srcId="{38C11ED9-E58F-4A27-B6F8-B825CF936475}" destId="{2BAB0FF8-E08D-40BA-A887-EAEB1AA1E930}" srcOrd="0" destOrd="0" presId="urn:microsoft.com/office/officeart/2005/8/layout/orgChart1"/>
    <dgm:cxn modelId="{0F44C7F1-F124-472D-BC4C-13A81C4BCCD7}" type="presOf" srcId="{7147C547-6221-420D-BDFE-31189D77C4F0}" destId="{1B789F21-BEBB-458F-8C36-15AD1190E6A5}" srcOrd="0" destOrd="0" presId="urn:microsoft.com/office/officeart/2005/8/layout/orgChart1"/>
    <dgm:cxn modelId="{3059FBF1-A23A-4AC3-A41B-E8AAF9D212C3}" srcId="{75E557FB-4FBA-8E42-A3BE-77072F3DE57A}" destId="{38C11ED9-E58F-4A27-B6F8-B825CF936475}" srcOrd="2" destOrd="0" parTransId="{1D56DE29-AF37-4E5A-80D2-E8D8FDB3A210}" sibTransId="{B3F492D0-A954-46A2-BDC4-AC333674982C}"/>
    <dgm:cxn modelId="{C637FBFA-4426-7449-BCD4-6032A3DC4F1D}" srcId="{C99A0A3F-A9E0-2640-80B2-4DDF05ECB8A4}" destId="{4F45181A-BBBF-504B-9932-5368C1722529}" srcOrd="1" destOrd="0" parTransId="{4049994E-BA33-6B43-B1F4-F21035E266BB}" sibTransId="{68DA9E41-B40C-2E4B-8F44-0F128E5F148B}"/>
    <dgm:cxn modelId="{52F1066D-9AED-1D4F-B26F-82A6EF2FD26D}" type="presParOf" srcId="{C601B0D8-7329-A94F-B5C4-09E3620462DE}" destId="{68B69411-B64D-0345-8B54-1183FE89BD46}" srcOrd="0" destOrd="0" presId="urn:microsoft.com/office/officeart/2005/8/layout/orgChart1"/>
    <dgm:cxn modelId="{25322016-18B6-BD42-9980-4215912A91C3}" type="presParOf" srcId="{68B69411-B64D-0345-8B54-1183FE89BD46}" destId="{53F675B9-22A7-6C47-9F10-6D3255BE334E}" srcOrd="0" destOrd="0" presId="urn:microsoft.com/office/officeart/2005/8/layout/orgChart1"/>
    <dgm:cxn modelId="{A459FE9F-D99A-FA4A-9BE7-CE1E85F18FF2}" type="presParOf" srcId="{53F675B9-22A7-6C47-9F10-6D3255BE334E}" destId="{491B6F2D-670A-D344-8E12-45CEAD6CD007}" srcOrd="0" destOrd="0" presId="urn:microsoft.com/office/officeart/2005/8/layout/orgChart1"/>
    <dgm:cxn modelId="{E0E8EFC1-E89D-B647-A2FA-A637EF1AAEA8}" type="presParOf" srcId="{53F675B9-22A7-6C47-9F10-6D3255BE334E}" destId="{85F89D8A-F68D-9143-BF16-1071BFD91B9E}" srcOrd="1" destOrd="0" presId="urn:microsoft.com/office/officeart/2005/8/layout/orgChart1"/>
    <dgm:cxn modelId="{2AB09944-8E8E-3043-90DA-0BA5A47A8E92}" type="presParOf" srcId="{68B69411-B64D-0345-8B54-1183FE89BD46}" destId="{2ACB511D-1E1B-7B4E-9750-CB7758AB5977}" srcOrd="1" destOrd="0" presId="urn:microsoft.com/office/officeart/2005/8/layout/orgChart1"/>
    <dgm:cxn modelId="{87890993-394D-7A4A-B1BE-0FDE291FAD4F}" type="presParOf" srcId="{2ACB511D-1E1B-7B4E-9750-CB7758AB5977}" destId="{72632D8E-91C0-7546-925D-3A260C1676D0}" srcOrd="0" destOrd="0" presId="urn:microsoft.com/office/officeart/2005/8/layout/orgChart1"/>
    <dgm:cxn modelId="{39446E5A-1195-6A4B-B02C-F78DCA90C4B1}" type="presParOf" srcId="{2ACB511D-1E1B-7B4E-9750-CB7758AB5977}" destId="{6437F59A-C170-3742-96E4-1EB2C45F8A18}" srcOrd="1" destOrd="0" presId="urn:microsoft.com/office/officeart/2005/8/layout/orgChart1"/>
    <dgm:cxn modelId="{DB9F2330-60F8-C74A-B51E-9CAC9989ECD0}" type="presParOf" srcId="{6437F59A-C170-3742-96E4-1EB2C45F8A18}" destId="{BC8729D1-179F-4746-B5EE-BC00F7DB942D}" srcOrd="0" destOrd="0" presId="urn:microsoft.com/office/officeart/2005/8/layout/orgChart1"/>
    <dgm:cxn modelId="{456FDEEF-BE12-334E-9411-FD7E9CD23DD2}" type="presParOf" srcId="{BC8729D1-179F-4746-B5EE-BC00F7DB942D}" destId="{7EF95147-ED33-A64A-B19B-95C101B8E45F}" srcOrd="0" destOrd="0" presId="urn:microsoft.com/office/officeart/2005/8/layout/orgChart1"/>
    <dgm:cxn modelId="{47E129D3-26EC-2047-8EC4-80B0F3DC7583}" type="presParOf" srcId="{BC8729D1-179F-4746-B5EE-BC00F7DB942D}" destId="{39E023D7-8737-F54E-9518-470686FAB1D3}" srcOrd="1" destOrd="0" presId="urn:microsoft.com/office/officeart/2005/8/layout/orgChart1"/>
    <dgm:cxn modelId="{300BBA85-8B68-B54C-9FA6-4989C9E9C0FF}" type="presParOf" srcId="{6437F59A-C170-3742-96E4-1EB2C45F8A18}" destId="{8037B24E-1D69-3C49-A5DF-E4BF799FA1F5}" srcOrd="1" destOrd="0" presId="urn:microsoft.com/office/officeart/2005/8/layout/orgChart1"/>
    <dgm:cxn modelId="{5EC82A3E-9CAA-46A3-9033-311A7324EE04}" type="presParOf" srcId="{8037B24E-1D69-3C49-A5DF-E4BF799FA1F5}" destId="{542A49CD-B6C3-4648-81A2-9B3ADE9AB09D}" srcOrd="0" destOrd="0" presId="urn:microsoft.com/office/officeart/2005/8/layout/orgChart1"/>
    <dgm:cxn modelId="{FD3F8769-E41B-417F-B3EB-04540776F124}" type="presParOf" srcId="{8037B24E-1D69-3C49-A5DF-E4BF799FA1F5}" destId="{4071A60D-0B58-475C-9CAE-B26DA7284B2F}" srcOrd="1" destOrd="0" presId="urn:microsoft.com/office/officeart/2005/8/layout/orgChart1"/>
    <dgm:cxn modelId="{915E0ED4-858C-4A31-8DB5-1B09A8FDEA22}" type="presParOf" srcId="{4071A60D-0B58-475C-9CAE-B26DA7284B2F}" destId="{50494D43-F4FC-4355-A15E-F3BEE5BBE471}" srcOrd="0" destOrd="0" presId="urn:microsoft.com/office/officeart/2005/8/layout/orgChart1"/>
    <dgm:cxn modelId="{32ABEC6C-F56C-4049-9B22-FD3649466CA9}" type="presParOf" srcId="{50494D43-F4FC-4355-A15E-F3BEE5BBE471}" destId="{D7B60762-226F-464A-B034-074F80DE3016}" srcOrd="0" destOrd="0" presId="urn:microsoft.com/office/officeart/2005/8/layout/orgChart1"/>
    <dgm:cxn modelId="{FDAB0819-0AEE-4B2F-B402-2667A7D34F99}" type="presParOf" srcId="{50494D43-F4FC-4355-A15E-F3BEE5BBE471}" destId="{97BF8BB8-6BB5-4AAA-AA25-D92CC7FCA860}" srcOrd="1" destOrd="0" presId="urn:microsoft.com/office/officeart/2005/8/layout/orgChart1"/>
    <dgm:cxn modelId="{84103884-6AF3-4718-8F8C-E6E76EBD6321}" type="presParOf" srcId="{4071A60D-0B58-475C-9CAE-B26DA7284B2F}" destId="{2B56970D-3899-446B-8EC0-9A94A1AD0A53}" srcOrd="1" destOrd="0" presId="urn:microsoft.com/office/officeart/2005/8/layout/orgChart1"/>
    <dgm:cxn modelId="{BA71E462-47CC-42CC-83B7-34D2CF8120F1}" type="presParOf" srcId="{4071A60D-0B58-475C-9CAE-B26DA7284B2F}" destId="{71682099-E10E-4EB2-B52A-C74CE6F6B9C1}" srcOrd="2" destOrd="0" presId="urn:microsoft.com/office/officeart/2005/8/layout/orgChart1"/>
    <dgm:cxn modelId="{A8DBC0E3-5415-4B57-AA84-00690E05DDE0}" type="presParOf" srcId="{8037B24E-1D69-3C49-A5DF-E4BF799FA1F5}" destId="{1B789F21-BEBB-458F-8C36-15AD1190E6A5}" srcOrd="2" destOrd="0" presId="urn:microsoft.com/office/officeart/2005/8/layout/orgChart1"/>
    <dgm:cxn modelId="{0DCF2599-38B1-4120-85EA-FCDBE951407C}" type="presParOf" srcId="{8037B24E-1D69-3C49-A5DF-E4BF799FA1F5}" destId="{644EB450-0746-4DC0-AA4E-C8F0FA05CC52}" srcOrd="3" destOrd="0" presId="urn:microsoft.com/office/officeart/2005/8/layout/orgChart1"/>
    <dgm:cxn modelId="{DEA4DB59-AE6C-4670-AC37-934710A58498}" type="presParOf" srcId="{644EB450-0746-4DC0-AA4E-C8F0FA05CC52}" destId="{63FDC262-5FB1-4CB2-9AD0-C07CBC6EF660}" srcOrd="0" destOrd="0" presId="urn:microsoft.com/office/officeart/2005/8/layout/orgChart1"/>
    <dgm:cxn modelId="{92593A3A-BC2C-4977-904D-621567F23B54}" type="presParOf" srcId="{63FDC262-5FB1-4CB2-9AD0-C07CBC6EF660}" destId="{86165DAA-807E-43EB-A60A-C19429C345D7}" srcOrd="0" destOrd="0" presId="urn:microsoft.com/office/officeart/2005/8/layout/orgChart1"/>
    <dgm:cxn modelId="{E3303826-FC59-4F3D-A120-103A1506851C}" type="presParOf" srcId="{63FDC262-5FB1-4CB2-9AD0-C07CBC6EF660}" destId="{723A4C5A-EE30-4849-8024-480E1EC01306}" srcOrd="1" destOrd="0" presId="urn:microsoft.com/office/officeart/2005/8/layout/orgChart1"/>
    <dgm:cxn modelId="{E0813B95-83A5-49DB-9197-5B4EF38C0350}" type="presParOf" srcId="{644EB450-0746-4DC0-AA4E-C8F0FA05CC52}" destId="{B2EA4F23-8298-4EFF-802F-48839E05F912}" srcOrd="1" destOrd="0" presId="urn:microsoft.com/office/officeart/2005/8/layout/orgChart1"/>
    <dgm:cxn modelId="{42505ACA-2090-4ED4-9367-D12A40F144BF}" type="presParOf" srcId="{644EB450-0746-4DC0-AA4E-C8F0FA05CC52}" destId="{394902BC-DDDF-49EF-84FF-74133A0AAE06}" srcOrd="2" destOrd="0" presId="urn:microsoft.com/office/officeart/2005/8/layout/orgChart1"/>
    <dgm:cxn modelId="{B7B273F4-8BDE-49B5-983A-631EA5E6521B}" type="presParOf" srcId="{8037B24E-1D69-3C49-A5DF-E4BF799FA1F5}" destId="{B4355ACB-4EA3-46CD-B38A-DF29F0687BEF}" srcOrd="4" destOrd="0" presId="urn:microsoft.com/office/officeart/2005/8/layout/orgChart1"/>
    <dgm:cxn modelId="{7B03D1DF-5985-4B2A-BF9B-565A32371058}" type="presParOf" srcId="{8037B24E-1D69-3C49-A5DF-E4BF799FA1F5}" destId="{6C672305-A7AA-4D40-B602-8A894231C9D4}" srcOrd="5" destOrd="0" presId="urn:microsoft.com/office/officeart/2005/8/layout/orgChart1"/>
    <dgm:cxn modelId="{DD841C51-7C80-4CAF-8E62-D9B2EC237338}" type="presParOf" srcId="{6C672305-A7AA-4D40-B602-8A894231C9D4}" destId="{8B738F35-BE0F-47ED-B003-D5310A170876}" srcOrd="0" destOrd="0" presId="urn:microsoft.com/office/officeart/2005/8/layout/orgChart1"/>
    <dgm:cxn modelId="{44773F51-CBE3-44E5-9E8A-825F9E00E45D}" type="presParOf" srcId="{8B738F35-BE0F-47ED-B003-D5310A170876}" destId="{2BAB0FF8-E08D-40BA-A887-EAEB1AA1E930}" srcOrd="0" destOrd="0" presId="urn:microsoft.com/office/officeart/2005/8/layout/orgChart1"/>
    <dgm:cxn modelId="{9E3ABD2C-2629-469D-98D6-039A88995D64}" type="presParOf" srcId="{8B738F35-BE0F-47ED-B003-D5310A170876}" destId="{933519FA-2766-4099-ABD0-C5AE74003809}" srcOrd="1" destOrd="0" presId="urn:microsoft.com/office/officeart/2005/8/layout/orgChart1"/>
    <dgm:cxn modelId="{72BB2A20-6A20-41C8-ACC0-21615EF38D7A}" type="presParOf" srcId="{6C672305-A7AA-4D40-B602-8A894231C9D4}" destId="{F892F68F-2B57-4C66-B528-2751BD274BC8}" srcOrd="1" destOrd="0" presId="urn:microsoft.com/office/officeart/2005/8/layout/orgChart1"/>
    <dgm:cxn modelId="{EA6C42ED-B38A-4CDC-B5B7-D5C9B81FF455}" type="presParOf" srcId="{6C672305-A7AA-4D40-B602-8A894231C9D4}" destId="{BEA01DB4-201D-446C-A52E-B6C9AF45A0A9}" srcOrd="2" destOrd="0" presId="urn:microsoft.com/office/officeart/2005/8/layout/orgChart1"/>
    <dgm:cxn modelId="{729100B0-0906-4F60-9072-CA113D76F34D}" type="presParOf" srcId="{8037B24E-1D69-3C49-A5DF-E4BF799FA1F5}" destId="{698FCED7-AB3E-4764-8096-00689D201E52}" srcOrd="6" destOrd="0" presId="urn:microsoft.com/office/officeart/2005/8/layout/orgChart1"/>
    <dgm:cxn modelId="{9231AD9D-6564-4896-8E75-1051130F635F}" type="presParOf" srcId="{8037B24E-1D69-3C49-A5DF-E4BF799FA1F5}" destId="{4246E6BE-DC7E-4D31-92BD-E26D45C0F802}" srcOrd="7" destOrd="0" presId="urn:microsoft.com/office/officeart/2005/8/layout/orgChart1"/>
    <dgm:cxn modelId="{7F4CF858-EE84-4996-A3CE-145AFA796906}" type="presParOf" srcId="{4246E6BE-DC7E-4D31-92BD-E26D45C0F802}" destId="{93C9A075-5BAD-4ABF-B141-69A5E6B06B74}" srcOrd="0" destOrd="0" presId="urn:microsoft.com/office/officeart/2005/8/layout/orgChart1"/>
    <dgm:cxn modelId="{AC4FA972-6CBF-4862-9F1F-73906B3EA7D9}" type="presParOf" srcId="{93C9A075-5BAD-4ABF-B141-69A5E6B06B74}" destId="{B8846C9A-509B-46B4-A74A-B0C662A6B151}" srcOrd="0" destOrd="0" presId="urn:microsoft.com/office/officeart/2005/8/layout/orgChart1"/>
    <dgm:cxn modelId="{71644195-3680-4434-AFA7-1CE481191829}" type="presParOf" srcId="{93C9A075-5BAD-4ABF-B141-69A5E6B06B74}" destId="{E93B65E0-5DFE-4AE0-A76C-F4BB7EF3A709}" srcOrd="1" destOrd="0" presId="urn:microsoft.com/office/officeart/2005/8/layout/orgChart1"/>
    <dgm:cxn modelId="{54CCEA62-1097-4A01-A319-ABF9BEE8B804}" type="presParOf" srcId="{4246E6BE-DC7E-4D31-92BD-E26D45C0F802}" destId="{5895D4F5-8E91-49E9-944E-E5ECBEB38D0A}" srcOrd="1" destOrd="0" presId="urn:microsoft.com/office/officeart/2005/8/layout/orgChart1"/>
    <dgm:cxn modelId="{ECFFD21F-F12B-43B5-A7B2-2828355544BF}" type="presParOf" srcId="{4246E6BE-DC7E-4D31-92BD-E26D45C0F802}" destId="{679C05BB-19C2-4495-A518-D6CAC295C65A}" srcOrd="2" destOrd="0" presId="urn:microsoft.com/office/officeart/2005/8/layout/orgChart1"/>
    <dgm:cxn modelId="{B26CAFD2-3762-074F-868B-B880A4D64672}" type="presParOf" srcId="{6437F59A-C170-3742-96E4-1EB2C45F8A18}" destId="{48AF10F7-C6E7-144D-AE5E-EA2F0123F2AA}" srcOrd="2" destOrd="0" presId="urn:microsoft.com/office/officeart/2005/8/layout/orgChart1"/>
    <dgm:cxn modelId="{2ABA1574-61F1-2546-A42F-45BF3C5861B8}" type="presParOf" srcId="{2ACB511D-1E1B-7B4E-9750-CB7758AB5977}" destId="{D15B7B1D-C497-7A45-898F-957385DDB905}" srcOrd="2" destOrd="0" presId="urn:microsoft.com/office/officeart/2005/8/layout/orgChart1"/>
    <dgm:cxn modelId="{0D7F9A02-3F81-9544-898A-34F9F9C41BE7}" type="presParOf" srcId="{2ACB511D-1E1B-7B4E-9750-CB7758AB5977}" destId="{1E7FB6A7-1B67-C44E-8377-D701B67F5490}" srcOrd="3" destOrd="0" presId="urn:microsoft.com/office/officeart/2005/8/layout/orgChart1"/>
    <dgm:cxn modelId="{06B0A9DE-2DDE-9840-9D7D-060792B19D6C}" type="presParOf" srcId="{1E7FB6A7-1B67-C44E-8377-D701B67F5490}" destId="{014EAE82-7E4D-9840-B0F6-27CA4045CC56}" srcOrd="0" destOrd="0" presId="urn:microsoft.com/office/officeart/2005/8/layout/orgChart1"/>
    <dgm:cxn modelId="{EB64AF24-F95A-CD47-8D70-A7348FBBB167}" type="presParOf" srcId="{014EAE82-7E4D-9840-B0F6-27CA4045CC56}" destId="{262553CF-030B-894D-8DB5-7D3E2027303C}" srcOrd="0" destOrd="0" presId="urn:microsoft.com/office/officeart/2005/8/layout/orgChart1"/>
    <dgm:cxn modelId="{2091C8F6-FCBD-7E47-941A-F35C9FF66A53}" type="presParOf" srcId="{014EAE82-7E4D-9840-B0F6-27CA4045CC56}" destId="{9774AC70-1372-0248-AD95-C0807A80C935}" srcOrd="1" destOrd="0" presId="urn:microsoft.com/office/officeart/2005/8/layout/orgChart1"/>
    <dgm:cxn modelId="{006E3922-24C5-EA43-85E3-C768092301A7}" type="presParOf" srcId="{1E7FB6A7-1B67-C44E-8377-D701B67F5490}" destId="{0757E99D-BC92-2E44-8822-62D01BA40238}" srcOrd="1" destOrd="0" presId="urn:microsoft.com/office/officeart/2005/8/layout/orgChart1"/>
    <dgm:cxn modelId="{9EC18284-94D7-B14B-B309-6B436ACCE720}" type="presParOf" srcId="{1E7FB6A7-1B67-C44E-8377-D701B67F5490}" destId="{5B3376C9-48AC-7E44-A201-4BC4E1365CDD}" srcOrd="2" destOrd="0" presId="urn:microsoft.com/office/officeart/2005/8/layout/orgChart1"/>
    <dgm:cxn modelId="{42C3A3AC-7D29-2041-80C7-DE72455D04F1}" type="presParOf" srcId="{68B69411-B64D-0345-8B54-1183FE89BD46}" destId="{CE1AC039-B376-6F4D-BF3E-F070246EFD0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362ECA-5975-40D7-9809-EF9C44834468}"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tr-TR"/>
        </a:p>
      </dgm:t>
    </dgm:pt>
    <dgm:pt modelId="{B39B17D0-E87B-48D0-BF2E-06F0A07BB785}">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1400" b="1" dirty="0">
              <a:latin typeface="Segoe UI" panose="020B0502040204020203" pitchFamily="34" charset="0"/>
              <a:cs typeface="Segoe UI" panose="020B0502040204020203" pitchFamily="34" charset="0"/>
            </a:rPr>
            <a:t>İnsanlar yaşamlarında sorun istemezler.</a:t>
          </a:r>
          <a:r>
            <a:rPr lang="tr-TR" sz="1400" dirty="0">
              <a:latin typeface="Segoe UI" panose="020B0502040204020203" pitchFamily="34" charset="0"/>
              <a:cs typeface="Segoe UI" panose="020B0502040204020203" pitchFamily="34" charset="0"/>
            </a:rPr>
            <a:t> </a:t>
          </a:r>
          <a:endParaRPr lang="en-GB" sz="1400" dirty="0">
            <a:latin typeface="Segoe UI" panose="020B0502040204020203" pitchFamily="34" charset="0"/>
            <a:cs typeface="Segoe UI" panose="020B0502040204020203" pitchFamily="34" charset="0"/>
          </a:endParaRPr>
        </a:p>
        <a:p>
          <a:pPr defTabSz="1778000">
            <a:lnSpc>
              <a:spcPct val="90000"/>
            </a:lnSpc>
            <a:spcBef>
              <a:spcPct val="0"/>
            </a:spcBef>
            <a:spcAft>
              <a:spcPct val="35000"/>
            </a:spcAft>
          </a:pPr>
          <a:endParaRPr lang="tr-TR" sz="1400" dirty="0">
            <a:latin typeface="Segoe UI" panose="020B0502040204020203" pitchFamily="34" charset="0"/>
            <a:cs typeface="Segoe UI" panose="020B0502040204020203" pitchFamily="34" charset="0"/>
          </a:endParaRPr>
        </a:p>
      </dgm:t>
    </dgm:pt>
    <dgm:pt modelId="{15DF0509-80EA-4332-813B-2181BFF99305}" type="parTrans" cxnId="{4F075F5C-524D-407C-8E3F-82400ED89BD4}">
      <dgm:prSet/>
      <dgm:spPr/>
      <dgm:t>
        <a:bodyPr/>
        <a:lstStyle/>
        <a:p>
          <a:endParaRPr lang="tr-TR" sz="1400">
            <a:latin typeface="Segoe UI" panose="020B0502040204020203" pitchFamily="34" charset="0"/>
            <a:cs typeface="Segoe UI" panose="020B0502040204020203" pitchFamily="34" charset="0"/>
          </a:endParaRPr>
        </a:p>
      </dgm:t>
    </dgm:pt>
    <dgm:pt modelId="{5D6BFCBE-92EA-41A7-985E-2B7B9C0B9F63}" type="sibTrans" cxnId="{4F075F5C-524D-407C-8E3F-82400ED89BD4}">
      <dgm:prSet/>
      <dgm:spPr/>
      <dgm:t>
        <a:bodyPr/>
        <a:lstStyle/>
        <a:p>
          <a:endParaRPr lang="tr-TR" sz="1400">
            <a:latin typeface="Segoe UI" panose="020B0502040204020203" pitchFamily="34" charset="0"/>
            <a:cs typeface="Segoe UI" panose="020B0502040204020203" pitchFamily="34" charset="0"/>
          </a:endParaRPr>
        </a:p>
      </dgm:t>
    </dgm:pt>
    <dgm:pt modelId="{8AB42BED-249E-4BEA-B21E-252C7364F699}">
      <dgm:prSet phldrT="[Metin]" custT="1"/>
      <dgm:spPr/>
      <dgm:t>
        <a:bodyPr/>
        <a:lstStyle/>
        <a:p>
          <a:r>
            <a:rPr lang="tr-TR" sz="1400" b="1" dirty="0">
              <a:latin typeface="Segoe UI" panose="020B0502040204020203" pitchFamily="34" charset="0"/>
              <a:cs typeface="Segoe UI" panose="020B0502040204020203" pitchFamily="34" charset="0"/>
            </a:rPr>
            <a:t>İnsanlar gerçekten değişmek isterler</a:t>
          </a:r>
          <a:r>
            <a:rPr lang="tr-TR" sz="1400" dirty="0">
              <a:latin typeface="Segoe UI" panose="020B0502040204020203" pitchFamily="34" charset="0"/>
              <a:cs typeface="Segoe UI" panose="020B0502040204020203" pitchFamily="34" charset="0"/>
            </a:rPr>
            <a:t>. </a:t>
          </a:r>
        </a:p>
      </dgm:t>
    </dgm:pt>
    <dgm:pt modelId="{4DE8A7CD-C7A8-4FCE-A010-CAC8E624754E}" type="parTrans" cxnId="{ED816B66-C07D-4AE6-B154-9F5FE42DDBE7}">
      <dgm:prSet/>
      <dgm:spPr/>
      <dgm:t>
        <a:bodyPr/>
        <a:lstStyle/>
        <a:p>
          <a:endParaRPr lang="tr-TR" sz="1400">
            <a:latin typeface="Segoe UI" panose="020B0502040204020203" pitchFamily="34" charset="0"/>
            <a:cs typeface="Segoe UI" panose="020B0502040204020203" pitchFamily="34" charset="0"/>
          </a:endParaRPr>
        </a:p>
      </dgm:t>
    </dgm:pt>
    <dgm:pt modelId="{1DFDFC72-EFB8-4F1B-9A7D-2F84C91FDF2A}" type="sibTrans" cxnId="{ED816B66-C07D-4AE6-B154-9F5FE42DDBE7}">
      <dgm:prSet/>
      <dgm:spPr/>
      <dgm:t>
        <a:bodyPr/>
        <a:lstStyle/>
        <a:p>
          <a:endParaRPr lang="tr-TR" sz="1400">
            <a:latin typeface="Segoe UI" panose="020B0502040204020203" pitchFamily="34" charset="0"/>
            <a:cs typeface="Segoe UI" panose="020B0502040204020203" pitchFamily="34" charset="0"/>
          </a:endParaRPr>
        </a:p>
      </dgm:t>
    </dgm:pt>
    <dgm:pt modelId="{23F95359-1A15-4F9C-85CD-7367A56A15CD}">
      <dgm:prSet phldrT="[Metin]" custT="1"/>
      <dgm:spPr/>
      <dgm:t>
        <a:bodyPr/>
        <a:lstStyle/>
        <a:p>
          <a:r>
            <a:rPr lang="tr-TR" sz="1400" b="1" dirty="0">
              <a:latin typeface="Segoe UI" panose="020B0502040204020203" pitchFamily="34" charset="0"/>
              <a:cs typeface="Segoe UI" panose="020B0502040204020203" pitchFamily="34" charset="0"/>
            </a:rPr>
            <a:t>Her sorunda istisnalar vardır.</a:t>
          </a:r>
          <a:r>
            <a:rPr lang="tr-TR" sz="1400" dirty="0">
              <a:latin typeface="Segoe UI" panose="020B0502040204020203" pitchFamily="34" charset="0"/>
              <a:cs typeface="Segoe UI" panose="020B0502040204020203" pitchFamily="34" charset="0"/>
            </a:rPr>
            <a:t> </a:t>
          </a:r>
        </a:p>
      </dgm:t>
    </dgm:pt>
    <dgm:pt modelId="{4070E936-8ACC-4789-A6EE-8B7D5DABA21D}" type="parTrans" cxnId="{4E1C7FE0-14FF-4888-BB16-0EC6B6E6BAF0}">
      <dgm:prSet/>
      <dgm:spPr/>
      <dgm:t>
        <a:bodyPr/>
        <a:lstStyle/>
        <a:p>
          <a:endParaRPr lang="tr-TR" sz="1400">
            <a:latin typeface="Segoe UI" panose="020B0502040204020203" pitchFamily="34" charset="0"/>
            <a:cs typeface="Segoe UI" panose="020B0502040204020203" pitchFamily="34" charset="0"/>
          </a:endParaRPr>
        </a:p>
      </dgm:t>
    </dgm:pt>
    <dgm:pt modelId="{1BA1DBFB-088F-4779-91EF-72DCD84C94D3}" type="sibTrans" cxnId="{4E1C7FE0-14FF-4888-BB16-0EC6B6E6BAF0}">
      <dgm:prSet/>
      <dgm:spPr/>
      <dgm:t>
        <a:bodyPr/>
        <a:lstStyle/>
        <a:p>
          <a:endParaRPr lang="tr-TR" sz="1400">
            <a:latin typeface="Segoe UI" panose="020B0502040204020203" pitchFamily="34" charset="0"/>
            <a:cs typeface="Segoe UI" panose="020B0502040204020203" pitchFamily="34" charset="0"/>
          </a:endParaRPr>
        </a:p>
      </dgm:t>
    </dgm:pt>
    <dgm:pt modelId="{81A3E5E6-2276-4719-A096-AB6DD5ED14A9}">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1400" b="1" dirty="0">
              <a:latin typeface="Segoe UI" panose="020B0502040204020203" pitchFamily="34" charset="0"/>
              <a:cs typeface="Segoe UI" panose="020B0502040204020203" pitchFamily="34" charset="0"/>
            </a:rPr>
            <a:t>Küçük adımlar büyük değişimler yaratır.</a:t>
          </a:r>
          <a:r>
            <a:rPr lang="tr-TR" sz="1400" dirty="0">
              <a:latin typeface="Segoe UI" panose="020B0502040204020203" pitchFamily="34" charset="0"/>
              <a:cs typeface="Segoe UI" panose="020B0502040204020203" pitchFamily="34" charset="0"/>
            </a:rPr>
            <a:t> </a:t>
          </a:r>
          <a:endParaRPr lang="en-GB" sz="1400" dirty="0">
            <a:latin typeface="Segoe UI" panose="020B0502040204020203" pitchFamily="34" charset="0"/>
            <a:cs typeface="Segoe UI" panose="020B0502040204020203" pitchFamily="34" charset="0"/>
          </a:endParaRPr>
        </a:p>
        <a:p>
          <a:pPr defTabSz="488950">
            <a:lnSpc>
              <a:spcPct val="90000"/>
            </a:lnSpc>
            <a:spcBef>
              <a:spcPct val="0"/>
            </a:spcBef>
            <a:spcAft>
              <a:spcPct val="35000"/>
            </a:spcAft>
          </a:pPr>
          <a:endParaRPr lang="tr-TR" sz="1400" dirty="0">
            <a:latin typeface="Segoe UI" panose="020B0502040204020203" pitchFamily="34" charset="0"/>
            <a:cs typeface="Segoe UI" panose="020B0502040204020203" pitchFamily="34" charset="0"/>
          </a:endParaRPr>
        </a:p>
      </dgm:t>
    </dgm:pt>
    <dgm:pt modelId="{89669859-19E6-4CF0-95E4-F3FBF75B1930}" type="parTrans" cxnId="{C4CE6C68-4248-4FCD-8CF5-E0C53C352D72}">
      <dgm:prSet/>
      <dgm:spPr/>
      <dgm:t>
        <a:bodyPr/>
        <a:lstStyle/>
        <a:p>
          <a:endParaRPr lang="tr-TR" sz="1400">
            <a:latin typeface="Segoe UI" panose="020B0502040204020203" pitchFamily="34" charset="0"/>
            <a:cs typeface="Segoe UI" panose="020B0502040204020203" pitchFamily="34" charset="0"/>
          </a:endParaRPr>
        </a:p>
      </dgm:t>
    </dgm:pt>
    <dgm:pt modelId="{ABB65AC6-2898-4EA2-B99D-208484D71794}" type="sibTrans" cxnId="{C4CE6C68-4248-4FCD-8CF5-E0C53C352D72}">
      <dgm:prSet/>
      <dgm:spPr/>
      <dgm:t>
        <a:bodyPr/>
        <a:lstStyle/>
        <a:p>
          <a:endParaRPr lang="tr-TR" sz="1400">
            <a:latin typeface="Segoe UI" panose="020B0502040204020203" pitchFamily="34" charset="0"/>
            <a:cs typeface="Segoe UI" panose="020B0502040204020203" pitchFamily="34" charset="0"/>
          </a:endParaRPr>
        </a:p>
      </dgm:t>
    </dgm:pt>
    <dgm:pt modelId="{42C19FE7-7875-4CCC-A8D1-0AA820F17509}">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1400" b="1" dirty="0">
              <a:latin typeface="Segoe UI" panose="020B0502040204020203" pitchFamily="34" charset="0"/>
              <a:cs typeface="Segoe UI" panose="020B0502040204020203" pitchFamily="34" charset="0"/>
            </a:rPr>
            <a:t>Olumluya sürekli vurgu yapmak gerekir.</a:t>
          </a:r>
          <a:r>
            <a:rPr lang="tr-TR" sz="1400" dirty="0">
              <a:latin typeface="Segoe UI" panose="020B0502040204020203" pitchFamily="34" charset="0"/>
              <a:cs typeface="Segoe UI" panose="020B0502040204020203" pitchFamily="34" charset="0"/>
            </a:rPr>
            <a:t> </a:t>
          </a:r>
        </a:p>
        <a:p>
          <a:pPr defTabSz="488950">
            <a:lnSpc>
              <a:spcPct val="90000"/>
            </a:lnSpc>
            <a:spcBef>
              <a:spcPct val="0"/>
            </a:spcBef>
            <a:spcAft>
              <a:spcPct val="35000"/>
            </a:spcAft>
          </a:pPr>
          <a:endParaRPr lang="tr-TR" sz="1400" dirty="0">
            <a:latin typeface="Segoe UI" panose="020B0502040204020203" pitchFamily="34" charset="0"/>
            <a:cs typeface="Segoe UI" panose="020B0502040204020203" pitchFamily="34" charset="0"/>
          </a:endParaRPr>
        </a:p>
      </dgm:t>
    </dgm:pt>
    <dgm:pt modelId="{509CBD6F-7C99-454F-90BC-FD714E9C0FA7}" type="parTrans" cxnId="{0E778666-D8F1-4E0A-9536-AB3926D6076E}">
      <dgm:prSet/>
      <dgm:spPr/>
      <dgm:t>
        <a:bodyPr/>
        <a:lstStyle/>
        <a:p>
          <a:endParaRPr lang="tr-TR" sz="1400">
            <a:latin typeface="Segoe UI" panose="020B0502040204020203" pitchFamily="34" charset="0"/>
            <a:cs typeface="Segoe UI" panose="020B0502040204020203" pitchFamily="34" charset="0"/>
          </a:endParaRPr>
        </a:p>
      </dgm:t>
    </dgm:pt>
    <dgm:pt modelId="{F99FC4EE-14E7-4D0B-ADE1-DE6C199209CC}" type="sibTrans" cxnId="{0E778666-D8F1-4E0A-9536-AB3926D6076E}">
      <dgm:prSet/>
      <dgm:spPr/>
      <dgm:t>
        <a:bodyPr/>
        <a:lstStyle/>
        <a:p>
          <a:endParaRPr lang="tr-TR" sz="1400">
            <a:latin typeface="Segoe UI" panose="020B0502040204020203" pitchFamily="34" charset="0"/>
            <a:cs typeface="Segoe UI" panose="020B0502040204020203" pitchFamily="34" charset="0"/>
          </a:endParaRPr>
        </a:p>
      </dgm:t>
    </dgm:pt>
    <dgm:pt modelId="{D0B2A6CA-2E14-441F-B032-6F39DB81E4C7}">
      <dgm:prSet custT="1"/>
      <dgm:spPr/>
      <dgm:t>
        <a:bodyPr/>
        <a:lstStyle/>
        <a:p>
          <a:r>
            <a:rPr lang="tr-TR" sz="1400" b="1" dirty="0">
              <a:latin typeface="Segoe UI" panose="020B0502040204020203" pitchFamily="34" charset="0"/>
              <a:cs typeface="Segoe UI" panose="020B0502040204020203" pitchFamily="34" charset="0"/>
            </a:rPr>
            <a:t>Nedenlere odaklanmanın bir yararı yoktur</a:t>
          </a:r>
          <a:endParaRPr lang="tr-TR" sz="1400" dirty="0">
            <a:latin typeface="Segoe UI" panose="020B0502040204020203" pitchFamily="34" charset="0"/>
            <a:cs typeface="Segoe UI" panose="020B0502040204020203" pitchFamily="34" charset="0"/>
          </a:endParaRPr>
        </a:p>
      </dgm:t>
    </dgm:pt>
    <dgm:pt modelId="{AEA02FD9-50FB-40EC-B649-768368F7E602}" type="parTrans" cxnId="{95735B62-5B8B-4B9A-9061-F3FFB0B47EA1}">
      <dgm:prSet/>
      <dgm:spPr/>
      <dgm:t>
        <a:bodyPr/>
        <a:lstStyle/>
        <a:p>
          <a:endParaRPr lang="tr-TR" sz="1400">
            <a:latin typeface="Segoe UI" panose="020B0502040204020203" pitchFamily="34" charset="0"/>
            <a:cs typeface="Segoe UI" panose="020B0502040204020203" pitchFamily="34" charset="0"/>
          </a:endParaRPr>
        </a:p>
      </dgm:t>
    </dgm:pt>
    <dgm:pt modelId="{1D5A33F0-8515-43C3-BEC6-7470C291FDD3}" type="sibTrans" cxnId="{95735B62-5B8B-4B9A-9061-F3FFB0B47EA1}">
      <dgm:prSet/>
      <dgm:spPr/>
      <dgm:t>
        <a:bodyPr/>
        <a:lstStyle/>
        <a:p>
          <a:endParaRPr lang="tr-TR" sz="1400">
            <a:latin typeface="Segoe UI" panose="020B0502040204020203" pitchFamily="34" charset="0"/>
            <a:cs typeface="Segoe UI" panose="020B0502040204020203" pitchFamily="34" charset="0"/>
          </a:endParaRPr>
        </a:p>
      </dgm:t>
    </dgm:pt>
    <dgm:pt modelId="{7F7DB39E-1FD2-40E0-ABDB-CB821B6BEBD6}">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1400" b="1" dirty="0">
              <a:latin typeface="Segoe UI" panose="020B0502040204020203" pitchFamily="34" charset="0"/>
              <a:cs typeface="Segoe UI" panose="020B0502040204020203" pitchFamily="34" charset="0"/>
            </a:rPr>
            <a:t>İnsanlar kendi sorunlarının uzmanıdır</a:t>
          </a:r>
          <a:endParaRPr lang="en-GB" sz="1400" dirty="0">
            <a:latin typeface="Segoe UI" panose="020B0502040204020203" pitchFamily="34" charset="0"/>
            <a:cs typeface="Segoe UI" panose="020B0502040204020203" pitchFamily="34" charset="0"/>
          </a:endParaRPr>
        </a:p>
        <a:p>
          <a:pPr defTabSz="444500">
            <a:lnSpc>
              <a:spcPct val="90000"/>
            </a:lnSpc>
            <a:spcBef>
              <a:spcPct val="0"/>
            </a:spcBef>
            <a:spcAft>
              <a:spcPct val="35000"/>
            </a:spcAft>
          </a:pPr>
          <a:endParaRPr lang="tr-TR" sz="1400" dirty="0">
            <a:latin typeface="Segoe UI" panose="020B0502040204020203" pitchFamily="34" charset="0"/>
            <a:cs typeface="Segoe UI" panose="020B0502040204020203" pitchFamily="34" charset="0"/>
          </a:endParaRPr>
        </a:p>
      </dgm:t>
    </dgm:pt>
    <dgm:pt modelId="{AAD36468-484F-4CE9-8505-EADCCE963E6E}" type="parTrans" cxnId="{26CC6AEB-DE8C-4E0B-8239-13106A78F1B5}">
      <dgm:prSet/>
      <dgm:spPr/>
      <dgm:t>
        <a:bodyPr/>
        <a:lstStyle/>
        <a:p>
          <a:endParaRPr lang="tr-TR" sz="1400">
            <a:latin typeface="Segoe UI" panose="020B0502040204020203" pitchFamily="34" charset="0"/>
            <a:cs typeface="Segoe UI" panose="020B0502040204020203" pitchFamily="34" charset="0"/>
          </a:endParaRPr>
        </a:p>
      </dgm:t>
    </dgm:pt>
    <dgm:pt modelId="{11DABBC0-AD40-4FD7-A861-9C5B4CD57404}" type="sibTrans" cxnId="{26CC6AEB-DE8C-4E0B-8239-13106A78F1B5}">
      <dgm:prSet/>
      <dgm:spPr/>
      <dgm:t>
        <a:bodyPr/>
        <a:lstStyle/>
        <a:p>
          <a:endParaRPr lang="tr-TR" sz="1400">
            <a:latin typeface="Segoe UI" panose="020B0502040204020203" pitchFamily="34" charset="0"/>
            <a:cs typeface="Segoe UI" panose="020B0502040204020203" pitchFamily="34" charset="0"/>
          </a:endParaRPr>
        </a:p>
      </dgm:t>
    </dgm:pt>
    <dgm:pt modelId="{C842AA12-43B8-4CF8-BF63-2BE286473955}" type="pres">
      <dgm:prSet presAssocID="{01362ECA-5975-40D7-9809-EF9C44834468}" presName="Name0" presStyleCnt="0">
        <dgm:presLayoutVars>
          <dgm:chMax val="7"/>
          <dgm:chPref val="7"/>
          <dgm:dir/>
        </dgm:presLayoutVars>
      </dgm:prSet>
      <dgm:spPr/>
    </dgm:pt>
    <dgm:pt modelId="{4A0C153F-E2AF-4538-A414-D6B8A0897980}" type="pres">
      <dgm:prSet presAssocID="{01362ECA-5975-40D7-9809-EF9C44834468}" presName="Name1" presStyleCnt="0"/>
      <dgm:spPr/>
    </dgm:pt>
    <dgm:pt modelId="{11BE8816-F74E-45FB-AD20-EEEA1115A0A2}" type="pres">
      <dgm:prSet presAssocID="{01362ECA-5975-40D7-9809-EF9C44834468}" presName="cycle" presStyleCnt="0"/>
      <dgm:spPr/>
    </dgm:pt>
    <dgm:pt modelId="{BD4F0554-A60A-4BF8-A482-37A89AD5F5B9}" type="pres">
      <dgm:prSet presAssocID="{01362ECA-5975-40D7-9809-EF9C44834468}" presName="srcNode" presStyleLbl="node1" presStyleIdx="0" presStyleCnt="7"/>
      <dgm:spPr/>
    </dgm:pt>
    <dgm:pt modelId="{7B286BA3-F08E-4F2A-B7D5-29424903F4B5}" type="pres">
      <dgm:prSet presAssocID="{01362ECA-5975-40D7-9809-EF9C44834468}" presName="conn" presStyleLbl="parChTrans1D2" presStyleIdx="0" presStyleCnt="1"/>
      <dgm:spPr/>
    </dgm:pt>
    <dgm:pt modelId="{48025294-FC0F-4F9B-ADB9-1FAD5A98A4AC}" type="pres">
      <dgm:prSet presAssocID="{01362ECA-5975-40D7-9809-EF9C44834468}" presName="extraNode" presStyleLbl="node1" presStyleIdx="0" presStyleCnt="7"/>
      <dgm:spPr/>
    </dgm:pt>
    <dgm:pt modelId="{35768904-CF95-49D4-8DB9-39C326A60E41}" type="pres">
      <dgm:prSet presAssocID="{01362ECA-5975-40D7-9809-EF9C44834468}" presName="dstNode" presStyleLbl="node1" presStyleIdx="0" presStyleCnt="7"/>
      <dgm:spPr/>
    </dgm:pt>
    <dgm:pt modelId="{56AE1BFD-9800-4BF3-8D5F-24B06C73A27C}" type="pres">
      <dgm:prSet presAssocID="{B39B17D0-E87B-48D0-BF2E-06F0A07BB785}" presName="text_1" presStyleLbl="node1" presStyleIdx="0" presStyleCnt="7">
        <dgm:presLayoutVars>
          <dgm:bulletEnabled val="1"/>
        </dgm:presLayoutVars>
      </dgm:prSet>
      <dgm:spPr/>
    </dgm:pt>
    <dgm:pt modelId="{8EAD4A40-4C50-4A94-A436-16A39698A3B6}" type="pres">
      <dgm:prSet presAssocID="{B39B17D0-E87B-48D0-BF2E-06F0A07BB785}" presName="accent_1" presStyleCnt="0"/>
      <dgm:spPr/>
    </dgm:pt>
    <dgm:pt modelId="{14D523CD-0EF2-47A9-BF55-2502EE96F0B9}" type="pres">
      <dgm:prSet presAssocID="{B39B17D0-E87B-48D0-BF2E-06F0A07BB785}" presName="accentRepeatNode" presStyleLbl="solidFgAcc1" presStyleIdx="0" presStyleCnt="7"/>
      <dgm:spPr/>
    </dgm:pt>
    <dgm:pt modelId="{0EBCA6A2-D395-49A5-B8FB-31187101A048}" type="pres">
      <dgm:prSet presAssocID="{8AB42BED-249E-4BEA-B21E-252C7364F699}" presName="text_2" presStyleLbl="node1" presStyleIdx="1" presStyleCnt="7">
        <dgm:presLayoutVars>
          <dgm:bulletEnabled val="1"/>
        </dgm:presLayoutVars>
      </dgm:prSet>
      <dgm:spPr/>
    </dgm:pt>
    <dgm:pt modelId="{82067464-4259-41E5-BB29-D50EBF62AC2C}" type="pres">
      <dgm:prSet presAssocID="{8AB42BED-249E-4BEA-B21E-252C7364F699}" presName="accent_2" presStyleCnt="0"/>
      <dgm:spPr/>
    </dgm:pt>
    <dgm:pt modelId="{A7ABDF03-92AB-424A-B551-2D44DD13A2AF}" type="pres">
      <dgm:prSet presAssocID="{8AB42BED-249E-4BEA-B21E-252C7364F699}" presName="accentRepeatNode" presStyleLbl="solidFgAcc1" presStyleIdx="1" presStyleCnt="7"/>
      <dgm:spPr/>
    </dgm:pt>
    <dgm:pt modelId="{C7EB4EA8-51E7-4982-89F2-0CC69E73E3E0}" type="pres">
      <dgm:prSet presAssocID="{23F95359-1A15-4F9C-85CD-7367A56A15CD}" presName="text_3" presStyleLbl="node1" presStyleIdx="2" presStyleCnt="7">
        <dgm:presLayoutVars>
          <dgm:bulletEnabled val="1"/>
        </dgm:presLayoutVars>
      </dgm:prSet>
      <dgm:spPr/>
    </dgm:pt>
    <dgm:pt modelId="{EC98398B-9D95-4238-B55F-321E3FDBD9AD}" type="pres">
      <dgm:prSet presAssocID="{23F95359-1A15-4F9C-85CD-7367A56A15CD}" presName="accent_3" presStyleCnt="0"/>
      <dgm:spPr/>
    </dgm:pt>
    <dgm:pt modelId="{057AB44B-BB80-48A5-BF47-BE760BF9529B}" type="pres">
      <dgm:prSet presAssocID="{23F95359-1A15-4F9C-85CD-7367A56A15CD}" presName="accentRepeatNode" presStyleLbl="solidFgAcc1" presStyleIdx="2" presStyleCnt="7"/>
      <dgm:spPr/>
    </dgm:pt>
    <dgm:pt modelId="{2B392D07-4A57-45F7-857F-424344D8F2DE}" type="pres">
      <dgm:prSet presAssocID="{81A3E5E6-2276-4719-A096-AB6DD5ED14A9}" presName="text_4" presStyleLbl="node1" presStyleIdx="3" presStyleCnt="7">
        <dgm:presLayoutVars>
          <dgm:bulletEnabled val="1"/>
        </dgm:presLayoutVars>
      </dgm:prSet>
      <dgm:spPr/>
    </dgm:pt>
    <dgm:pt modelId="{34DE1464-DD2D-4BF1-A5ED-E1596A9EEE72}" type="pres">
      <dgm:prSet presAssocID="{81A3E5E6-2276-4719-A096-AB6DD5ED14A9}" presName="accent_4" presStyleCnt="0"/>
      <dgm:spPr/>
    </dgm:pt>
    <dgm:pt modelId="{247A72B4-2D49-4271-9BD7-BBA2BC160BEA}" type="pres">
      <dgm:prSet presAssocID="{81A3E5E6-2276-4719-A096-AB6DD5ED14A9}" presName="accentRepeatNode" presStyleLbl="solidFgAcc1" presStyleIdx="3" presStyleCnt="7"/>
      <dgm:spPr/>
    </dgm:pt>
    <dgm:pt modelId="{4D713E5A-E1D0-459E-95DE-88B9D2CB5392}" type="pres">
      <dgm:prSet presAssocID="{42C19FE7-7875-4CCC-A8D1-0AA820F17509}" presName="text_5" presStyleLbl="node1" presStyleIdx="4" presStyleCnt="7">
        <dgm:presLayoutVars>
          <dgm:bulletEnabled val="1"/>
        </dgm:presLayoutVars>
      </dgm:prSet>
      <dgm:spPr/>
    </dgm:pt>
    <dgm:pt modelId="{CA936A7A-D822-4BD2-93B6-0CDF95747477}" type="pres">
      <dgm:prSet presAssocID="{42C19FE7-7875-4CCC-A8D1-0AA820F17509}" presName="accent_5" presStyleCnt="0"/>
      <dgm:spPr/>
    </dgm:pt>
    <dgm:pt modelId="{F32CDEC8-2F82-47A4-A089-F774C876BB2C}" type="pres">
      <dgm:prSet presAssocID="{42C19FE7-7875-4CCC-A8D1-0AA820F17509}" presName="accentRepeatNode" presStyleLbl="solidFgAcc1" presStyleIdx="4" presStyleCnt="7"/>
      <dgm:spPr/>
    </dgm:pt>
    <dgm:pt modelId="{D7D5AB57-CD79-4F6F-AAF6-2CAF4608E8AD}" type="pres">
      <dgm:prSet presAssocID="{D0B2A6CA-2E14-441F-B032-6F39DB81E4C7}" presName="text_6" presStyleLbl="node1" presStyleIdx="5" presStyleCnt="7">
        <dgm:presLayoutVars>
          <dgm:bulletEnabled val="1"/>
        </dgm:presLayoutVars>
      </dgm:prSet>
      <dgm:spPr/>
    </dgm:pt>
    <dgm:pt modelId="{B0A2C423-F43F-4119-8661-1E79C1EEA9B2}" type="pres">
      <dgm:prSet presAssocID="{D0B2A6CA-2E14-441F-B032-6F39DB81E4C7}" presName="accent_6" presStyleCnt="0"/>
      <dgm:spPr/>
    </dgm:pt>
    <dgm:pt modelId="{F0E966B5-B032-4BE4-8569-91E786BC29EF}" type="pres">
      <dgm:prSet presAssocID="{D0B2A6CA-2E14-441F-B032-6F39DB81E4C7}" presName="accentRepeatNode" presStyleLbl="solidFgAcc1" presStyleIdx="5" presStyleCnt="7"/>
      <dgm:spPr/>
    </dgm:pt>
    <dgm:pt modelId="{81BF5C45-89B0-4865-88CD-6032110DCEB2}" type="pres">
      <dgm:prSet presAssocID="{7F7DB39E-1FD2-40E0-ABDB-CB821B6BEBD6}" presName="text_7" presStyleLbl="node1" presStyleIdx="6" presStyleCnt="7">
        <dgm:presLayoutVars>
          <dgm:bulletEnabled val="1"/>
        </dgm:presLayoutVars>
      </dgm:prSet>
      <dgm:spPr/>
    </dgm:pt>
    <dgm:pt modelId="{CA5D73B1-9A3A-49AD-A955-289674B2F87D}" type="pres">
      <dgm:prSet presAssocID="{7F7DB39E-1FD2-40E0-ABDB-CB821B6BEBD6}" presName="accent_7" presStyleCnt="0"/>
      <dgm:spPr/>
    </dgm:pt>
    <dgm:pt modelId="{D3F05DD6-1426-4C82-9869-F864BABFF437}" type="pres">
      <dgm:prSet presAssocID="{7F7DB39E-1FD2-40E0-ABDB-CB821B6BEBD6}" presName="accentRepeatNode" presStyleLbl="solidFgAcc1" presStyleIdx="6" presStyleCnt="7"/>
      <dgm:spPr/>
    </dgm:pt>
  </dgm:ptLst>
  <dgm:cxnLst>
    <dgm:cxn modelId="{572E1E1B-BC0C-4031-B5D2-1C647436CBE9}" type="presOf" srcId="{81A3E5E6-2276-4719-A096-AB6DD5ED14A9}" destId="{2B392D07-4A57-45F7-857F-424344D8F2DE}" srcOrd="0" destOrd="0" presId="urn:microsoft.com/office/officeart/2008/layout/VerticalCurvedList"/>
    <dgm:cxn modelId="{2C3C2A23-EC72-4DD1-ACD7-505BF102A3B7}" type="presOf" srcId="{8AB42BED-249E-4BEA-B21E-252C7364F699}" destId="{0EBCA6A2-D395-49A5-B8FB-31187101A048}" srcOrd="0" destOrd="0" presId="urn:microsoft.com/office/officeart/2008/layout/VerticalCurvedList"/>
    <dgm:cxn modelId="{4F075F5C-524D-407C-8E3F-82400ED89BD4}" srcId="{01362ECA-5975-40D7-9809-EF9C44834468}" destId="{B39B17D0-E87B-48D0-BF2E-06F0A07BB785}" srcOrd="0" destOrd="0" parTransId="{15DF0509-80EA-4332-813B-2181BFF99305}" sibTransId="{5D6BFCBE-92EA-41A7-985E-2B7B9C0B9F63}"/>
    <dgm:cxn modelId="{95735B62-5B8B-4B9A-9061-F3FFB0B47EA1}" srcId="{01362ECA-5975-40D7-9809-EF9C44834468}" destId="{D0B2A6CA-2E14-441F-B032-6F39DB81E4C7}" srcOrd="5" destOrd="0" parTransId="{AEA02FD9-50FB-40EC-B649-768368F7E602}" sibTransId="{1D5A33F0-8515-43C3-BEC6-7470C291FDD3}"/>
    <dgm:cxn modelId="{ED816B66-C07D-4AE6-B154-9F5FE42DDBE7}" srcId="{01362ECA-5975-40D7-9809-EF9C44834468}" destId="{8AB42BED-249E-4BEA-B21E-252C7364F699}" srcOrd="1" destOrd="0" parTransId="{4DE8A7CD-C7A8-4FCE-A010-CAC8E624754E}" sibTransId="{1DFDFC72-EFB8-4F1B-9A7D-2F84C91FDF2A}"/>
    <dgm:cxn modelId="{0E778666-D8F1-4E0A-9536-AB3926D6076E}" srcId="{01362ECA-5975-40D7-9809-EF9C44834468}" destId="{42C19FE7-7875-4CCC-A8D1-0AA820F17509}" srcOrd="4" destOrd="0" parTransId="{509CBD6F-7C99-454F-90BC-FD714E9C0FA7}" sibTransId="{F99FC4EE-14E7-4D0B-ADE1-DE6C199209CC}"/>
    <dgm:cxn modelId="{C4CE6C68-4248-4FCD-8CF5-E0C53C352D72}" srcId="{01362ECA-5975-40D7-9809-EF9C44834468}" destId="{81A3E5E6-2276-4719-A096-AB6DD5ED14A9}" srcOrd="3" destOrd="0" parTransId="{89669859-19E6-4CF0-95E4-F3FBF75B1930}" sibTransId="{ABB65AC6-2898-4EA2-B99D-208484D71794}"/>
    <dgm:cxn modelId="{86A29D58-73AF-4D80-B6F6-31A23B5DC25A}" type="presOf" srcId="{D0B2A6CA-2E14-441F-B032-6F39DB81E4C7}" destId="{D7D5AB57-CD79-4F6F-AAF6-2CAF4608E8AD}" srcOrd="0" destOrd="0" presId="urn:microsoft.com/office/officeart/2008/layout/VerticalCurvedList"/>
    <dgm:cxn modelId="{C8182F7A-F914-425E-96C0-953BEF59C1DB}" type="presOf" srcId="{5D6BFCBE-92EA-41A7-985E-2B7B9C0B9F63}" destId="{7B286BA3-F08E-4F2A-B7D5-29424903F4B5}" srcOrd="0" destOrd="0" presId="urn:microsoft.com/office/officeart/2008/layout/VerticalCurvedList"/>
    <dgm:cxn modelId="{57C4D39B-5B13-4007-9373-C329939A2EFC}" type="presOf" srcId="{42C19FE7-7875-4CCC-A8D1-0AA820F17509}" destId="{4D713E5A-E1D0-459E-95DE-88B9D2CB5392}" srcOrd="0" destOrd="0" presId="urn:microsoft.com/office/officeart/2008/layout/VerticalCurvedList"/>
    <dgm:cxn modelId="{3579FBA9-C9AA-4445-8D35-BADA3E7192F3}" type="presOf" srcId="{01362ECA-5975-40D7-9809-EF9C44834468}" destId="{C842AA12-43B8-4CF8-BF63-2BE286473955}" srcOrd="0" destOrd="0" presId="urn:microsoft.com/office/officeart/2008/layout/VerticalCurvedList"/>
    <dgm:cxn modelId="{5028EBAB-6144-4E0D-89CF-7143DC49C704}" type="presOf" srcId="{B39B17D0-E87B-48D0-BF2E-06F0A07BB785}" destId="{56AE1BFD-9800-4BF3-8D5F-24B06C73A27C}" srcOrd="0" destOrd="0" presId="urn:microsoft.com/office/officeart/2008/layout/VerticalCurvedList"/>
    <dgm:cxn modelId="{4E1C7FE0-14FF-4888-BB16-0EC6B6E6BAF0}" srcId="{01362ECA-5975-40D7-9809-EF9C44834468}" destId="{23F95359-1A15-4F9C-85CD-7367A56A15CD}" srcOrd="2" destOrd="0" parTransId="{4070E936-8ACC-4789-A6EE-8B7D5DABA21D}" sibTransId="{1BA1DBFB-088F-4779-91EF-72DCD84C94D3}"/>
    <dgm:cxn modelId="{26CC6AEB-DE8C-4E0B-8239-13106A78F1B5}" srcId="{01362ECA-5975-40D7-9809-EF9C44834468}" destId="{7F7DB39E-1FD2-40E0-ABDB-CB821B6BEBD6}" srcOrd="6" destOrd="0" parTransId="{AAD36468-484F-4CE9-8505-EADCCE963E6E}" sibTransId="{11DABBC0-AD40-4FD7-A861-9C5B4CD57404}"/>
    <dgm:cxn modelId="{DC4B1AF7-2FA7-47B0-BC85-DF87EAEFA331}" type="presOf" srcId="{7F7DB39E-1FD2-40E0-ABDB-CB821B6BEBD6}" destId="{81BF5C45-89B0-4865-88CD-6032110DCEB2}" srcOrd="0" destOrd="0" presId="urn:microsoft.com/office/officeart/2008/layout/VerticalCurvedList"/>
    <dgm:cxn modelId="{D781CBFB-3835-4F13-9CEB-8C03F243725B}" type="presOf" srcId="{23F95359-1A15-4F9C-85CD-7367A56A15CD}" destId="{C7EB4EA8-51E7-4982-89F2-0CC69E73E3E0}" srcOrd="0" destOrd="0" presId="urn:microsoft.com/office/officeart/2008/layout/VerticalCurvedList"/>
    <dgm:cxn modelId="{E3F76B88-FD3D-485C-AFDB-1E283C799CF9}" type="presParOf" srcId="{C842AA12-43B8-4CF8-BF63-2BE286473955}" destId="{4A0C153F-E2AF-4538-A414-D6B8A0897980}" srcOrd="0" destOrd="0" presId="urn:microsoft.com/office/officeart/2008/layout/VerticalCurvedList"/>
    <dgm:cxn modelId="{B2CDCE25-40F6-4790-8848-B17B7F889FD5}" type="presParOf" srcId="{4A0C153F-E2AF-4538-A414-D6B8A0897980}" destId="{11BE8816-F74E-45FB-AD20-EEEA1115A0A2}" srcOrd="0" destOrd="0" presId="urn:microsoft.com/office/officeart/2008/layout/VerticalCurvedList"/>
    <dgm:cxn modelId="{67EF154E-5AAC-41C3-ACA8-C8B8C6A72D39}" type="presParOf" srcId="{11BE8816-F74E-45FB-AD20-EEEA1115A0A2}" destId="{BD4F0554-A60A-4BF8-A482-37A89AD5F5B9}" srcOrd="0" destOrd="0" presId="urn:microsoft.com/office/officeart/2008/layout/VerticalCurvedList"/>
    <dgm:cxn modelId="{B48AC600-0377-40CB-974F-81A22143D22A}" type="presParOf" srcId="{11BE8816-F74E-45FB-AD20-EEEA1115A0A2}" destId="{7B286BA3-F08E-4F2A-B7D5-29424903F4B5}" srcOrd="1" destOrd="0" presId="urn:microsoft.com/office/officeart/2008/layout/VerticalCurvedList"/>
    <dgm:cxn modelId="{FBAE0732-B6D3-4B3B-9D66-62889D553414}" type="presParOf" srcId="{11BE8816-F74E-45FB-AD20-EEEA1115A0A2}" destId="{48025294-FC0F-4F9B-ADB9-1FAD5A98A4AC}" srcOrd="2" destOrd="0" presId="urn:microsoft.com/office/officeart/2008/layout/VerticalCurvedList"/>
    <dgm:cxn modelId="{E6B0BB45-1937-4EBE-9A50-727C46DF4643}" type="presParOf" srcId="{11BE8816-F74E-45FB-AD20-EEEA1115A0A2}" destId="{35768904-CF95-49D4-8DB9-39C326A60E41}" srcOrd="3" destOrd="0" presId="urn:microsoft.com/office/officeart/2008/layout/VerticalCurvedList"/>
    <dgm:cxn modelId="{00DB1F0A-DF7D-4E58-A9F7-DDD5292613E2}" type="presParOf" srcId="{4A0C153F-E2AF-4538-A414-D6B8A0897980}" destId="{56AE1BFD-9800-4BF3-8D5F-24B06C73A27C}" srcOrd="1" destOrd="0" presId="urn:microsoft.com/office/officeart/2008/layout/VerticalCurvedList"/>
    <dgm:cxn modelId="{CD73FDF4-B893-4493-8AC1-A70C024D861B}" type="presParOf" srcId="{4A0C153F-E2AF-4538-A414-D6B8A0897980}" destId="{8EAD4A40-4C50-4A94-A436-16A39698A3B6}" srcOrd="2" destOrd="0" presId="urn:microsoft.com/office/officeart/2008/layout/VerticalCurvedList"/>
    <dgm:cxn modelId="{9653E39D-94A3-451D-ADF4-1D160E68E96B}" type="presParOf" srcId="{8EAD4A40-4C50-4A94-A436-16A39698A3B6}" destId="{14D523CD-0EF2-47A9-BF55-2502EE96F0B9}" srcOrd="0" destOrd="0" presId="urn:microsoft.com/office/officeart/2008/layout/VerticalCurvedList"/>
    <dgm:cxn modelId="{BD8C7FB4-A17C-4100-9D82-63B00A48B4AA}" type="presParOf" srcId="{4A0C153F-E2AF-4538-A414-D6B8A0897980}" destId="{0EBCA6A2-D395-49A5-B8FB-31187101A048}" srcOrd="3" destOrd="0" presId="urn:microsoft.com/office/officeart/2008/layout/VerticalCurvedList"/>
    <dgm:cxn modelId="{2861A19E-612B-4DB2-8E23-2D415CF8DE23}" type="presParOf" srcId="{4A0C153F-E2AF-4538-A414-D6B8A0897980}" destId="{82067464-4259-41E5-BB29-D50EBF62AC2C}" srcOrd="4" destOrd="0" presId="urn:microsoft.com/office/officeart/2008/layout/VerticalCurvedList"/>
    <dgm:cxn modelId="{2957AFCD-6743-458C-92AC-5A229C15149C}" type="presParOf" srcId="{82067464-4259-41E5-BB29-D50EBF62AC2C}" destId="{A7ABDF03-92AB-424A-B551-2D44DD13A2AF}" srcOrd="0" destOrd="0" presId="urn:microsoft.com/office/officeart/2008/layout/VerticalCurvedList"/>
    <dgm:cxn modelId="{A5DFAA57-1495-4B88-914C-C3F944097850}" type="presParOf" srcId="{4A0C153F-E2AF-4538-A414-D6B8A0897980}" destId="{C7EB4EA8-51E7-4982-89F2-0CC69E73E3E0}" srcOrd="5" destOrd="0" presId="urn:microsoft.com/office/officeart/2008/layout/VerticalCurvedList"/>
    <dgm:cxn modelId="{28449AAA-D5F2-4F9D-A7E9-2E209A0B2640}" type="presParOf" srcId="{4A0C153F-E2AF-4538-A414-D6B8A0897980}" destId="{EC98398B-9D95-4238-B55F-321E3FDBD9AD}" srcOrd="6" destOrd="0" presId="urn:microsoft.com/office/officeart/2008/layout/VerticalCurvedList"/>
    <dgm:cxn modelId="{8C6474F2-BC5A-499F-A317-1024BCF6C055}" type="presParOf" srcId="{EC98398B-9D95-4238-B55F-321E3FDBD9AD}" destId="{057AB44B-BB80-48A5-BF47-BE760BF9529B}" srcOrd="0" destOrd="0" presId="urn:microsoft.com/office/officeart/2008/layout/VerticalCurvedList"/>
    <dgm:cxn modelId="{89E4CB0E-9C56-4AB6-9311-00C649EB6FA4}" type="presParOf" srcId="{4A0C153F-E2AF-4538-A414-D6B8A0897980}" destId="{2B392D07-4A57-45F7-857F-424344D8F2DE}" srcOrd="7" destOrd="0" presId="urn:microsoft.com/office/officeart/2008/layout/VerticalCurvedList"/>
    <dgm:cxn modelId="{BF771FD0-DAEB-4B24-947C-82FE4EC823A6}" type="presParOf" srcId="{4A0C153F-E2AF-4538-A414-D6B8A0897980}" destId="{34DE1464-DD2D-4BF1-A5ED-E1596A9EEE72}" srcOrd="8" destOrd="0" presId="urn:microsoft.com/office/officeart/2008/layout/VerticalCurvedList"/>
    <dgm:cxn modelId="{03C4E945-FD9D-487F-903B-B56FA22D1DD6}" type="presParOf" srcId="{34DE1464-DD2D-4BF1-A5ED-E1596A9EEE72}" destId="{247A72B4-2D49-4271-9BD7-BBA2BC160BEA}" srcOrd="0" destOrd="0" presId="urn:microsoft.com/office/officeart/2008/layout/VerticalCurvedList"/>
    <dgm:cxn modelId="{79BDBDC3-E10A-4492-8D2C-B90002C4FE0E}" type="presParOf" srcId="{4A0C153F-E2AF-4538-A414-D6B8A0897980}" destId="{4D713E5A-E1D0-459E-95DE-88B9D2CB5392}" srcOrd="9" destOrd="0" presId="urn:microsoft.com/office/officeart/2008/layout/VerticalCurvedList"/>
    <dgm:cxn modelId="{871282B2-F347-4ECC-B1CC-E599D4186053}" type="presParOf" srcId="{4A0C153F-E2AF-4538-A414-D6B8A0897980}" destId="{CA936A7A-D822-4BD2-93B6-0CDF95747477}" srcOrd="10" destOrd="0" presId="urn:microsoft.com/office/officeart/2008/layout/VerticalCurvedList"/>
    <dgm:cxn modelId="{AF0BAE6D-6FB9-4F0E-9AA4-8D36BAC938FE}" type="presParOf" srcId="{CA936A7A-D822-4BD2-93B6-0CDF95747477}" destId="{F32CDEC8-2F82-47A4-A089-F774C876BB2C}" srcOrd="0" destOrd="0" presId="urn:microsoft.com/office/officeart/2008/layout/VerticalCurvedList"/>
    <dgm:cxn modelId="{CE3B1A82-58B9-4801-8A77-0754BE50C599}" type="presParOf" srcId="{4A0C153F-E2AF-4538-A414-D6B8A0897980}" destId="{D7D5AB57-CD79-4F6F-AAF6-2CAF4608E8AD}" srcOrd="11" destOrd="0" presId="urn:microsoft.com/office/officeart/2008/layout/VerticalCurvedList"/>
    <dgm:cxn modelId="{B910C427-4C2C-4769-95DA-353D943C59E3}" type="presParOf" srcId="{4A0C153F-E2AF-4538-A414-D6B8A0897980}" destId="{B0A2C423-F43F-4119-8661-1E79C1EEA9B2}" srcOrd="12" destOrd="0" presId="urn:microsoft.com/office/officeart/2008/layout/VerticalCurvedList"/>
    <dgm:cxn modelId="{A2515E1D-CCA2-47E4-AAB3-D406FA239D4C}" type="presParOf" srcId="{B0A2C423-F43F-4119-8661-1E79C1EEA9B2}" destId="{F0E966B5-B032-4BE4-8569-91E786BC29EF}" srcOrd="0" destOrd="0" presId="urn:microsoft.com/office/officeart/2008/layout/VerticalCurvedList"/>
    <dgm:cxn modelId="{44DCC4D3-936D-4620-A76F-5C0FE907E686}" type="presParOf" srcId="{4A0C153F-E2AF-4538-A414-D6B8A0897980}" destId="{81BF5C45-89B0-4865-88CD-6032110DCEB2}" srcOrd="13" destOrd="0" presId="urn:microsoft.com/office/officeart/2008/layout/VerticalCurvedList"/>
    <dgm:cxn modelId="{DEB5C4CD-49D9-4060-989B-3E9362DC59ED}" type="presParOf" srcId="{4A0C153F-E2AF-4538-A414-D6B8A0897980}" destId="{CA5D73B1-9A3A-49AD-A955-289674B2F87D}" srcOrd="14" destOrd="0" presId="urn:microsoft.com/office/officeart/2008/layout/VerticalCurvedList"/>
    <dgm:cxn modelId="{1B9CFC74-9535-46E4-9802-88D520A3AF48}" type="presParOf" srcId="{CA5D73B1-9A3A-49AD-A955-289674B2F87D}" destId="{D3F05DD6-1426-4C82-9869-F864BABFF43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30C175-08B1-4D8B-94AA-25674E8E9D05}"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tr-TR"/>
        </a:p>
      </dgm:t>
    </dgm:pt>
    <dgm:pt modelId="{C8D79366-66BE-40B3-8286-AF056D8E0D6C}">
      <dgm:prSet phldrT="[Metin]" custT="1"/>
      <dgm:spPr/>
      <dgm:t>
        <a:bodyPr/>
        <a:lstStyle/>
        <a:p>
          <a:r>
            <a:rPr lang="tr-TR" sz="1600" b="1" dirty="0">
              <a:latin typeface="Segoe UI" panose="020B0502040204020203" pitchFamily="34" charset="0"/>
              <a:cs typeface="Segoe UI" panose="020B0502040204020203" pitchFamily="34" charset="0"/>
            </a:rPr>
            <a:t>Danışanın Dilini Kullanma</a:t>
          </a:r>
          <a:endParaRPr lang="tr-TR" sz="1600" dirty="0">
            <a:latin typeface="Segoe UI" panose="020B0502040204020203" pitchFamily="34" charset="0"/>
            <a:cs typeface="Segoe UI" panose="020B0502040204020203" pitchFamily="34" charset="0"/>
          </a:endParaRPr>
        </a:p>
      </dgm:t>
    </dgm:pt>
    <dgm:pt modelId="{275454C3-738A-4A0E-A432-D13324503673}" type="parTrans" cxnId="{45208611-9B55-4C03-9606-BBD060AD7536}">
      <dgm:prSet/>
      <dgm:spPr/>
      <dgm:t>
        <a:bodyPr/>
        <a:lstStyle/>
        <a:p>
          <a:endParaRPr lang="tr-TR" sz="1600">
            <a:latin typeface="Segoe UI" panose="020B0502040204020203" pitchFamily="34" charset="0"/>
            <a:cs typeface="Segoe UI" panose="020B0502040204020203" pitchFamily="34" charset="0"/>
          </a:endParaRPr>
        </a:p>
      </dgm:t>
    </dgm:pt>
    <dgm:pt modelId="{FC79652F-B346-43D9-BC2F-F580D027303C}" type="sibTrans" cxnId="{45208611-9B55-4C03-9606-BBD060AD7536}">
      <dgm:prSet/>
      <dgm:spPr/>
      <dgm:t>
        <a:bodyPr/>
        <a:lstStyle/>
        <a:p>
          <a:endParaRPr lang="tr-TR" sz="1600">
            <a:latin typeface="Segoe UI" panose="020B0502040204020203" pitchFamily="34" charset="0"/>
            <a:cs typeface="Segoe UI" panose="020B0502040204020203" pitchFamily="34" charset="0"/>
          </a:endParaRPr>
        </a:p>
      </dgm:t>
    </dgm:pt>
    <dgm:pt modelId="{13C93449-C134-4D7C-8116-1E781E006736}">
      <dgm:prSet phldrT="[Metin]" custT="1"/>
      <dgm:spPr/>
      <dgm:t>
        <a:bodyPr/>
        <a:lstStyle/>
        <a:p>
          <a:r>
            <a:rPr lang="tr-TR" sz="1600" b="1" dirty="0">
              <a:latin typeface="Segoe UI" panose="020B0502040204020203" pitchFamily="34" charset="0"/>
              <a:cs typeface="Segoe UI" panose="020B0502040204020203" pitchFamily="34" charset="0"/>
            </a:rPr>
            <a:t>Yeniden çerçeveleme</a:t>
          </a:r>
          <a:r>
            <a:rPr lang="tr-TR" sz="1600" dirty="0">
              <a:latin typeface="Segoe UI" panose="020B0502040204020203" pitchFamily="34" charset="0"/>
              <a:cs typeface="Segoe UI" panose="020B0502040204020203" pitchFamily="34" charset="0"/>
            </a:rPr>
            <a:t> </a:t>
          </a:r>
        </a:p>
      </dgm:t>
    </dgm:pt>
    <dgm:pt modelId="{47561C96-369B-46AB-8249-EE8645582EED}" type="parTrans" cxnId="{7AFCB233-2C21-4193-8892-0682EEF1A4EE}">
      <dgm:prSet/>
      <dgm:spPr/>
      <dgm:t>
        <a:bodyPr/>
        <a:lstStyle/>
        <a:p>
          <a:endParaRPr lang="tr-TR" sz="1600">
            <a:latin typeface="Segoe UI" panose="020B0502040204020203" pitchFamily="34" charset="0"/>
            <a:cs typeface="Segoe UI" panose="020B0502040204020203" pitchFamily="34" charset="0"/>
          </a:endParaRPr>
        </a:p>
      </dgm:t>
    </dgm:pt>
    <dgm:pt modelId="{56BB93BB-B3AD-4E73-9F73-347611100398}" type="sibTrans" cxnId="{7AFCB233-2C21-4193-8892-0682EEF1A4EE}">
      <dgm:prSet/>
      <dgm:spPr/>
      <dgm:t>
        <a:bodyPr/>
        <a:lstStyle/>
        <a:p>
          <a:endParaRPr lang="tr-TR" sz="1600">
            <a:latin typeface="Segoe UI" panose="020B0502040204020203" pitchFamily="34" charset="0"/>
            <a:cs typeface="Segoe UI" panose="020B0502040204020203" pitchFamily="34" charset="0"/>
          </a:endParaRPr>
        </a:p>
      </dgm:t>
    </dgm:pt>
    <dgm:pt modelId="{EB5D1232-48B4-4939-8D1A-2C7A64CEF5DD}">
      <dgm:prSet phldrT="[Metin]" custT="1"/>
      <dgm:spPr/>
      <dgm:t>
        <a:bodyPr/>
        <a:lstStyle/>
        <a:p>
          <a:r>
            <a:rPr lang="tr-TR" sz="1600" b="1" dirty="0">
              <a:latin typeface="Segoe UI" panose="020B0502040204020203" pitchFamily="34" charset="0"/>
              <a:cs typeface="Segoe UI" panose="020B0502040204020203" pitchFamily="34" charset="0"/>
            </a:rPr>
            <a:t>Derecelendirme Soruları</a:t>
          </a:r>
          <a:endParaRPr lang="tr-TR" sz="1600" dirty="0">
            <a:latin typeface="Segoe UI" panose="020B0502040204020203" pitchFamily="34" charset="0"/>
            <a:cs typeface="Segoe UI" panose="020B0502040204020203" pitchFamily="34" charset="0"/>
          </a:endParaRPr>
        </a:p>
      </dgm:t>
    </dgm:pt>
    <dgm:pt modelId="{53048333-3B70-4FD4-9FB7-E3BCCC8B17BD}" type="parTrans" cxnId="{9F707B83-4A5A-4277-A29F-79616188A665}">
      <dgm:prSet/>
      <dgm:spPr/>
      <dgm:t>
        <a:bodyPr/>
        <a:lstStyle/>
        <a:p>
          <a:endParaRPr lang="tr-TR" sz="1600">
            <a:latin typeface="Segoe UI" panose="020B0502040204020203" pitchFamily="34" charset="0"/>
            <a:cs typeface="Segoe UI" panose="020B0502040204020203" pitchFamily="34" charset="0"/>
          </a:endParaRPr>
        </a:p>
      </dgm:t>
    </dgm:pt>
    <dgm:pt modelId="{FE08688D-7768-4146-9AA0-B98A78C6891F}" type="sibTrans" cxnId="{9F707B83-4A5A-4277-A29F-79616188A665}">
      <dgm:prSet/>
      <dgm:spPr/>
      <dgm:t>
        <a:bodyPr/>
        <a:lstStyle/>
        <a:p>
          <a:endParaRPr lang="tr-TR" sz="1600">
            <a:latin typeface="Segoe UI" panose="020B0502040204020203" pitchFamily="34" charset="0"/>
            <a:cs typeface="Segoe UI" panose="020B0502040204020203" pitchFamily="34" charset="0"/>
          </a:endParaRPr>
        </a:p>
      </dgm:t>
    </dgm:pt>
    <dgm:pt modelId="{4FF5B255-74DC-4158-B384-FBE2247D6A76}">
      <dgm:prSet custT="1"/>
      <dgm:spPr/>
      <dgm:t>
        <a:bodyPr/>
        <a:lstStyle/>
        <a:p>
          <a:r>
            <a:rPr lang="tr-TR" sz="1600" b="1" dirty="0">
              <a:latin typeface="Segoe UI" panose="020B0502040204020203" pitchFamily="34" charset="0"/>
              <a:cs typeface="Segoe UI" panose="020B0502040204020203" pitchFamily="34" charset="0"/>
            </a:rPr>
            <a:t>Mucize Sorular</a:t>
          </a:r>
          <a:r>
            <a:rPr lang="tr-TR" sz="1600" dirty="0">
              <a:latin typeface="Segoe UI" panose="020B0502040204020203" pitchFamily="34" charset="0"/>
              <a:cs typeface="Segoe UI" panose="020B0502040204020203" pitchFamily="34" charset="0"/>
            </a:rPr>
            <a:t> </a:t>
          </a:r>
          <a:endParaRPr lang="en-GB" sz="1600" dirty="0">
            <a:latin typeface="Segoe UI" panose="020B0502040204020203" pitchFamily="34" charset="0"/>
            <a:cs typeface="Segoe UI" panose="020B0502040204020203" pitchFamily="34" charset="0"/>
          </a:endParaRPr>
        </a:p>
      </dgm:t>
    </dgm:pt>
    <dgm:pt modelId="{4719E512-B7A8-4DC6-A019-CE802D649FEC}" type="parTrans" cxnId="{31C0CEFA-82C9-4F15-A99D-9439158252CD}">
      <dgm:prSet/>
      <dgm:spPr/>
      <dgm:t>
        <a:bodyPr/>
        <a:lstStyle/>
        <a:p>
          <a:endParaRPr lang="tr-TR" sz="1600">
            <a:latin typeface="Segoe UI" panose="020B0502040204020203" pitchFamily="34" charset="0"/>
            <a:cs typeface="Segoe UI" panose="020B0502040204020203" pitchFamily="34" charset="0"/>
          </a:endParaRPr>
        </a:p>
      </dgm:t>
    </dgm:pt>
    <dgm:pt modelId="{E93F4FB1-4880-4F56-9D50-549AD2DA2C0C}" type="sibTrans" cxnId="{31C0CEFA-82C9-4F15-A99D-9439158252CD}">
      <dgm:prSet/>
      <dgm:spPr/>
      <dgm:t>
        <a:bodyPr/>
        <a:lstStyle/>
        <a:p>
          <a:endParaRPr lang="tr-TR" sz="1600">
            <a:latin typeface="Segoe UI" panose="020B0502040204020203" pitchFamily="34" charset="0"/>
            <a:cs typeface="Segoe UI" panose="020B0502040204020203" pitchFamily="34" charset="0"/>
          </a:endParaRPr>
        </a:p>
      </dgm:t>
    </dgm:pt>
    <dgm:pt modelId="{C9FF1FCD-920A-4DD3-929A-E30971115EBC}">
      <dgm:prSet custT="1"/>
      <dgm:spPr/>
      <dgm:t>
        <a:bodyPr/>
        <a:lstStyle/>
        <a:p>
          <a:r>
            <a:rPr lang="tr-TR" sz="1600" b="1" dirty="0">
              <a:latin typeface="Segoe UI" panose="020B0502040204020203" pitchFamily="34" charset="0"/>
              <a:cs typeface="Segoe UI" panose="020B0502040204020203" pitchFamily="34" charset="0"/>
            </a:rPr>
            <a:t>İstisnaların Pekiştirilmesi </a:t>
          </a:r>
          <a:endParaRPr lang="en-GB" sz="1600" dirty="0">
            <a:latin typeface="Segoe UI" panose="020B0502040204020203" pitchFamily="34" charset="0"/>
            <a:cs typeface="Segoe UI" panose="020B0502040204020203" pitchFamily="34" charset="0"/>
          </a:endParaRPr>
        </a:p>
      </dgm:t>
    </dgm:pt>
    <dgm:pt modelId="{DC18B49F-5C78-409B-AAE9-7A084A9AD4B6}" type="parTrans" cxnId="{4EA25CD0-B142-4594-BE5D-A2BB1503C55E}">
      <dgm:prSet/>
      <dgm:spPr/>
      <dgm:t>
        <a:bodyPr/>
        <a:lstStyle/>
        <a:p>
          <a:endParaRPr lang="tr-TR" sz="1600">
            <a:latin typeface="Segoe UI" panose="020B0502040204020203" pitchFamily="34" charset="0"/>
            <a:cs typeface="Segoe UI" panose="020B0502040204020203" pitchFamily="34" charset="0"/>
          </a:endParaRPr>
        </a:p>
      </dgm:t>
    </dgm:pt>
    <dgm:pt modelId="{FBF4A233-5466-4DE2-BB61-3D64803B24CB}" type="sibTrans" cxnId="{4EA25CD0-B142-4594-BE5D-A2BB1503C55E}">
      <dgm:prSet/>
      <dgm:spPr/>
      <dgm:t>
        <a:bodyPr/>
        <a:lstStyle/>
        <a:p>
          <a:endParaRPr lang="tr-TR" sz="1600">
            <a:latin typeface="Segoe UI" panose="020B0502040204020203" pitchFamily="34" charset="0"/>
            <a:cs typeface="Segoe UI" panose="020B0502040204020203" pitchFamily="34" charset="0"/>
          </a:endParaRPr>
        </a:p>
      </dgm:t>
    </dgm:pt>
    <dgm:pt modelId="{00600BAE-C22B-4261-BA35-D16B0A2D56C1}" type="pres">
      <dgm:prSet presAssocID="{CD30C175-08B1-4D8B-94AA-25674E8E9D05}" presName="linear" presStyleCnt="0">
        <dgm:presLayoutVars>
          <dgm:dir/>
          <dgm:animLvl val="lvl"/>
          <dgm:resizeHandles val="exact"/>
        </dgm:presLayoutVars>
      </dgm:prSet>
      <dgm:spPr/>
    </dgm:pt>
    <dgm:pt modelId="{E3BE802F-D205-4B17-B223-B796D84E9373}" type="pres">
      <dgm:prSet presAssocID="{C8D79366-66BE-40B3-8286-AF056D8E0D6C}" presName="parentLin" presStyleCnt="0"/>
      <dgm:spPr/>
    </dgm:pt>
    <dgm:pt modelId="{9C283CB2-7374-4401-BB02-9A00D7768761}" type="pres">
      <dgm:prSet presAssocID="{C8D79366-66BE-40B3-8286-AF056D8E0D6C}" presName="parentLeftMargin" presStyleLbl="node1" presStyleIdx="0" presStyleCnt="5"/>
      <dgm:spPr/>
    </dgm:pt>
    <dgm:pt modelId="{8EDF708D-3CC1-4C26-9D40-C24B154D2C62}" type="pres">
      <dgm:prSet presAssocID="{C8D79366-66BE-40B3-8286-AF056D8E0D6C}" presName="parentText" presStyleLbl="node1" presStyleIdx="0" presStyleCnt="5">
        <dgm:presLayoutVars>
          <dgm:chMax val="0"/>
          <dgm:bulletEnabled val="1"/>
        </dgm:presLayoutVars>
      </dgm:prSet>
      <dgm:spPr/>
    </dgm:pt>
    <dgm:pt modelId="{E4FE06FC-85E7-4B21-BFD3-28515534BA45}" type="pres">
      <dgm:prSet presAssocID="{C8D79366-66BE-40B3-8286-AF056D8E0D6C}" presName="negativeSpace" presStyleCnt="0"/>
      <dgm:spPr/>
    </dgm:pt>
    <dgm:pt modelId="{7EDD770F-230D-47AA-B7A9-742FD1DA50A2}" type="pres">
      <dgm:prSet presAssocID="{C8D79366-66BE-40B3-8286-AF056D8E0D6C}" presName="childText" presStyleLbl="conFgAcc1" presStyleIdx="0" presStyleCnt="5">
        <dgm:presLayoutVars>
          <dgm:bulletEnabled val="1"/>
        </dgm:presLayoutVars>
      </dgm:prSet>
      <dgm:spPr/>
    </dgm:pt>
    <dgm:pt modelId="{6CB6DA75-E1F8-4BA1-A752-4C3E32C0FAA7}" type="pres">
      <dgm:prSet presAssocID="{FC79652F-B346-43D9-BC2F-F580D027303C}" presName="spaceBetweenRectangles" presStyleCnt="0"/>
      <dgm:spPr/>
    </dgm:pt>
    <dgm:pt modelId="{695BB917-1D81-4FA5-A8E1-ACF116B169CC}" type="pres">
      <dgm:prSet presAssocID="{13C93449-C134-4D7C-8116-1E781E006736}" presName="parentLin" presStyleCnt="0"/>
      <dgm:spPr/>
    </dgm:pt>
    <dgm:pt modelId="{8DA7BED4-3632-43CF-A6FD-EE3E55E2AD59}" type="pres">
      <dgm:prSet presAssocID="{13C93449-C134-4D7C-8116-1E781E006736}" presName="parentLeftMargin" presStyleLbl="node1" presStyleIdx="0" presStyleCnt="5"/>
      <dgm:spPr/>
    </dgm:pt>
    <dgm:pt modelId="{06E5C9DB-1603-497B-882A-09353F795B2F}" type="pres">
      <dgm:prSet presAssocID="{13C93449-C134-4D7C-8116-1E781E006736}" presName="parentText" presStyleLbl="node1" presStyleIdx="1" presStyleCnt="5">
        <dgm:presLayoutVars>
          <dgm:chMax val="0"/>
          <dgm:bulletEnabled val="1"/>
        </dgm:presLayoutVars>
      </dgm:prSet>
      <dgm:spPr/>
    </dgm:pt>
    <dgm:pt modelId="{81BBA3C1-CE73-40D7-8460-4EAC31CEBB67}" type="pres">
      <dgm:prSet presAssocID="{13C93449-C134-4D7C-8116-1E781E006736}" presName="negativeSpace" presStyleCnt="0"/>
      <dgm:spPr/>
    </dgm:pt>
    <dgm:pt modelId="{26DD7511-0A0F-4854-B9A1-2666585BE6B6}" type="pres">
      <dgm:prSet presAssocID="{13C93449-C134-4D7C-8116-1E781E006736}" presName="childText" presStyleLbl="conFgAcc1" presStyleIdx="1" presStyleCnt="5">
        <dgm:presLayoutVars>
          <dgm:bulletEnabled val="1"/>
        </dgm:presLayoutVars>
      </dgm:prSet>
      <dgm:spPr/>
    </dgm:pt>
    <dgm:pt modelId="{81BA8195-48CF-4236-9A94-B0A81BE88DA7}" type="pres">
      <dgm:prSet presAssocID="{56BB93BB-B3AD-4E73-9F73-347611100398}" presName="spaceBetweenRectangles" presStyleCnt="0"/>
      <dgm:spPr/>
    </dgm:pt>
    <dgm:pt modelId="{54E2CD03-C854-4C35-91FF-0105C31F57D4}" type="pres">
      <dgm:prSet presAssocID="{4FF5B255-74DC-4158-B384-FBE2247D6A76}" presName="parentLin" presStyleCnt="0"/>
      <dgm:spPr/>
    </dgm:pt>
    <dgm:pt modelId="{D04D5D81-3B38-4007-96B0-6259521E35D4}" type="pres">
      <dgm:prSet presAssocID="{4FF5B255-74DC-4158-B384-FBE2247D6A76}" presName="parentLeftMargin" presStyleLbl="node1" presStyleIdx="1" presStyleCnt="5"/>
      <dgm:spPr/>
    </dgm:pt>
    <dgm:pt modelId="{77C666CE-7947-451A-92CE-E7D29069C816}" type="pres">
      <dgm:prSet presAssocID="{4FF5B255-74DC-4158-B384-FBE2247D6A76}" presName="parentText" presStyleLbl="node1" presStyleIdx="2" presStyleCnt="5">
        <dgm:presLayoutVars>
          <dgm:chMax val="0"/>
          <dgm:bulletEnabled val="1"/>
        </dgm:presLayoutVars>
      </dgm:prSet>
      <dgm:spPr/>
    </dgm:pt>
    <dgm:pt modelId="{7E68EDD0-A664-4F7E-9090-CFE2976E16FB}" type="pres">
      <dgm:prSet presAssocID="{4FF5B255-74DC-4158-B384-FBE2247D6A76}" presName="negativeSpace" presStyleCnt="0"/>
      <dgm:spPr/>
    </dgm:pt>
    <dgm:pt modelId="{E0312FBE-78C1-4372-91B1-BE1ECE067F5B}" type="pres">
      <dgm:prSet presAssocID="{4FF5B255-74DC-4158-B384-FBE2247D6A76}" presName="childText" presStyleLbl="conFgAcc1" presStyleIdx="2" presStyleCnt="5">
        <dgm:presLayoutVars>
          <dgm:bulletEnabled val="1"/>
        </dgm:presLayoutVars>
      </dgm:prSet>
      <dgm:spPr/>
    </dgm:pt>
    <dgm:pt modelId="{ED77303C-5780-4421-99A7-C7941A39D23E}" type="pres">
      <dgm:prSet presAssocID="{E93F4FB1-4880-4F56-9D50-549AD2DA2C0C}" presName="spaceBetweenRectangles" presStyleCnt="0"/>
      <dgm:spPr/>
    </dgm:pt>
    <dgm:pt modelId="{54EB035B-3E85-451A-B0D3-7439B309BA45}" type="pres">
      <dgm:prSet presAssocID="{EB5D1232-48B4-4939-8D1A-2C7A64CEF5DD}" presName="parentLin" presStyleCnt="0"/>
      <dgm:spPr/>
    </dgm:pt>
    <dgm:pt modelId="{4B52C006-D160-4C6E-BB75-7981A3F34A52}" type="pres">
      <dgm:prSet presAssocID="{EB5D1232-48B4-4939-8D1A-2C7A64CEF5DD}" presName="parentLeftMargin" presStyleLbl="node1" presStyleIdx="2" presStyleCnt="5"/>
      <dgm:spPr/>
    </dgm:pt>
    <dgm:pt modelId="{BA448EA2-B7F1-4B61-8F07-ADE8F08D2997}" type="pres">
      <dgm:prSet presAssocID="{EB5D1232-48B4-4939-8D1A-2C7A64CEF5DD}" presName="parentText" presStyleLbl="node1" presStyleIdx="3" presStyleCnt="5">
        <dgm:presLayoutVars>
          <dgm:chMax val="0"/>
          <dgm:bulletEnabled val="1"/>
        </dgm:presLayoutVars>
      </dgm:prSet>
      <dgm:spPr/>
    </dgm:pt>
    <dgm:pt modelId="{A460DBAF-B7C4-437B-80A6-B63C16758CB5}" type="pres">
      <dgm:prSet presAssocID="{EB5D1232-48B4-4939-8D1A-2C7A64CEF5DD}" presName="negativeSpace" presStyleCnt="0"/>
      <dgm:spPr/>
    </dgm:pt>
    <dgm:pt modelId="{05E5B15E-73A0-49CB-B47A-2AEEBB8E66B7}" type="pres">
      <dgm:prSet presAssocID="{EB5D1232-48B4-4939-8D1A-2C7A64CEF5DD}" presName="childText" presStyleLbl="conFgAcc1" presStyleIdx="3" presStyleCnt="5">
        <dgm:presLayoutVars>
          <dgm:bulletEnabled val="1"/>
        </dgm:presLayoutVars>
      </dgm:prSet>
      <dgm:spPr/>
    </dgm:pt>
    <dgm:pt modelId="{8D122345-EF57-4169-AC2F-87B03429527F}" type="pres">
      <dgm:prSet presAssocID="{FE08688D-7768-4146-9AA0-B98A78C6891F}" presName="spaceBetweenRectangles" presStyleCnt="0"/>
      <dgm:spPr/>
    </dgm:pt>
    <dgm:pt modelId="{F95E59FA-69BE-463C-A2C0-08BF89B2158A}" type="pres">
      <dgm:prSet presAssocID="{C9FF1FCD-920A-4DD3-929A-E30971115EBC}" presName="parentLin" presStyleCnt="0"/>
      <dgm:spPr/>
    </dgm:pt>
    <dgm:pt modelId="{43452032-25EC-4AA4-863A-193576095986}" type="pres">
      <dgm:prSet presAssocID="{C9FF1FCD-920A-4DD3-929A-E30971115EBC}" presName="parentLeftMargin" presStyleLbl="node1" presStyleIdx="3" presStyleCnt="5"/>
      <dgm:spPr/>
    </dgm:pt>
    <dgm:pt modelId="{0AE9EA57-1E66-40BE-ACAF-ADAA16A9E429}" type="pres">
      <dgm:prSet presAssocID="{C9FF1FCD-920A-4DD3-929A-E30971115EBC}" presName="parentText" presStyleLbl="node1" presStyleIdx="4" presStyleCnt="5">
        <dgm:presLayoutVars>
          <dgm:chMax val="0"/>
          <dgm:bulletEnabled val="1"/>
        </dgm:presLayoutVars>
      </dgm:prSet>
      <dgm:spPr/>
    </dgm:pt>
    <dgm:pt modelId="{A28B9C6C-7EC4-433D-80C6-C5A178E4DA12}" type="pres">
      <dgm:prSet presAssocID="{C9FF1FCD-920A-4DD3-929A-E30971115EBC}" presName="negativeSpace" presStyleCnt="0"/>
      <dgm:spPr/>
    </dgm:pt>
    <dgm:pt modelId="{9229896C-0641-4DD3-ADFE-AAED14565419}" type="pres">
      <dgm:prSet presAssocID="{C9FF1FCD-920A-4DD3-929A-E30971115EBC}" presName="childText" presStyleLbl="conFgAcc1" presStyleIdx="4" presStyleCnt="5">
        <dgm:presLayoutVars>
          <dgm:bulletEnabled val="1"/>
        </dgm:presLayoutVars>
      </dgm:prSet>
      <dgm:spPr/>
    </dgm:pt>
  </dgm:ptLst>
  <dgm:cxnLst>
    <dgm:cxn modelId="{45208611-9B55-4C03-9606-BBD060AD7536}" srcId="{CD30C175-08B1-4D8B-94AA-25674E8E9D05}" destId="{C8D79366-66BE-40B3-8286-AF056D8E0D6C}" srcOrd="0" destOrd="0" parTransId="{275454C3-738A-4A0E-A432-D13324503673}" sibTransId="{FC79652F-B346-43D9-BC2F-F580D027303C}"/>
    <dgm:cxn modelId="{5A035F15-B29F-40FE-B1AF-66B039356D5D}" type="presOf" srcId="{13C93449-C134-4D7C-8116-1E781E006736}" destId="{8DA7BED4-3632-43CF-A6FD-EE3E55E2AD59}" srcOrd="0" destOrd="0" presId="urn:microsoft.com/office/officeart/2005/8/layout/list1"/>
    <dgm:cxn modelId="{14465530-B5CC-4A4E-8FA8-C833CCBB839B}" type="presOf" srcId="{4FF5B255-74DC-4158-B384-FBE2247D6A76}" destId="{D04D5D81-3B38-4007-96B0-6259521E35D4}" srcOrd="0" destOrd="0" presId="urn:microsoft.com/office/officeart/2005/8/layout/list1"/>
    <dgm:cxn modelId="{7AFCB233-2C21-4193-8892-0682EEF1A4EE}" srcId="{CD30C175-08B1-4D8B-94AA-25674E8E9D05}" destId="{13C93449-C134-4D7C-8116-1E781E006736}" srcOrd="1" destOrd="0" parTransId="{47561C96-369B-46AB-8249-EE8645582EED}" sibTransId="{56BB93BB-B3AD-4E73-9F73-347611100398}"/>
    <dgm:cxn modelId="{A7001539-BCFF-4DBB-B1F8-620E2D5FC556}" type="presOf" srcId="{CD30C175-08B1-4D8B-94AA-25674E8E9D05}" destId="{00600BAE-C22B-4261-BA35-D16B0A2D56C1}" srcOrd="0" destOrd="0" presId="urn:microsoft.com/office/officeart/2005/8/layout/list1"/>
    <dgm:cxn modelId="{CE172E5C-BB39-47C2-84FF-D11642154BEF}" type="presOf" srcId="{EB5D1232-48B4-4939-8D1A-2C7A64CEF5DD}" destId="{BA448EA2-B7F1-4B61-8F07-ADE8F08D2997}" srcOrd="1" destOrd="0" presId="urn:microsoft.com/office/officeart/2005/8/layout/list1"/>
    <dgm:cxn modelId="{354E3E7D-B70B-47C5-9A4B-EB3CA122C5E2}" type="presOf" srcId="{C9FF1FCD-920A-4DD3-929A-E30971115EBC}" destId="{0AE9EA57-1E66-40BE-ACAF-ADAA16A9E429}" srcOrd="1" destOrd="0" presId="urn:microsoft.com/office/officeart/2005/8/layout/list1"/>
    <dgm:cxn modelId="{9F707B83-4A5A-4277-A29F-79616188A665}" srcId="{CD30C175-08B1-4D8B-94AA-25674E8E9D05}" destId="{EB5D1232-48B4-4939-8D1A-2C7A64CEF5DD}" srcOrd="3" destOrd="0" parTransId="{53048333-3B70-4FD4-9FB7-E3BCCC8B17BD}" sibTransId="{FE08688D-7768-4146-9AA0-B98A78C6891F}"/>
    <dgm:cxn modelId="{0DC7AF84-5B46-4E4D-B527-29A68F77CE3F}" type="presOf" srcId="{EB5D1232-48B4-4939-8D1A-2C7A64CEF5DD}" destId="{4B52C006-D160-4C6E-BB75-7981A3F34A52}" srcOrd="0" destOrd="0" presId="urn:microsoft.com/office/officeart/2005/8/layout/list1"/>
    <dgm:cxn modelId="{15AD1C9A-D4E8-4D2D-A16F-115288A71700}" type="presOf" srcId="{C8D79366-66BE-40B3-8286-AF056D8E0D6C}" destId="{9C283CB2-7374-4401-BB02-9A00D7768761}" srcOrd="0" destOrd="0" presId="urn:microsoft.com/office/officeart/2005/8/layout/list1"/>
    <dgm:cxn modelId="{DD3C5D9C-8EFB-4F0F-A993-806B149ED63D}" type="presOf" srcId="{4FF5B255-74DC-4158-B384-FBE2247D6A76}" destId="{77C666CE-7947-451A-92CE-E7D29069C816}" srcOrd="1" destOrd="0" presId="urn:microsoft.com/office/officeart/2005/8/layout/list1"/>
    <dgm:cxn modelId="{24EB70A1-5142-42E7-AE8F-F7F934EC0C04}" type="presOf" srcId="{C8D79366-66BE-40B3-8286-AF056D8E0D6C}" destId="{8EDF708D-3CC1-4C26-9D40-C24B154D2C62}" srcOrd="1" destOrd="0" presId="urn:microsoft.com/office/officeart/2005/8/layout/list1"/>
    <dgm:cxn modelId="{7F24D7B2-7D88-4211-B266-B59E75737330}" type="presOf" srcId="{13C93449-C134-4D7C-8116-1E781E006736}" destId="{06E5C9DB-1603-497B-882A-09353F795B2F}" srcOrd="1" destOrd="0" presId="urn:microsoft.com/office/officeart/2005/8/layout/list1"/>
    <dgm:cxn modelId="{4EA25CD0-B142-4594-BE5D-A2BB1503C55E}" srcId="{CD30C175-08B1-4D8B-94AA-25674E8E9D05}" destId="{C9FF1FCD-920A-4DD3-929A-E30971115EBC}" srcOrd="4" destOrd="0" parTransId="{DC18B49F-5C78-409B-AAE9-7A084A9AD4B6}" sibTransId="{FBF4A233-5466-4DE2-BB61-3D64803B24CB}"/>
    <dgm:cxn modelId="{79D1E1E3-020D-4192-AF5F-1EDFCBBCF003}" type="presOf" srcId="{C9FF1FCD-920A-4DD3-929A-E30971115EBC}" destId="{43452032-25EC-4AA4-863A-193576095986}" srcOrd="0" destOrd="0" presId="urn:microsoft.com/office/officeart/2005/8/layout/list1"/>
    <dgm:cxn modelId="{31C0CEFA-82C9-4F15-A99D-9439158252CD}" srcId="{CD30C175-08B1-4D8B-94AA-25674E8E9D05}" destId="{4FF5B255-74DC-4158-B384-FBE2247D6A76}" srcOrd="2" destOrd="0" parTransId="{4719E512-B7A8-4DC6-A019-CE802D649FEC}" sibTransId="{E93F4FB1-4880-4F56-9D50-549AD2DA2C0C}"/>
    <dgm:cxn modelId="{284E4F1D-F734-4733-9CBB-A4C6DDDC3F80}" type="presParOf" srcId="{00600BAE-C22B-4261-BA35-D16B0A2D56C1}" destId="{E3BE802F-D205-4B17-B223-B796D84E9373}" srcOrd="0" destOrd="0" presId="urn:microsoft.com/office/officeart/2005/8/layout/list1"/>
    <dgm:cxn modelId="{04EB6D5A-57C2-4AAF-B486-58ADA3EE7E9C}" type="presParOf" srcId="{E3BE802F-D205-4B17-B223-B796D84E9373}" destId="{9C283CB2-7374-4401-BB02-9A00D7768761}" srcOrd="0" destOrd="0" presId="urn:microsoft.com/office/officeart/2005/8/layout/list1"/>
    <dgm:cxn modelId="{0E1808A4-9A75-41B2-B831-699BCFA07C4D}" type="presParOf" srcId="{E3BE802F-D205-4B17-B223-B796D84E9373}" destId="{8EDF708D-3CC1-4C26-9D40-C24B154D2C62}" srcOrd="1" destOrd="0" presId="urn:microsoft.com/office/officeart/2005/8/layout/list1"/>
    <dgm:cxn modelId="{D1D9748B-D0C4-4056-9FD6-1F6A82C0A6BD}" type="presParOf" srcId="{00600BAE-C22B-4261-BA35-D16B0A2D56C1}" destId="{E4FE06FC-85E7-4B21-BFD3-28515534BA45}" srcOrd="1" destOrd="0" presId="urn:microsoft.com/office/officeart/2005/8/layout/list1"/>
    <dgm:cxn modelId="{44F879F7-F1F2-48E4-9576-6FEA25E8B7E9}" type="presParOf" srcId="{00600BAE-C22B-4261-BA35-D16B0A2D56C1}" destId="{7EDD770F-230D-47AA-B7A9-742FD1DA50A2}" srcOrd="2" destOrd="0" presId="urn:microsoft.com/office/officeart/2005/8/layout/list1"/>
    <dgm:cxn modelId="{20F97075-9F58-4531-B82A-6AE9E5E59342}" type="presParOf" srcId="{00600BAE-C22B-4261-BA35-D16B0A2D56C1}" destId="{6CB6DA75-E1F8-4BA1-A752-4C3E32C0FAA7}" srcOrd="3" destOrd="0" presId="urn:microsoft.com/office/officeart/2005/8/layout/list1"/>
    <dgm:cxn modelId="{6162293A-E72F-4311-A569-CB1DD768B5ED}" type="presParOf" srcId="{00600BAE-C22B-4261-BA35-D16B0A2D56C1}" destId="{695BB917-1D81-4FA5-A8E1-ACF116B169CC}" srcOrd="4" destOrd="0" presId="urn:microsoft.com/office/officeart/2005/8/layout/list1"/>
    <dgm:cxn modelId="{F1EE1AC1-A9C7-4DC6-AFA8-9E30233E7946}" type="presParOf" srcId="{695BB917-1D81-4FA5-A8E1-ACF116B169CC}" destId="{8DA7BED4-3632-43CF-A6FD-EE3E55E2AD59}" srcOrd="0" destOrd="0" presId="urn:microsoft.com/office/officeart/2005/8/layout/list1"/>
    <dgm:cxn modelId="{D9030B09-06A1-4F4D-850F-C8990E1AF019}" type="presParOf" srcId="{695BB917-1D81-4FA5-A8E1-ACF116B169CC}" destId="{06E5C9DB-1603-497B-882A-09353F795B2F}" srcOrd="1" destOrd="0" presId="urn:microsoft.com/office/officeart/2005/8/layout/list1"/>
    <dgm:cxn modelId="{CAA72062-589B-41B2-AB9E-E0DB600F9736}" type="presParOf" srcId="{00600BAE-C22B-4261-BA35-D16B0A2D56C1}" destId="{81BBA3C1-CE73-40D7-8460-4EAC31CEBB67}" srcOrd="5" destOrd="0" presId="urn:microsoft.com/office/officeart/2005/8/layout/list1"/>
    <dgm:cxn modelId="{68E8D719-01A8-4909-9A98-E20CD0F1F0C0}" type="presParOf" srcId="{00600BAE-C22B-4261-BA35-D16B0A2D56C1}" destId="{26DD7511-0A0F-4854-B9A1-2666585BE6B6}" srcOrd="6" destOrd="0" presId="urn:microsoft.com/office/officeart/2005/8/layout/list1"/>
    <dgm:cxn modelId="{A9788EC6-E1FB-43F6-BF99-0AE981AEAE0D}" type="presParOf" srcId="{00600BAE-C22B-4261-BA35-D16B0A2D56C1}" destId="{81BA8195-48CF-4236-9A94-B0A81BE88DA7}" srcOrd="7" destOrd="0" presId="urn:microsoft.com/office/officeart/2005/8/layout/list1"/>
    <dgm:cxn modelId="{F80B6508-9F1C-4DE2-AE7E-F90CAC5E368E}" type="presParOf" srcId="{00600BAE-C22B-4261-BA35-D16B0A2D56C1}" destId="{54E2CD03-C854-4C35-91FF-0105C31F57D4}" srcOrd="8" destOrd="0" presId="urn:microsoft.com/office/officeart/2005/8/layout/list1"/>
    <dgm:cxn modelId="{3AA4FF5D-4303-44A8-9E21-7936977B6143}" type="presParOf" srcId="{54E2CD03-C854-4C35-91FF-0105C31F57D4}" destId="{D04D5D81-3B38-4007-96B0-6259521E35D4}" srcOrd="0" destOrd="0" presId="urn:microsoft.com/office/officeart/2005/8/layout/list1"/>
    <dgm:cxn modelId="{F3D0262A-167F-4C19-8B14-55A5DC117161}" type="presParOf" srcId="{54E2CD03-C854-4C35-91FF-0105C31F57D4}" destId="{77C666CE-7947-451A-92CE-E7D29069C816}" srcOrd="1" destOrd="0" presId="urn:microsoft.com/office/officeart/2005/8/layout/list1"/>
    <dgm:cxn modelId="{1F7909E4-77F3-4769-8CDE-942EB40830DF}" type="presParOf" srcId="{00600BAE-C22B-4261-BA35-D16B0A2D56C1}" destId="{7E68EDD0-A664-4F7E-9090-CFE2976E16FB}" srcOrd="9" destOrd="0" presId="urn:microsoft.com/office/officeart/2005/8/layout/list1"/>
    <dgm:cxn modelId="{D2DFDF9D-0A11-404B-B298-725379E42D76}" type="presParOf" srcId="{00600BAE-C22B-4261-BA35-D16B0A2D56C1}" destId="{E0312FBE-78C1-4372-91B1-BE1ECE067F5B}" srcOrd="10" destOrd="0" presId="urn:microsoft.com/office/officeart/2005/8/layout/list1"/>
    <dgm:cxn modelId="{95F725AD-3F99-45FF-9D75-2E2AB2B749C4}" type="presParOf" srcId="{00600BAE-C22B-4261-BA35-D16B0A2D56C1}" destId="{ED77303C-5780-4421-99A7-C7941A39D23E}" srcOrd="11" destOrd="0" presId="urn:microsoft.com/office/officeart/2005/8/layout/list1"/>
    <dgm:cxn modelId="{12785F31-3E65-46BF-B3BC-F4E02493D41B}" type="presParOf" srcId="{00600BAE-C22B-4261-BA35-D16B0A2D56C1}" destId="{54EB035B-3E85-451A-B0D3-7439B309BA45}" srcOrd="12" destOrd="0" presId="urn:microsoft.com/office/officeart/2005/8/layout/list1"/>
    <dgm:cxn modelId="{5EA89402-20E6-447B-BC98-1FDB3E3EFCA3}" type="presParOf" srcId="{54EB035B-3E85-451A-B0D3-7439B309BA45}" destId="{4B52C006-D160-4C6E-BB75-7981A3F34A52}" srcOrd="0" destOrd="0" presId="urn:microsoft.com/office/officeart/2005/8/layout/list1"/>
    <dgm:cxn modelId="{631215C1-C72C-4FDF-9F09-B801F4E59071}" type="presParOf" srcId="{54EB035B-3E85-451A-B0D3-7439B309BA45}" destId="{BA448EA2-B7F1-4B61-8F07-ADE8F08D2997}" srcOrd="1" destOrd="0" presId="urn:microsoft.com/office/officeart/2005/8/layout/list1"/>
    <dgm:cxn modelId="{0B120503-0234-453C-9440-641DBAB0563D}" type="presParOf" srcId="{00600BAE-C22B-4261-BA35-D16B0A2D56C1}" destId="{A460DBAF-B7C4-437B-80A6-B63C16758CB5}" srcOrd="13" destOrd="0" presId="urn:microsoft.com/office/officeart/2005/8/layout/list1"/>
    <dgm:cxn modelId="{E3FF043C-E029-47A0-9E6C-4DFAEA682F19}" type="presParOf" srcId="{00600BAE-C22B-4261-BA35-D16B0A2D56C1}" destId="{05E5B15E-73A0-49CB-B47A-2AEEBB8E66B7}" srcOrd="14" destOrd="0" presId="urn:microsoft.com/office/officeart/2005/8/layout/list1"/>
    <dgm:cxn modelId="{2CD2E440-7D12-4A8C-9EDC-05927F2F09FE}" type="presParOf" srcId="{00600BAE-C22B-4261-BA35-D16B0A2D56C1}" destId="{8D122345-EF57-4169-AC2F-87B03429527F}" srcOrd="15" destOrd="0" presId="urn:microsoft.com/office/officeart/2005/8/layout/list1"/>
    <dgm:cxn modelId="{5BDA9CB5-B373-48A9-AEFC-BD5C476BC533}" type="presParOf" srcId="{00600BAE-C22B-4261-BA35-D16B0A2D56C1}" destId="{F95E59FA-69BE-463C-A2C0-08BF89B2158A}" srcOrd="16" destOrd="0" presId="urn:microsoft.com/office/officeart/2005/8/layout/list1"/>
    <dgm:cxn modelId="{678D428C-8BE3-407E-BA40-8D80EA19FA54}" type="presParOf" srcId="{F95E59FA-69BE-463C-A2C0-08BF89B2158A}" destId="{43452032-25EC-4AA4-863A-193576095986}" srcOrd="0" destOrd="0" presId="urn:microsoft.com/office/officeart/2005/8/layout/list1"/>
    <dgm:cxn modelId="{FA14D9DE-669E-48EA-900D-8B659E7C2032}" type="presParOf" srcId="{F95E59FA-69BE-463C-A2C0-08BF89B2158A}" destId="{0AE9EA57-1E66-40BE-ACAF-ADAA16A9E429}" srcOrd="1" destOrd="0" presId="urn:microsoft.com/office/officeart/2005/8/layout/list1"/>
    <dgm:cxn modelId="{39977244-E32E-449F-97AB-CA8CDE130BAD}" type="presParOf" srcId="{00600BAE-C22B-4261-BA35-D16B0A2D56C1}" destId="{A28B9C6C-7EC4-433D-80C6-C5A178E4DA12}" srcOrd="17" destOrd="0" presId="urn:microsoft.com/office/officeart/2005/8/layout/list1"/>
    <dgm:cxn modelId="{A2A25696-06EC-42B8-935B-37B56F6B7772}" type="presParOf" srcId="{00600BAE-C22B-4261-BA35-D16B0A2D56C1}" destId="{9229896C-0641-4DD3-ADFE-AAED14565419}"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505131-BA68-4AD6-8B77-0852A5276266}">
      <dsp:nvSpPr>
        <dsp:cNvPr id="0" name=""/>
        <dsp:cNvSpPr/>
      </dsp:nvSpPr>
      <dsp:spPr>
        <a:xfrm>
          <a:off x="61159" y="1714444"/>
          <a:ext cx="913213" cy="300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tr-TR" sz="1600" kern="1200"/>
            <a:t>Kuram </a:t>
          </a:r>
        </a:p>
      </dsp:txBody>
      <dsp:txXfrm>
        <a:off x="61159" y="1714444"/>
        <a:ext cx="913213" cy="300945"/>
      </dsp:txXfrm>
    </dsp:sp>
    <dsp:sp modelId="{CD1027DC-910C-4F04-A0D4-64431BA6C7EB}">
      <dsp:nvSpPr>
        <dsp:cNvPr id="0" name=""/>
        <dsp:cNvSpPr/>
      </dsp:nvSpPr>
      <dsp:spPr>
        <a:xfrm>
          <a:off x="60121" y="1622915"/>
          <a:ext cx="72641" cy="72641"/>
        </a:xfrm>
        <a:prstGeom prst="ellipse">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3D51310A-70FA-44E7-9C30-789D448A46A9}">
      <dsp:nvSpPr>
        <dsp:cNvPr id="0" name=""/>
        <dsp:cNvSpPr/>
      </dsp:nvSpPr>
      <dsp:spPr>
        <a:xfrm>
          <a:off x="110970" y="1521216"/>
          <a:ext cx="72641" cy="72641"/>
        </a:xfrm>
        <a:prstGeom prst="ellipse">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C298ECE5-6DB7-4EA7-AABD-0E8B9E9DB7C5}">
      <dsp:nvSpPr>
        <dsp:cNvPr id="0" name=""/>
        <dsp:cNvSpPr/>
      </dsp:nvSpPr>
      <dsp:spPr>
        <a:xfrm>
          <a:off x="233009" y="1541556"/>
          <a:ext cx="114151" cy="114151"/>
        </a:xfrm>
        <a:prstGeom prst="ellipse">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8F9EFEF-DD55-4ABB-94EB-417BCCE1465D}">
      <dsp:nvSpPr>
        <dsp:cNvPr id="0" name=""/>
        <dsp:cNvSpPr/>
      </dsp:nvSpPr>
      <dsp:spPr>
        <a:xfrm>
          <a:off x="334708" y="1429687"/>
          <a:ext cx="72641" cy="72641"/>
        </a:xfrm>
        <a:prstGeom prst="ellipse">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88C3DD6-9625-424C-B559-653420ACA7A4}">
      <dsp:nvSpPr>
        <dsp:cNvPr id="0" name=""/>
        <dsp:cNvSpPr/>
      </dsp:nvSpPr>
      <dsp:spPr>
        <a:xfrm>
          <a:off x="466916" y="1389008"/>
          <a:ext cx="72641" cy="72641"/>
        </a:xfrm>
        <a:prstGeom prst="ellipse">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C7EF5FF4-D61A-4F90-A876-9A625BA077BB}">
      <dsp:nvSpPr>
        <dsp:cNvPr id="0" name=""/>
        <dsp:cNvSpPr/>
      </dsp:nvSpPr>
      <dsp:spPr>
        <a:xfrm>
          <a:off x="629634" y="1460197"/>
          <a:ext cx="72641" cy="72641"/>
        </a:xfrm>
        <a:prstGeom prst="ellipse">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06C6C706-218C-4929-9CBD-868BF0A8E1E8}">
      <dsp:nvSpPr>
        <dsp:cNvPr id="0" name=""/>
        <dsp:cNvSpPr/>
      </dsp:nvSpPr>
      <dsp:spPr>
        <a:xfrm>
          <a:off x="731333" y="1511046"/>
          <a:ext cx="114151" cy="114151"/>
        </a:xfrm>
        <a:prstGeom prst="ellipse">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27379FF9-2A53-4B38-9586-21A309598F24}">
      <dsp:nvSpPr>
        <dsp:cNvPr id="0" name=""/>
        <dsp:cNvSpPr/>
      </dsp:nvSpPr>
      <dsp:spPr>
        <a:xfrm>
          <a:off x="873711" y="1622915"/>
          <a:ext cx="72641" cy="72641"/>
        </a:xfrm>
        <a:prstGeom prst="ellipse">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E302961-9905-453C-9A23-48BB585C1807}">
      <dsp:nvSpPr>
        <dsp:cNvPr id="0" name=""/>
        <dsp:cNvSpPr/>
      </dsp:nvSpPr>
      <dsp:spPr>
        <a:xfrm>
          <a:off x="934730" y="1734783"/>
          <a:ext cx="72641" cy="72641"/>
        </a:xfrm>
        <a:prstGeom prst="ellipse">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2719FE3-EF61-4AFF-B06F-21A99D32BA97}">
      <dsp:nvSpPr>
        <dsp:cNvPr id="0" name=""/>
        <dsp:cNvSpPr/>
      </dsp:nvSpPr>
      <dsp:spPr>
        <a:xfrm>
          <a:off x="405897" y="1521216"/>
          <a:ext cx="186793" cy="186793"/>
        </a:xfrm>
        <a:prstGeom prst="ellipse">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09BA953D-8C9F-486A-8B06-43F0749AAE58}">
      <dsp:nvSpPr>
        <dsp:cNvPr id="0" name=""/>
        <dsp:cNvSpPr/>
      </dsp:nvSpPr>
      <dsp:spPr>
        <a:xfrm>
          <a:off x="9272" y="1907671"/>
          <a:ext cx="72641" cy="72641"/>
        </a:xfrm>
        <a:prstGeom prst="ellipse">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22C8494C-DFAD-476B-B4A8-C448782FD5D5}">
      <dsp:nvSpPr>
        <dsp:cNvPr id="0" name=""/>
        <dsp:cNvSpPr/>
      </dsp:nvSpPr>
      <dsp:spPr>
        <a:xfrm>
          <a:off x="70291" y="1999200"/>
          <a:ext cx="114151" cy="114151"/>
        </a:xfrm>
        <a:prstGeom prst="ellipse">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C81234A8-B589-414E-957C-825F7E67C0A4}">
      <dsp:nvSpPr>
        <dsp:cNvPr id="0" name=""/>
        <dsp:cNvSpPr/>
      </dsp:nvSpPr>
      <dsp:spPr>
        <a:xfrm>
          <a:off x="222839" y="2080559"/>
          <a:ext cx="166038" cy="166038"/>
        </a:xfrm>
        <a:prstGeom prst="ellipse">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53F4D7E-1D2C-45BC-AFD7-2F30B1591992}">
      <dsp:nvSpPr>
        <dsp:cNvPr id="0" name=""/>
        <dsp:cNvSpPr/>
      </dsp:nvSpPr>
      <dsp:spPr>
        <a:xfrm>
          <a:off x="436406" y="2212767"/>
          <a:ext cx="72641" cy="72641"/>
        </a:xfrm>
        <a:prstGeom prst="ellipse">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FD729423-C05F-48C0-B252-C3BF6AF1DFFA}">
      <dsp:nvSpPr>
        <dsp:cNvPr id="0" name=""/>
        <dsp:cNvSpPr/>
      </dsp:nvSpPr>
      <dsp:spPr>
        <a:xfrm>
          <a:off x="477086" y="2080559"/>
          <a:ext cx="114151" cy="114151"/>
        </a:xfrm>
        <a:prstGeom prst="ellipse">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CA8378E-3453-46E6-86DA-FD558D87958A}">
      <dsp:nvSpPr>
        <dsp:cNvPr id="0" name=""/>
        <dsp:cNvSpPr/>
      </dsp:nvSpPr>
      <dsp:spPr>
        <a:xfrm>
          <a:off x="578785" y="2222937"/>
          <a:ext cx="72641" cy="72641"/>
        </a:xfrm>
        <a:prstGeom prst="ellipse">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B87EFF3D-1A53-4710-8A99-CCBBE519C2CA}">
      <dsp:nvSpPr>
        <dsp:cNvPr id="0" name=""/>
        <dsp:cNvSpPr/>
      </dsp:nvSpPr>
      <dsp:spPr>
        <a:xfrm>
          <a:off x="670314" y="2060219"/>
          <a:ext cx="166038" cy="166038"/>
        </a:xfrm>
        <a:prstGeom prst="ellipse">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D635200-030D-41D3-A9E8-ACB22BA5EAFC}">
      <dsp:nvSpPr>
        <dsp:cNvPr id="0" name=""/>
        <dsp:cNvSpPr/>
      </dsp:nvSpPr>
      <dsp:spPr>
        <a:xfrm>
          <a:off x="894051" y="2019540"/>
          <a:ext cx="114151" cy="114151"/>
        </a:xfrm>
        <a:prstGeom prst="ellipse">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F8384A91-91D2-4D57-9ADF-26D5C4608AA6}">
      <dsp:nvSpPr>
        <dsp:cNvPr id="0" name=""/>
        <dsp:cNvSpPr/>
      </dsp:nvSpPr>
      <dsp:spPr>
        <a:xfrm>
          <a:off x="1008202" y="1541387"/>
          <a:ext cx="335247" cy="640023"/>
        </a:xfrm>
        <a:prstGeom prst="chevron">
          <a:avLst>
            <a:gd name="adj" fmla="val 62310"/>
          </a:avLst>
        </a:prstGeom>
        <a:solidFill>
          <a:schemeClr val="accent2">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ED5B0798-11F4-410B-B079-53434E1E56BB}">
      <dsp:nvSpPr>
        <dsp:cNvPr id="0" name=""/>
        <dsp:cNvSpPr/>
      </dsp:nvSpPr>
      <dsp:spPr>
        <a:xfrm>
          <a:off x="1343450" y="1541698"/>
          <a:ext cx="914310" cy="640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tr-TR" sz="1600" kern="1200"/>
            <a:t>Meslek elemanı </a:t>
          </a:r>
        </a:p>
      </dsp:txBody>
      <dsp:txXfrm>
        <a:off x="1343450" y="1541698"/>
        <a:ext cx="914310" cy="640017"/>
      </dsp:txXfrm>
    </dsp:sp>
    <dsp:sp modelId="{A0299DF0-4058-4E09-9D3F-B54E012213F2}">
      <dsp:nvSpPr>
        <dsp:cNvPr id="0" name=""/>
        <dsp:cNvSpPr/>
      </dsp:nvSpPr>
      <dsp:spPr>
        <a:xfrm>
          <a:off x="2257760" y="1541387"/>
          <a:ext cx="790888" cy="640023"/>
        </a:xfrm>
        <a:prstGeom prst="rightArrow">
          <a:avLst/>
        </a:prstGeom>
        <a:solidFill>
          <a:schemeClr val="accent3">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72A1BD46-5A7A-444D-8BCE-32B00E49697B}">
      <dsp:nvSpPr>
        <dsp:cNvPr id="0" name=""/>
        <dsp:cNvSpPr/>
      </dsp:nvSpPr>
      <dsp:spPr>
        <a:xfrm>
          <a:off x="3048648" y="1541698"/>
          <a:ext cx="914310" cy="640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tr-TR" sz="1600" kern="1200"/>
            <a:t>yöntem</a:t>
          </a:r>
        </a:p>
      </dsp:txBody>
      <dsp:txXfrm>
        <a:off x="3048648" y="1541698"/>
        <a:ext cx="914310" cy="640017"/>
      </dsp:txXfrm>
    </dsp:sp>
    <dsp:sp modelId="{F16AF27F-9D97-4CE8-9532-EDC85FCC9C99}">
      <dsp:nvSpPr>
        <dsp:cNvPr id="0" name=""/>
        <dsp:cNvSpPr/>
      </dsp:nvSpPr>
      <dsp:spPr>
        <a:xfrm>
          <a:off x="3962959" y="1541387"/>
          <a:ext cx="335247" cy="640023"/>
        </a:xfrm>
        <a:prstGeom prst="chevron">
          <a:avLst>
            <a:gd name="adj" fmla="val 62310"/>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3E55F60-2666-45E5-8605-3E0F91184A48}">
      <dsp:nvSpPr>
        <dsp:cNvPr id="0" name=""/>
        <dsp:cNvSpPr/>
      </dsp:nvSpPr>
      <dsp:spPr>
        <a:xfrm>
          <a:off x="4334778" y="1488494"/>
          <a:ext cx="777163" cy="777163"/>
        </a:xfrm>
        <a:prstGeom prst="ellipse">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tr-TR" sz="1600" kern="1200"/>
            <a:t>Çocuk ve aile</a:t>
          </a:r>
        </a:p>
      </dsp:txBody>
      <dsp:txXfrm>
        <a:off x="4448591" y="1602307"/>
        <a:ext cx="549537" cy="5495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B6CBC-F8A7-4903-8418-CC72308D9656}">
      <dsp:nvSpPr>
        <dsp:cNvPr id="0" name=""/>
        <dsp:cNvSpPr/>
      </dsp:nvSpPr>
      <dsp:spPr>
        <a:xfrm rot="5400000">
          <a:off x="4064515" y="1183529"/>
          <a:ext cx="1263385" cy="1099145"/>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Kapalı sistem</a:t>
          </a:r>
        </a:p>
      </dsp:txBody>
      <dsp:txXfrm rot="-5400000">
        <a:off x="4317918" y="1298288"/>
        <a:ext cx="756579" cy="869630"/>
      </dsp:txXfrm>
    </dsp:sp>
    <dsp:sp modelId="{BD2EA44A-7C16-4AD7-97EB-89A2F6D76173}">
      <dsp:nvSpPr>
        <dsp:cNvPr id="0" name=""/>
        <dsp:cNvSpPr/>
      </dsp:nvSpPr>
      <dsp:spPr>
        <a:xfrm>
          <a:off x="4928155" y="254954"/>
          <a:ext cx="1409938" cy="758031"/>
        </a:xfrm>
        <a:prstGeom prst="rect">
          <a:avLst/>
        </a:prstGeom>
        <a:noFill/>
        <a:ln>
          <a:noFill/>
        </a:ln>
        <a:effectLst/>
      </dsp:spPr>
      <dsp:style>
        <a:lnRef idx="0">
          <a:scrgbClr r="0" g="0" b="0"/>
        </a:lnRef>
        <a:fillRef idx="0">
          <a:scrgbClr r="0" g="0" b="0"/>
        </a:fillRef>
        <a:effectRef idx="0">
          <a:scrgbClr r="0" g="0" b="0"/>
        </a:effectRef>
        <a:fontRef idx="minor"/>
      </dsp:style>
    </dsp:sp>
    <dsp:sp modelId="{52DBA7F2-5A02-43F6-BE5C-7C6C12E72D9F}">
      <dsp:nvSpPr>
        <dsp:cNvPr id="0" name=""/>
        <dsp:cNvSpPr/>
      </dsp:nvSpPr>
      <dsp:spPr>
        <a:xfrm rot="5400000">
          <a:off x="2831263" y="1192752"/>
          <a:ext cx="1263385" cy="1099145"/>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tr-TR" sz="2200" kern="1200" dirty="0"/>
            <a:t>Açık sistem</a:t>
          </a:r>
        </a:p>
      </dsp:txBody>
      <dsp:txXfrm rot="-5400000">
        <a:off x="3084666" y="1307511"/>
        <a:ext cx="756579" cy="869630"/>
      </dsp:txXfrm>
    </dsp:sp>
    <dsp:sp modelId="{DE7B7ACC-D691-476D-B80E-85F28067A2EE}">
      <dsp:nvSpPr>
        <dsp:cNvPr id="0" name=""/>
        <dsp:cNvSpPr/>
      </dsp:nvSpPr>
      <dsp:spPr>
        <a:xfrm rot="5400000">
          <a:off x="2314161" y="82120"/>
          <a:ext cx="1263385" cy="1099145"/>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Sınırlar</a:t>
          </a:r>
        </a:p>
      </dsp:txBody>
      <dsp:txXfrm rot="-5400000">
        <a:off x="2567564" y="196879"/>
        <a:ext cx="756579" cy="869630"/>
      </dsp:txXfrm>
    </dsp:sp>
    <dsp:sp modelId="{BED50132-F364-4EDB-8967-104287B334DC}">
      <dsp:nvSpPr>
        <dsp:cNvPr id="0" name=""/>
        <dsp:cNvSpPr/>
      </dsp:nvSpPr>
      <dsp:spPr>
        <a:xfrm>
          <a:off x="1789906" y="1327315"/>
          <a:ext cx="1364456" cy="758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buNone/>
          </a:pPr>
          <a:endParaRPr lang="tr-TR" sz="1600" kern="1200"/>
        </a:p>
      </dsp:txBody>
      <dsp:txXfrm>
        <a:off x="1789906" y="1327315"/>
        <a:ext cx="1364456" cy="758031"/>
      </dsp:txXfrm>
    </dsp:sp>
    <dsp:sp modelId="{70B68EB3-213C-4D02-8C30-9A0F2FA0C6C1}">
      <dsp:nvSpPr>
        <dsp:cNvPr id="0" name=""/>
        <dsp:cNvSpPr/>
      </dsp:nvSpPr>
      <dsp:spPr>
        <a:xfrm rot="5400000">
          <a:off x="3612075" y="122285"/>
          <a:ext cx="1263385" cy="1099145"/>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tr-TR" sz="2200" kern="1200" dirty="0"/>
            <a:t>Sistem</a:t>
          </a:r>
        </a:p>
      </dsp:txBody>
      <dsp:txXfrm rot="-5400000">
        <a:off x="3865478" y="237044"/>
        <a:ext cx="756579" cy="869630"/>
      </dsp:txXfrm>
    </dsp:sp>
    <dsp:sp modelId="{A4CDD699-2C75-47BE-8238-C662E340AE07}">
      <dsp:nvSpPr>
        <dsp:cNvPr id="0" name=""/>
        <dsp:cNvSpPr/>
      </dsp:nvSpPr>
      <dsp:spPr>
        <a:xfrm rot="5400000">
          <a:off x="3713536" y="2229120"/>
          <a:ext cx="1263385" cy="1099145"/>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Denge</a:t>
          </a:r>
        </a:p>
      </dsp:txBody>
      <dsp:txXfrm rot="-5400000">
        <a:off x="3966939" y="2343879"/>
        <a:ext cx="756579" cy="869630"/>
      </dsp:txXfrm>
    </dsp:sp>
    <dsp:sp modelId="{A3829E57-0B76-4E60-976C-3FD2E09360FB}">
      <dsp:nvSpPr>
        <dsp:cNvPr id="0" name=""/>
        <dsp:cNvSpPr/>
      </dsp:nvSpPr>
      <dsp:spPr>
        <a:xfrm>
          <a:off x="4928155" y="2399677"/>
          <a:ext cx="1409938" cy="758031"/>
        </a:xfrm>
        <a:prstGeom prst="rect">
          <a:avLst/>
        </a:prstGeom>
        <a:noFill/>
        <a:ln>
          <a:noFill/>
        </a:ln>
        <a:effectLst/>
      </dsp:spPr>
      <dsp:style>
        <a:lnRef idx="0">
          <a:scrgbClr r="0" g="0" b="0"/>
        </a:lnRef>
        <a:fillRef idx="0">
          <a:scrgbClr r="0" g="0" b="0"/>
        </a:fillRef>
        <a:effectRef idx="0">
          <a:scrgbClr r="0" g="0" b="0"/>
        </a:effectRef>
        <a:fontRef idx="minor"/>
      </dsp:style>
    </dsp:sp>
    <dsp:sp modelId="{FCC83B14-1360-4CD6-A553-DB2FC56E0F2B}">
      <dsp:nvSpPr>
        <dsp:cNvPr id="0" name=""/>
        <dsp:cNvSpPr/>
      </dsp:nvSpPr>
      <dsp:spPr>
        <a:xfrm rot="5400000">
          <a:off x="2526459" y="2229120"/>
          <a:ext cx="1263385" cy="1099145"/>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tr-TR" sz="2000" kern="1200" dirty="0" err="1"/>
            <a:t>Entropi</a:t>
          </a:r>
          <a:endParaRPr lang="tr-TR" sz="2000" kern="1200" dirty="0"/>
        </a:p>
      </dsp:txBody>
      <dsp:txXfrm rot="-5400000">
        <a:off x="2779862" y="2343879"/>
        <a:ext cx="756579" cy="869630"/>
      </dsp:txXfrm>
    </dsp:sp>
    <dsp:sp modelId="{63052332-AD54-4F84-9A5A-2A704616D51C}">
      <dsp:nvSpPr>
        <dsp:cNvPr id="0" name=""/>
        <dsp:cNvSpPr/>
      </dsp:nvSpPr>
      <dsp:spPr>
        <a:xfrm rot="5400000">
          <a:off x="3117724" y="3301481"/>
          <a:ext cx="1263385" cy="1099145"/>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Geri bildirim</a:t>
          </a:r>
        </a:p>
      </dsp:txBody>
      <dsp:txXfrm rot="-5400000">
        <a:off x="3371127" y="3416240"/>
        <a:ext cx="756579" cy="869630"/>
      </dsp:txXfrm>
    </dsp:sp>
    <dsp:sp modelId="{48733EF5-441F-4C7C-86F5-A5334DC17E9E}">
      <dsp:nvSpPr>
        <dsp:cNvPr id="0" name=""/>
        <dsp:cNvSpPr/>
      </dsp:nvSpPr>
      <dsp:spPr>
        <a:xfrm>
          <a:off x="1789906" y="3472038"/>
          <a:ext cx="1364456" cy="758031"/>
        </a:xfrm>
        <a:prstGeom prst="rect">
          <a:avLst/>
        </a:prstGeom>
        <a:noFill/>
        <a:ln>
          <a:noFill/>
        </a:ln>
        <a:effectLst/>
      </dsp:spPr>
      <dsp:style>
        <a:lnRef idx="0">
          <a:scrgbClr r="0" g="0" b="0"/>
        </a:lnRef>
        <a:fillRef idx="0">
          <a:scrgbClr r="0" g="0" b="0"/>
        </a:fillRef>
        <a:effectRef idx="0">
          <a:scrgbClr r="0" g="0" b="0"/>
        </a:effectRef>
        <a:fontRef idx="minor"/>
      </dsp:style>
    </dsp:sp>
    <dsp:sp modelId="{83CD4CF2-94B5-4863-89DC-AF76D06DACF2}">
      <dsp:nvSpPr>
        <dsp:cNvPr id="0" name=""/>
        <dsp:cNvSpPr/>
      </dsp:nvSpPr>
      <dsp:spPr>
        <a:xfrm rot="5400000">
          <a:off x="4304801" y="3301481"/>
          <a:ext cx="1263385" cy="1099145"/>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tr-TR" sz="1700" kern="1200" dirty="0"/>
            <a:t>Eş sonluluk</a:t>
          </a:r>
        </a:p>
      </dsp:txBody>
      <dsp:txXfrm rot="-5400000">
        <a:off x="4558204" y="3416240"/>
        <a:ext cx="756579" cy="8696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42483-E3E8-4011-A70A-269A572EBA85}">
      <dsp:nvSpPr>
        <dsp:cNvPr id="0" name=""/>
        <dsp:cNvSpPr/>
      </dsp:nvSpPr>
      <dsp:spPr>
        <a:xfrm>
          <a:off x="0" y="464698"/>
          <a:ext cx="5351106" cy="730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D4FC86-9D77-46FC-A9AB-F83C063E212B}">
      <dsp:nvSpPr>
        <dsp:cNvPr id="0" name=""/>
        <dsp:cNvSpPr/>
      </dsp:nvSpPr>
      <dsp:spPr>
        <a:xfrm>
          <a:off x="267555" y="36658"/>
          <a:ext cx="3745774" cy="8560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581" tIns="0" rIns="141581"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sz="1800" kern="1200" dirty="0"/>
            <a:t>Bu inancın kanıtı var mı? </a:t>
          </a:r>
          <a:endParaRPr lang="en-GB" sz="1800" kern="1200" dirty="0"/>
        </a:p>
        <a:p>
          <a:pPr algn="l" defTabSz="1289050">
            <a:lnSpc>
              <a:spcPct val="90000"/>
            </a:lnSpc>
            <a:spcBef>
              <a:spcPct val="0"/>
            </a:spcBef>
            <a:spcAft>
              <a:spcPct val="35000"/>
            </a:spcAft>
            <a:buNone/>
          </a:pPr>
          <a:endParaRPr lang="tr-TR" sz="1800" kern="1200" dirty="0"/>
        </a:p>
      </dsp:txBody>
      <dsp:txXfrm>
        <a:off x="309345" y="78448"/>
        <a:ext cx="3662194" cy="772500"/>
      </dsp:txXfrm>
    </dsp:sp>
    <dsp:sp modelId="{55F848BC-B58B-43ED-86BF-EA9411D454D3}">
      <dsp:nvSpPr>
        <dsp:cNvPr id="0" name=""/>
        <dsp:cNvSpPr/>
      </dsp:nvSpPr>
      <dsp:spPr>
        <a:xfrm>
          <a:off x="0" y="1780138"/>
          <a:ext cx="5351106" cy="730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6475E2-CBFC-477E-8EC7-E4F1E79B44D0}">
      <dsp:nvSpPr>
        <dsp:cNvPr id="0" name=""/>
        <dsp:cNvSpPr/>
      </dsp:nvSpPr>
      <dsp:spPr>
        <a:xfrm>
          <a:off x="267555" y="1352098"/>
          <a:ext cx="3745774" cy="8560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581" tIns="0" rIns="141581"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sz="1800" kern="1200" dirty="0"/>
            <a:t>Bu durumu başka nasıl yorumlayabilirsin? </a:t>
          </a:r>
          <a:endParaRPr lang="en-GB" sz="1800" kern="1200" dirty="0"/>
        </a:p>
        <a:p>
          <a:pPr algn="l" defTabSz="1155700">
            <a:lnSpc>
              <a:spcPct val="90000"/>
            </a:lnSpc>
            <a:spcBef>
              <a:spcPct val="0"/>
            </a:spcBef>
            <a:spcAft>
              <a:spcPct val="35000"/>
            </a:spcAft>
            <a:buNone/>
          </a:pPr>
          <a:endParaRPr lang="tr-TR" sz="1800" kern="1200" dirty="0"/>
        </a:p>
      </dsp:txBody>
      <dsp:txXfrm>
        <a:off x="309345" y="1393888"/>
        <a:ext cx="3662194" cy="772500"/>
      </dsp:txXfrm>
    </dsp:sp>
    <dsp:sp modelId="{05448E64-5B7B-4DF9-8190-B907BB4E2A8D}">
      <dsp:nvSpPr>
        <dsp:cNvPr id="0" name=""/>
        <dsp:cNvSpPr/>
      </dsp:nvSpPr>
      <dsp:spPr>
        <a:xfrm>
          <a:off x="0" y="3095578"/>
          <a:ext cx="5351106" cy="730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6270A4-AAA4-4FA2-9B2C-B6757B9364A4}">
      <dsp:nvSpPr>
        <dsp:cNvPr id="0" name=""/>
        <dsp:cNvSpPr/>
      </dsp:nvSpPr>
      <dsp:spPr>
        <a:xfrm>
          <a:off x="267555" y="2667538"/>
          <a:ext cx="3745774" cy="8560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581" tIns="0" rIns="141581"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sz="1800" kern="1200" dirty="0"/>
            <a:t>Eğer bu doğruysa ne gibi etkileri olur? </a:t>
          </a:r>
          <a:endParaRPr lang="en-GB" sz="1800" kern="1200" dirty="0"/>
        </a:p>
        <a:p>
          <a:pPr algn="l" defTabSz="666750">
            <a:lnSpc>
              <a:spcPct val="90000"/>
            </a:lnSpc>
            <a:spcBef>
              <a:spcPct val="0"/>
            </a:spcBef>
            <a:spcAft>
              <a:spcPct val="35000"/>
            </a:spcAft>
            <a:buNone/>
          </a:pPr>
          <a:endParaRPr lang="tr-TR" sz="1800" kern="1200" dirty="0"/>
        </a:p>
      </dsp:txBody>
      <dsp:txXfrm>
        <a:off x="309345" y="2709328"/>
        <a:ext cx="3662194" cy="772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083EE-6460-4F23-872C-52147CDD438C}">
      <dsp:nvSpPr>
        <dsp:cNvPr id="0" name=""/>
        <dsp:cNvSpPr/>
      </dsp:nvSpPr>
      <dsp:spPr>
        <a:xfrm>
          <a:off x="7926" y="424085"/>
          <a:ext cx="1816464" cy="157252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0DD340-09AE-4B7F-B2EE-3A5BCB08AA9D}">
      <dsp:nvSpPr>
        <dsp:cNvPr id="0" name=""/>
        <dsp:cNvSpPr/>
      </dsp:nvSpPr>
      <dsp:spPr>
        <a:xfrm>
          <a:off x="629" y="138800"/>
          <a:ext cx="1831058" cy="26715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tr-TR" sz="1000" kern="1200">
              <a:solidFill>
                <a:sysClr val="windowText" lastClr="000000"/>
              </a:solidFill>
            </a:rPr>
            <a:t>YAPISAL MODEL</a:t>
          </a:r>
        </a:p>
      </dsp:txBody>
      <dsp:txXfrm>
        <a:off x="629" y="138800"/>
        <a:ext cx="1831058" cy="267152"/>
      </dsp:txXfrm>
    </dsp:sp>
    <dsp:sp modelId="{A8B2F0D7-074E-46E1-92AE-A1547C29F76D}">
      <dsp:nvSpPr>
        <dsp:cNvPr id="0" name=""/>
        <dsp:cNvSpPr/>
      </dsp:nvSpPr>
      <dsp:spPr>
        <a:xfrm>
          <a:off x="2701667" y="439898"/>
          <a:ext cx="1831058" cy="155144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6F062C-3C28-4FCA-85B6-5B7194D7B83B}">
      <dsp:nvSpPr>
        <dsp:cNvPr id="0" name=""/>
        <dsp:cNvSpPr/>
      </dsp:nvSpPr>
      <dsp:spPr>
        <a:xfrm>
          <a:off x="2701667" y="144071"/>
          <a:ext cx="1831058" cy="267152"/>
        </a:xfrm>
        <a:prstGeom prst="rect">
          <a:avLst/>
        </a:prstGeom>
        <a:solidFill>
          <a:schemeClr val="accent3">
            <a:hueOff val="0"/>
            <a:satOff val="0"/>
            <a:lumOff val="0"/>
            <a:alphaOff val="0"/>
          </a:schemeClr>
        </a:solidFill>
        <a:ln w="31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tr-TR" sz="1000" kern="1200" dirty="0">
              <a:solidFill>
                <a:sysClr val="windowText" lastClr="000000"/>
              </a:solidFill>
            </a:rPr>
            <a:t>TOPOGRAFİK  MODEL</a:t>
          </a:r>
        </a:p>
      </dsp:txBody>
      <dsp:txXfrm>
        <a:off x="2701667" y="144071"/>
        <a:ext cx="1831058" cy="267152"/>
      </dsp:txXfrm>
    </dsp:sp>
    <dsp:sp modelId="{489973B8-00AC-46BB-B1EA-F57E30F35C36}">
      <dsp:nvSpPr>
        <dsp:cNvPr id="0" name=""/>
        <dsp:cNvSpPr/>
      </dsp:nvSpPr>
      <dsp:spPr>
        <a:xfrm>
          <a:off x="1351148" y="2537990"/>
          <a:ext cx="1831058" cy="155144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097905-959F-41DE-A36F-CA74154BB246}">
      <dsp:nvSpPr>
        <dsp:cNvPr id="0" name=""/>
        <dsp:cNvSpPr/>
      </dsp:nvSpPr>
      <dsp:spPr>
        <a:xfrm>
          <a:off x="1351148" y="2242163"/>
          <a:ext cx="1831058" cy="26715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tr-TR" sz="1000" kern="1200">
              <a:solidFill>
                <a:sysClr val="windowText" lastClr="000000"/>
              </a:solidFill>
            </a:rPr>
            <a:t>PSİKOSEKSÜEL GELİŞİM EVRELERİ </a:t>
          </a:r>
        </a:p>
      </dsp:txBody>
      <dsp:txXfrm>
        <a:off x="1351148" y="2242163"/>
        <a:ext cx="1831058" cy="2671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B7B1D-C497-7A45-898F-957385DDB905}">
      <dsp:nvSpPr>
        <dsp:cNvPr id="0" name=""/>
        <dsp:cNvSpPr/>
      </dsp:nvSpPr>
      <dsp:spPr>
        <a:xfrm>
          <a:off x="2854119" y="448762"/>
          <a:ext cx="1452236" cy="177296"/>
        </a:xfrm>
        <a:custGeom>
          <a:avLst/>
          <a:gdLst/>
          <a:ahLst/>
          <a:cxnLst/>
          <a:rect l="0" t="0" r="0" b="0"/>
          <a:pathLst>
            <a:path>
              <a:moveTo>
                <a:pt x="0" y="0"/>
              </a:moveTo>
              <a:lnTo>
                <a:pt x="0" y="86154"/>
              </a:lnTo>
              <a:lnTo>
                <a:pt x="1452236" y="86154"/>
              </a:lnTo>
              <a:lnTo>
                <a:pt x="1452236" y="17729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8FCED7-AB3E-4764-8096-00689D201E52}">
      <dsp:nvSpPr>
        <dsp:cNvPr id="0" name=""/>
        <dsp:cNvSpPr/>
      </dsp:nvSpPr>
      <dsp:spPr>
        <a:xfrm>
          <a:off x="980969" y="1558490"/>
          <a:ext cx="279237" cy="2679179"/>
        </a:xfrm>
        <a:custGeom>
          <a:avLst/>
          <a:gdLst/>
          <a:ahLst/>
          <a:cxnLst/>
          <a:rect l="0" t="0" r="0" b="0"/>
          <a:pathLst>
            <a:path>
              <a:moveTo>
                <a:pt x="0" y="0"/>
              </a:moveTo>
              <a:lnTo>
                <a:pt x="0" y="2679179"/>
              </a:lnTo>
              <a:lnTo>
                <a:pt x="279237" y="267917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355ACB-4EA3-46CD-B38A-DF29F0687BEF}">
      <dsp:nvSpPr>
        <dsp:cNvPr id="0" name=""/>
        <dsp:cNvSpPr/>
      </dsp:nvSpPr>
      <dsp:spPr>
        <a:xfrm>
          <a:off x="980969" y="1558490"/>
          <a:ext cx="279237" cy="2028450"/>
        </a:xfrm>
        <a:custGeom>
          <a:avLst/>
          <a:gdLst/>
          <a:ahLst/>
          <a:cxnLst/>
          <a:rect l="0" t="0" r="0" b="0"/>
          <a:pathLst>
            <a:path>
              <a:moveTo>
                <a:pt x="0" y="0"/>
              </a:moveTo>
              <a:lnTo>
                <a:pt x="0" y="2028450"/>
              </a:lnTo>
              <a:lnTo>
                <a:pt x="279237" y="202845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789F21-BEBB-458F-8C36-15AD1190E6A5}">
      <dsp:nvSpPr>
        <dsp:cNvPr id="0" name=""/>
        <dsp:cNvSpPr/>
      </dsp:nvSpPr>
      <dsp:spPr>
        <a:xfrm>
          <a:off x="980969" y="1558490"/>
          <a:ext cx="279237" cy="1316233"/>
        </a:xfrm>
        <a:custGeom>
          <a:avLst/>
          <a:gdLst/>
          <a:ahLst/>
          <a:cxnLst/>
          <a:rect l="0" t="0" r="0" b="0"/>
          <a:pathLst>
            <a:path>
              <a:moveTo>
                <a:pt x="0" y="0"/>
              </a:moveTo>
              <a:lnTo>
                <a:pt x="0" y="1316233"/>
              </a:lnTo>
              <a:lnTo>
                <a:pt x="279237" y="131623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2A49CD-B6C3-4648-81A2-9B3ADE9AB09D}">
      <dsp:nvSpPr>
        <dsp:cNvPr id="0" name=""/>
        <dsp:cNvSpPr/>
      </dsp:nvSpPr>
      <dsp:spPr>
        <a:xfrm>
          <a:off x="980969" y="1558490"/>
          <a:ext cx="279237" cy="521901"/>
        </a:xfrm>
        <a:custGeom>
          <a:avLst/>
          <a:gdLst/>
          <a:ahLst/>
          <a:cxnLst/>
          <a:rect l="0" t="0" r="0" b="0"/>
          <a:pathLst>
            <a:path>
              <a:moveTo>
                <a:pt x="0" y="0"/>
              </a:moveTo>
              <a:lnTo>
                <a:pt x="0" y="521901"/>
              </a:lnTo>
              <a:lnTo>
                <a:pt x="279237" y="52190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632D8E-91C0-7546-925D-3A260C1676D0}">
      <dsp:nvSpPr>
        <dsp:cNvPr id="0" name=""/>
        <dsp:cNvSpPr/>
      </dsp:nvSpPr>
      <dsp:spPr>
        <a:xfrm>
          <a:off x="1835041" y="448762"/>
          <a:ext cx="1019077" cy="176354"/>
        </a:xfrm>
        <a:custGeom>
          <a:avLst/>
          <a:gdLst/>
          <a:ahLst/>
          <a:cxnLst/>
          <a:rect l="0" t="0" r="0" b="0"/>
          <a:pathLst>
            <a:path>
              <a:moveTo>
                <a:pt x="1019077" y="0"/>
              </a:moveTo>
              <a:lnTo>
                <a:pt x="1019077" y="85212"/>
              </a:lnTo>
              <a:lnTo>
                <a:pt x="0" y="85212"/>
              </a:lnTo>
              <a:lnTo>
                <a:pt x="0" y="17635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1B6F2D-670A-D344-8E12-45CEAD6CD007}">
      <dsp:nvSpPr>
        <dsp:cNvPr id="0" name=""/>
        <dsp:cNvSpPr/>
      </dsp:nvSpPr>
      <dsp:spPr>
        <a:xfrm>
          <a:off x="1656208" y="0"/>
          <a:ext cx="2395822" cy="4487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b="1" kern="1200" dirty="0">
              <a:latin typeface="Segoe UI" panose="020B0502040204020203" pitchFamily="34" charset="0"/>
              <a:cs typeface="Segoe UI" panose="020B0502040204020203" pitchFamily="34" charset="0"/>
            </a:rPr>
            <a:t>KRİZ</a:t>
          </a:r>
          <a:r>
            <a:rPr lang="tr-TR" sz="1600" b="1" kern="1200" baseline="0" dirty="0">
              <a:latin typeface="Segoe UI" panose="020B0502040204020203" pitchFamily="34" charset="0"/>
              <a:cs typeface="Segoe UI" panose="020B0502040204020203" pitchFamily="34" charset="0"/>
            </a:rPr>
            <a:t> TÜRLERİ</a:t>
          </a:r>
          <a:endParaRPr lang="tr-TR" sz="1600" b="1" kern="1200" dirty="0">
            <a:latin typeface="Segoe UI" panose="020B0502040204020203" pitchFamily="34" charset="0"/>
            <a:cs typeface="Segoe UI" panose="020B0502040204020203" pitchFamily="34" charset="0"/>
          </a:endParaRPr>
        </a:p>
      </dsp:txBody>
      <dsp:txXfrm>
        <a:off x="1656208" y="0"/>
        <a:ext cx="2395822" cy="448762"/>
      </dsp:txXfrm>
    </dsp:sp>
    <dsp:sp modelId="{7EF95147-ED33-A64A-B19B-95C101B8E45F}">
      <dsp:nvSpPr>
        <dsp:cNvPr id="0" name=""/>
        <dsp:cNvSpPr/>
      </dsp:nvSpPr>
      <dsp:spPr>
        <a:xfrm>
          <a:off x="767450" y="625116"/>
          <a:ext cx="2135182" cy="9333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dirty="0">
              <a:latin typeface="Segoe UI" panose="020B0502040204020203" pitchFamily="34" charset="0"/>
              <a:cs typeface="Segoe UI" panose="020B0502040204020203" pitchFamily="34" charset="0"/>
            </a:rPr>
            <a:t>DURUMSAL/TRAVMATİK</a:t>
          </a:r>
        </a:p>
      </dsp:txBody>
      <dsp:txXfrm>
        <a:off x="767450" y="625116"/>
        <a:ext cx="2135182" cy="933373"/>
      </dsp:txXfrm>
    </dsp:sp>
    <dsp:sp modelId="{D7B60762-226F-464A-B034-074F80DE3016}">
      <dsp:nvSpPr>
        <dsp:cNvPr id="0" name=""/>
        <dsp:cNvSpPr/>
      </dsp:nvSpPr>
      <dsp:spPr>
        <a:xfrm>
          <a:off x="1260206" y="1746837"/>
          <a:ext cx="3578049" cy="66710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400" kern="1200" dirty="0" err="1">
              <a:solidFill>
                <a:schemeClr val="tx1"/>
              </a:solidFill>
              <a:latin typeface="Segoe UI" panose="020B0502040204020203" pitchFamily="34" charset="0"/>
              <a:cs typeface="Segoe UI" panose="020B0502040204020203" pitchFamily="34" charset="0"/>
            </a:rPr>
            <a:t>Şok</a:t>
          </a:r>
          <a:r>
            <a:rPr lang="en-GB" sz="1400" kern="1200" dirty="0">
              <a:solidFill>
                <a:schemeClr val="tx1"/>
              </a:solidFill>
              <a:latin typeface="Segoe UI" panose="020B0502040204020203" pitchFamily="34" charset="0"/>
              <a:cs typeface="Segoe UI" panose="020B0502040204020203" pitchFamily="34" charset="0"/>
            </a:rPr>
            <a:t> </a:t>
          </a:r>
          <a:r>
            <a:rPr lang="en-GB" sz="1400" kern="1200" dirty="0" err="1">
              <a:solidFill>
                <a:schemeClr val="tx1"/>
              </a:solidFill>
              <a:latin typeface="Segoe UI" panose="020B0502040204020203" pitchFamily="34" charset="0"/>
              <a:cs typeface="Segoe UI" panose="020B0502040204020203" pitchFamily="34" charset="0"/>
            </a:rPr>
            <a:t>Fazı</a:t>
          </a:r>
          <a:r>
            <a:rPr lang="en-GB" sz="1400" kern="1200" dirty="0">
              <a:solidFill>
                <a:schemeClr val="tx1"/>
              </a:solidFill>
              <a:latin typeface="Segoe UI" panose="020B0502040204020203" pitchFamily="34" charset="0"/>
              <a:cs typeface="Segoe UI" panose="020B0502040204020203" pitchFamily="34" charset="0"/>
            </a:rPr>
            <a:t>: </a:t>
          </a:r>
          <a:r>
            <a:rPr lang="en-GB" sz="1400" kern="1200" dirty="0" err="1">
              <a:solidFill>
                <a:schemeClr val="tx1"/>
              </a:solidFill>
              <a:latin typeface="Segoe UI" panose="020B0502040204020203" pitchFamily="34" charset="0"/>
              <a:cs typeface="Segoe UI" panose="020B0502040204020203" pitchFamily="34" charset="0"/>
            </a:rPr>
            <a:t>Uyuşmuşluk</a:t>
          </a:r>
          <a:r>
            <a:rPr lang="en-GB" sz="1400" kern="1200" dirty="0">
              <a:solidFill>
                <a:schemeClr val="tx1"/>
              </a:solidFill>
              <a:latin typeface="Segoe UI" panose="020B0502040204020203" pitchFamily="34" charset="0"/>
              <a:cs typeface="Segoe UI" panose="020B0502040204020203" pitchFamily="34" charset="0"/>
            </a:rPr>
            <a:t>, </a:t>
          </a:r>
          <a:r>
            <a:rPr lang="en-GB" sz="1400" kern="1200" dirty="0" err="1">
              <a:solidFill>
                <a:schemeClr val="tx1"/>
              </a:solidFill>
              <a:latin typeface="Segoe UI" panose="020B0502040204020203" pitchFamily="34" charset="0"/>
              <a:cs typeface="Segoe UI" panose="020B0502040204020203" pitchFamily="34" charset="0"/>
            </a:rPr>
            <a:t>kaotik</a:t>
          </a:r>
          <a:r>
            <a:rPr lang="en-GB" sz="1400" kern="1200" dirty="0">
              <a:solidFill>
                <a:schemeClr val="tx1"/>
              </a:solidFill>
              <a:latin typeface="Segoe UI" panose="020B0502040204020203" pitchFamily="34" charset="0"/>
              <a:cs typeface="Segoe UI" panose="020B0502040204020203" pitchFamily="34" charset="0"/>
            </a:rPr>
            <a:t>, </a:t>
          </a:r>
          <a:r>
            <a:rPr lang="en-GB" sz="1400" kern="1200" dirty="0" err="1">
              <a:solidFill>
                <a:schemeClr val="tx1"/>
              </a:solidFill>
              <a:latin typeface="Segoe UI" panose="020B0502040204020203" pitchFamily="34" charset="0"/>
              <a:cs typeface="Segoe UI" panose="020B0502040204020203" pitchFamily="34" charset="0"/>
            </a:rPr>
            <a:t>kontrol</a:t>
          </a:r>
          <a:r>
            <a:rPr lang="en-GB" sz="1400" kern="1200" dirty="0">
              <a:solidFill>
                <a:schemeClr val="tx1"/>
              </a:solidFill>
              <a:latin typeface="Segoe UI" panose="020B0502040204020203" pitchFamily="34" charset="0"/>
              <a:cs typeface="Segoe UI" panose="020B0502040204020203" pitchFamily="34" charset="0"/>
            </a:rPr>
            <a:t> </a:t>
          </a:r>
          <a:r>
            <a:rPr lang="en-GB" sz="1400" kern="1200" dirty="0" err="1">
              <a:solidFill>
                <a:schemeClr val="tx1"/>
              </a:solidFill>
              <a:latin typeface="Segoe UI" panose="020B0502040204020203" pitchFamily="34" charset="0"/>
              <a:cs typeface="Segoe UI" panose="020B0502040204020203" pitchFamily="34" charset="0"/>
            </a:rPr>
            <a:t>dışı</a:t>
          </a:r>
          <a:r>
            <a:rPr lang="en-GB" sz="1400" kern="1200" dirty="0">
              <a:solidFill>
                <a:schemeClr val="tx1"/>
              </a:solidFill>
              <a:latin typeface="Segoe UI" panose="020B0502040204020203" pitchFamily="34" charset="0"/>
              <a:cs typeface="Segoe UI" panose="020B0502040204020203" pitchFamily="34" charset="0"/>
            </a:rPr>
            <a:t> </a:t>
          </a:r>
          <a:r>
            <a:rPr lang="en-GB" sz="1400" kern="1200" dirty="0" err="1">
              <a:solidFill>
                <a:schemeClr val="tx1"/>
              </a:solidFill>
              <a:latin typeface="Segoe UI" panose="020B0502040204020203" pitchFamily="34" charset="0"/>
              <a:cs typeface="Segoe UI" panose="020B0502040204020203" pitchFamily="34" charset="0"/>
            </a:rPr>
            <a:t>aktiviteler</a:t>
          </a:r>
          <a:r>
            <a:rPr lang="en-GB" sz="1400" kern="1200" dirty="0">
              <a:solidFill>
                <a:schemeClr val="tx1"/>
              </a:solidFill>
              <a:latin typeface="Segoe UI" panose="020B0502040204020203" pitchFamily="34" charset="0"/>
              <a:cs typeface="Segoe UI" panose="020B0502040204020203" pitchFamily="34" charset="0"/>
            </a:rPr>
            <a:t> </a:t>
          </a:r>
        </a:p>
        <a:p>
          <a:pPr lvl="0" algn="ctr" defTabSz="266700">
            <a:lnSpc>
              <a:spcPct val="90000"/>
            </a:lnSpc>
            <a:spcBef>
              <a:spcPct val="0"/>
            </a:spcBef>
            <a:spcAft>
              <a:spcPct val="35000"/>
            </a:spcAft>
            <a:buNone/>
          </a:pPr>
          <a:endParaRPr lang="tr-TR" sz="1400" kern="1200" dirty="0">
            <a:latin typeface="Segoe UI" panose="020B0502040204020203" pitchFamily="34" charset="0"/>
            <a:cs typeface="Segoe UI" panose="020B0502040204020203" pitchFamily="34" charset="0"/>
          </a:endParaRPr>
        </a:p>
      </dsp:txBody>
      <dsp:txXfrm>
        <a:off x="1260206" y="1746837"/>
        <a:ext cx="3578049" cy="667108"/>
      </dsp:txXfrm>
    </dsp:sp>
    <dsp:sp modelId="{86165DAA-807E-43EB-A60A-C19429C345D7}">
      <dsp:nvSpPr>
        <dsp:cNvPr id="0" name=""/>
        <dsp:cNvSpPr/>
      </dsp:nvSpPr>
      <dsp:spPr>
        <a:xfrm>
          <a:off x="1260206" y="2596230"/>
          <a:ext cx="3625581" cy="55698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400" kern="1200" dirty="0">
              <a:latin typeface="Segoe UI" panose="020B0502040204020203" pitchFamily="34" charset="0"/>
              <a:cs typeface="Segoe UI" panose="020B0502040204020203" pitchFamily="34" charset="0"/>
            </a:rPr>
            <a:t>-</a:t>
          </a:r>
          <a:r>
            <a:rPr lang="en-GB" sz="1400" kern="1200" dirty="0" err="1">
              <a:solidFill>
                <a:schemeClr val="tx1"/>
              </a:solidFill>
              <a:latin typeface="Segoe UI" panose="020B0502040204020203" pitchFamily="34" charset="0"/>
              <a:cs typeface="Segoe UI" panose="020B0502040204020203" pitchFamily="34" charset="0"/>
            </a:rPr>
            <a:t>Reaksiyon</a:t>
          </a:r>
          <a:r>
            <a:rPr lang="en-GB" sz="1400" kern="1200" dirty="0">
              <a:solidFill>
                <a:schemeClr val="tx1"/>
              </a:solidFill>
              <a:latin typeface="Segoe UI" panose="020B0502040204020203" pitchFamily="34" charset="0"/>
              <a:cs typeface="Segoe UI" panose="020B0502040204020203" pitchFamily="34" charset="0"/>
            </a:rPr>
            <a:t> </a:t>
          </a:r>
          <a:r>
            <a:rPr lang="en-GB" sz="1400" kern="1200" dirty="0" err="1">
              <a:solidFill>
                <a:schemeClr val="tx1"/>
              </a:solidFill>
              <a:latin typeface="Segoe UI" panose="020B0502040204020203" pitchFamily="34" charset="0"/>
              <a:cs typeface="Segoe UI" panose="020B0502040204020203" pitchFamily="34" charset="0"/>
            </a:rPr>
            <a:t>Fazı</a:t>
          </a:r>
          <a:r>
            <a:rPr lang="en-GB" sz="1400" kern="1200" dirty="0">
              <a:solidFill>
                <a:schemeClr val="tx1"/>
              </a:solidFill>
              <a:latin typeface="Segoe UI" panose="020B0502040204020203" pitchFamily="34" charset="0"/>
              <a:cs typeface="Segoe UI" panose="020B0502040204020203" pitchFamily="34" charset="0"/>
            </a:rPr>
            <a:t>: </a:t>
          </a:r>
          <a:r>
            <a:rPr lang="en-GB" sz="1400" kern="1200" dirty="0" err="1">
              <a:solidFill>
                <a:schemeClr val="tx1"/>
              </a:solidFill>
              <a:latin typeface="Segoe UI" panose="020B0502040204020203" pitchFamily="34" charset="0"/>
              <a:cs typeface="Segoe UI" panose="020B0502040204020203" pitchFamily="34" charset="0"/>
            </a:rPr>
            <a:t>Gerçekle</a:t>
          </a:r>
          <a:r>
            <a:rPr lang="en-GB" sz="1400" kern="1200" dirty="0">
              <a:solidFill>
                <a:schemeClr val="tx1"/>
              </a:solidFill>
              <a:latin typeface="Segoe UI" panose="020B0502040204020203" pitchFamily="34" charset="0"/>
              <a:cs typeface="Segoe UI" panose="020B0502040204020203" pitchFamily="34" charset="0"/>
            </a:rPr>
            <a:t> </a:t>
          </a:r>
          <a:r>
            <a:rPr lang="en-GB" sz="1400" kern="1200" dirty="0" err="1">
              <a:solidFill>
                <a:schemeClr val="tx1"/>
              </a:solidFill>
              <a:latin typeface="Segoe UI" panose="020B0502040204020203" pitchFamily="34" charset="0"/>
              <a:cs typeface="Segoe UI" panose="020B0502040204020203" pitchFamily="34" charset="0"/>
            </a:rPr>
            <a:t>yüz</a:t>
          </a:r>
          <a:r>
            <a:rPr lang="en-GB" sz="1400" kern="1200" dirty="0">
              <a:solidFill>
                <a:schemeClr val="tx1"/>
              </a:solidFill>
              <a:latin typeface="Segoe UI" panose="020B0502040204020203" pitchFamily="34" charset="0"/>
              <a:cs typeface="Segoe UI" panose="020B0502040204020203" pitchFamily="34" charset="0"/>
            </a:rPr>
            <a:t> </a:t>
          </a:r>
          <a:r>
            <a:rPr lang="en-GB" sz="1400" kern="1200" dirty="0" err="1">
              <a:solidFill>
                <a:schemeClr val="tx1"/>
              </a:solidFill>
              <a:latin typeface="Segoe UI" panose="020B0502040204020203" pitchFamily="34" charset="0"/>
              <a:cs typeface="Segoe UI" panose="020B0502040204020203" pitchFamily="34" charset="0"/>
            </a:rPr>
            <a:t>yüze</a:t>
          </a:r>
          <a:r>
            <a:rPr lang="en-GB" sz="1400" kern="1200" dirty="0">
              <a:solidFill>
                <a:schemeClr val="tx1"/>
              </a:solidFill>
              <a:latin typeface="Segoe UI" panose="020B0502040204020203" pitchFamily="34" charset="0"/>
              <a:cs typeface="Segoe UI" panose="020B0502040204020203" pitchFamily="34" charset="0"/>
            </a:rPr>
            <a:t> </a:t>
          </a:r>
          <a:r>
            <a:rPr lang="en-GB" sz="1400" kern="1200" dirty="0" err="1">
              <a:solidFill>
                <a:schemeClr val="tx1"/>
              </a:solidFill>
              <a:latin typeface="Segoe UI" panose="020B0502040204020203" pitchFamily="34" charset="0"/>
              <a:cs typeface="Segoe UI" panose="020B0502040204020203" pitchFamily="34" charset="0"/>
            </a:rPr>
            <a:t>gelme</a:t>
          </a:r>
          <a:r>
            <a:rPr lang="en-GB" sz="1400" kern="1200" dirty="0">
              <a:solidFill>
                <a:schemeClr val="tx1"/>
              </a:solidFill>
              <a:latin typeface="Segoe UI" panose="020B0502040204020203" pitchFamily="34" charset="0"/>
              <a:cs typeface="Segoe UI" panose="020B0502040204020203" pitchFamily="34" charset="0"/>
            </a:rPr>
            <a:t>, </a:t>
          </a:r>
          <a:r>
            <a:rPr lang="en-GB" sz="1400" kern="1200" dirty="0" err="1">
              <a:solidFill>
                <a:schemeClr val="tx1"/>
              </a:solidFill>
              <a:latin typeface="Segoe UI" panose="020B0502040204020203" pitchFamily="34" charset="0"/>
              <a:cs typeface="Segoe UI" panose="020B0502040204020203" pitchFamily="34" charset="0"/>
            </a:rPr>
            <a:t>gerçeği</a:t>
          </a:r>
          <a:r>
            <a:rPr lang="en-GB" sz="1400" kern="1200" dirty="0">
              <a:solidFill>
                <a:schemeClr val="tx1"/>
              </a:solidFill>
              <a:latin typeface="Segoe UI" panose="020B0502040204020203" pitchFamily="34" charset="0"/>
              <a:cs typeface="Segoe UI" panose="020B0502040204020203" pitchFamily="34" charset="0"/>
            </a:rPr>
            <a:t> </a:t>
          </a:r>
          <a:r>
            <a:rPr lang="en-GB" sz="1400" kern="1200" dirty="0" err="1">
              <a:solidFill>
                <a:schemeClr val="tx1"/>
              </a:solidFill>
              <a:latin typeface="Segoe UI" panose="020B0502040204020203" pitchFamily="34" charset="0"/>
              <a:cs typeface="Segoe UI" panose="020B0502040204020203" pitchFamily="34" charset="0"/>
            </a:rPr>
            <a:t>bütünleştirme</a:t>
          </a:r>
          <a:r>
            <a:rPr lang="en-GB" sz="1400" kern="1200" dirty="0">
              <a:solidFill>
                <a:schemeClr val="tx1"/>
              </a:solidFill>
              <a:latin typeface="Segoe UI" panose="020B0502040204020203" pitchFamily="34" charset="0"/>
              <a:cs typeface="Segoe UI" panose="020B0502040204020203" pitchFamily="34" charset="0"/>
            </a:rPr>
            <a:t> </a:t>
          </a:r>
          <a:r>
            <a:rPr lang="en-GB" sz="1400" kern="1200" dirty="0" err="1">
              <a:solidFill>
                <a:schemeClr val="tx1"/>
              </a:solidFill>
              <a:latin typeface="Segoe UI" panose="020B0502040204020203" pitchFamily="34" charset="0"/>
              <a:cs typeface="Segoe UI" panose="020B0502040204020203" pitchFamily="34" charset="0"/>
            </a:rPr>
            <a:t>çabaları</a:t>
          </a:r>
          <a:r>
            <a:rPr lang="en-GB" sz="1400" kern="1200" dirty="0">
              <a:solidFill>
                <a:schemeClr val="tx1"/>
              </a:solidFill>
              <a:latin typeface="Segoe UI" panose="020B0502040204020203" pitchFamily="34" charset="0"/>
              <a:cs typeface="Segoe UI" panose="020B0502040204020203" pitchFamily="34" charset="0"/>
            </a:rPr>
            <a:t> </a:t>
          </a:r>
        </a:p>
        <a:p>
          <a:pPr lvl="0" algn="ctr" defTabSz="222250">
            <a:lnSpc>
              <a:spcPct val="90000"/>
            </a:lnSpc>
            <a:spcBef>
              <a:spcPct val="0"/>
            </a:spcBef>
            <a:spcAft>
              <a:spcPct val="35000"/>
            </a:spcAft>
            <a:buNone/>
          </a:pPr>
          <a:endParaRPr lang="en-GB" sz="1400" kern="1200" dirty="0">
            <a:latin typeface="Segoe UI" panose="020B0502040204020203" pitchFamily="34" charset="0"/>
            <a:cs typeface="Segoe UI" panose="020B0502040204020203" pitchFamily="34" charset="0"/>
          </a:endParaRPr>
        </a:p>
      </dsp:txBody>
      <dsp:txXfrm>
        <a:off x="1260206" y="2596230"/>
        <a:ext cx="3625581" cy="556986"/>
      </dsp:txXfrm>
    </dsp:sp>
    <dsp:sp modelId="{2BAB0FF8-E08D-40BA-A887-EAEB1AA1E930}">
      <dsp:nvSpPr>
        <dsp:cNvPr id="0" name=""/>
        <dsp:cNvSpPr/>
      </dsp:nvSpPr>
      <dsp:spPr>
        <a:xfrm>
          <a:off x="1260206" y="3335501"/>
          <a:ext cx="3638931" cy="50287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solidFill>
                <a:schemeClr val="tx1"/>
              </a:solidFill>
              <a:latin typeface="Segoe UI" panose="020B0502040204020203" pitchFamily="34" charset="0"/>
              <a:cs typeface="Segoe UI" panose="020B0502040204020203" pitchFamily="34" charset="0"/>
            </a:rPr>
            <a:t>İşlem Fazı: Travma ve geçmişten uzaklaşma</a:t>
          </a:r>
          <a:endParaRPr lang="en-GB" sz="1400" kern="1200" dirty="0">
            <a:solidFill>
              <a:schemeClr val="tx1"/>
            </a:solidFill>
            <a:latin typeface="Segoe UI" panose="020B0502040204020203" pitchFamily="34" charset="0"/>
            <a:cs typeface="Segoe UI" panose="020B0502040204020203" pitchFamily="34" charset="0"/>
          </a:endParaRPr>
        </a:p>
      </dsp:txBody>
      <dsp:txXfrm>
        <a:off x="1260206" y="3335501"/>
        <a:ext cx="3638931" cy="502878"/>
      </dsp:txXfrm>
    </dsp:sp>
    <dsp:sp modelId="{B8846C9A-509B-46B4-A74A-B0C662A6B151}">
      <dsp:nvSpPr>
        <dsp:cNvPr id="0" name=""/>
        <dsp:cNvSpPr/>
      </dsp:nvSpPr>
      <dsp:spPr>
        <a:xfrm>
          <a:off x="1260206" y="4020664"/>
          <a:ext cx="3626614" cy="43401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err="1">
              <a:solidFill>
                <a:schemeClr val="tx1"/>
              </a:solidFill>
              <a:latin typeface="Segoe UI" panose="020B0502040204020203" pitchFamily="34" charset="0"/>
              <a:cs typeface="Segoe UI" panose="020B0502040204020203" pitchFamily="34" charset="0"/>
            </a:rPr>
            <a:t>Yeniden</a:t>
          </a:r>
          <a:r>
            <a:rPr lang="en-GB" sz="1400" kern="1200" dirty="0">
              <a:solidFill>
                <a:schemeClr val="tx1"/>
              </a:solidFill>
              <a:latin typeface="Segoe UI" panose="020B0502040204020203" pitchFamily="34" charset="0"/>
              <a:cs typeface="Segoe UI" panose="020B0502040204020203" pitchFamily="34" charset="0"/>
            </a:rPr>
            <a:t> </a:t>
          </a:r>
          <a:r>
            <a:rPr lang="en-GB" sz="1400" kern="1200" dirty="0" err="1">
              <a:solidFill>
                <a:schemeClr val="tx1"/>
              </a:solidFill>
              <a:latin typeface="Segoe UI" panose="020B0502040204020203" pitchFamily="34" charset="0"/>
              <a:cs typeface="Segoe UI" panose="020B0502040204020203" pitchFamily="34" charset="0"/>
            </a:rPr>
            <a:t>Oryantasyon</a:t>
          </a:r>
          <a:r>
            <a:rPr lang="en-GB" sz="1400" kern="1200" dirty="0">
              <a:solidFill>
                <a:schemeClr val="tx1"/>
              </a:solidFill>
              <a:latin typeface="Segoe UI" panose="020B0502040204020203" pitchFamily="34" charset="0"/>
              <a:cs typeface="Segoe UI" panose="020B0502040204020203" pitchFamily="34" charset="0"/>
            </a:rPr>
            <a:t>: </a:t>
          </a:r>
          <a:r>
            <a:rPr lang="en-GB" sz="1400" kern="1200" dirty="0" err="1">
              <a:solidFill>
                <a:schemeClr val="tx1"/>
              </a:solidFill>
              <a:latin typeface="Segoe UI" panose="020B0502040204020203" pitchFamily="34" charset="0"/>
              <a:cs typeface="Segoe UI" panose="020B0502040204020203" pitchFamily="34" charset="0"/>
            </a:rPr>
            <a:t>Benlik</a:t>
          </a:r>
          <a:r>
            <a:rPr lang="en-GB" sz="1400" kern="1200" dirty="0">
              <a:solidFill>
                <a:schemeClr val="tx1"/>
              </a:solidFill>
              <a:latin typeface="Segoe UI" panose="020B0502040204020203" pitchFamily="34" charset="0"/>
              <a:cs typeface="Segoe UI" panose="020B0502040204020203" pitchFamily="34" charset="0"/>
            </a:rPr>
            <a:t> </a:t>
          </a:r>
          <a:r>
            <a:rPr lang="en-GB" sz="1400" kern="1200" dirty="0" err="1">
              <a:solidFill>
                <a:schemeClr val="tx1"/>
              </a:solidFill>
              <a:latin typeface="Segoe UI" panose="020B0502040204020203" pitchFamily="34" charset="0"/>
              <a:cs typeface="Segoe UI" panose="020B0502040204020203" pitchFamily="34" charset="0"/>
            </a:rPr>
            <a:t>saygısı</a:t>
          </a:r>
          <a:r>
            <a:rPr lang="en-GB" sz="1400" kern="1200" dirty="0">
              <a:solidFill>
                <a:schemeClr val="tx1"/>
              </a:solidFill>
              <a:latin typeface="Segoe UI" panose="020B0502040204020203" pitchFamily="34" charset="0"/>
              <a:cs typeface="Segoe UI" panose="020B0502040204020203" pitchFamily="34" charset="0"/>
            </a:rPr>
            <a:t> </a:t>
          </a:r>
          <a:r>
            <a:rPr lang="en-GB" sz="1400" kern="1200" dirty="0" err="1">
              <a:solidFill>
                <a:schemeClr val="tx1"/>
              </a:solidFill>
              <a:latin typeface="Segoe UI" panose="020B0502040204020203" pitchFamily="34" charset="0"/>
              <a:cs typeface="Segoe UI" panose="020B0502040204020203" pitchFamily="34" charset="0"/>
            </a:rPr>
            <a:t>yeniden</a:t>
          </a:r>
          <a:r>
            <a:rPr lang="en-GB" sz="1400" kern="1200" dirty="0">
              <a:solidFill>
                <a:schemeClr val="tx1"/>
              </a:solidFill>
              <a:latin typeface="Segoe UI" panose="020B0502040204020203" pitchFamily="34" charset="0"/>
              <a:cs typeface="Segoe UI" panose="020B0502040204020203" pitchFamily="34" charset="0"/>
            </a:rPr>
            <a:t> </a:t>
          </a:r>
          <a:r>
            <a:rPr lang="en-GB" sz="1400" kern="1200" dirty="0" err="1">
              <a:solidFill>
                <a:schemeClr val="tx1"/>
              </a:solidFill>
              <a:latin typeface="Segoe UI" panose="020B0502040204020203" pitchFamily="34" charset="0"/>
              <a:cs typeface="Segoe UI" panose="020B0502040204020203" pitchFamily="34" charset="0"/>
            </a:rPr>
            <a:t>kazanılır</a:t>
          </a:r>
          <a:r>
            <a:rPr lang="en-GB" sz="1400" kern="1200" dirty="0">
              <a:solidFill>
                <a:schemeClr val="tx1"/>
              </a:solidFill>
              <a:latin typeface="Segoe UI" panose="020B0502040204020203" pitchFamily="34" charset="0"/>
              <a:cs typeface="Segoe UI" panose="020B0502040204020203" pitchFamily="34" charset="0"/>
            </a:rPr>
            <a:t>, </a:t>
          </a:r>
          <a:r>
            <a:rPr lang="en-GB" sz="1400" kern="1200" dirty="0" err="1">
              <a:solidFill>
                <a:schemeClr val="tx1"/>
              </a:solidFill>
              <a:latin typeface="Segoe UI" panose="020B0502040204020203" pitchFamily="34" charset="0"/>
              <a:cs typeface="Segoe UI" panose="020B0502040204020203" pitchFamily="34" charset="0"/>
            </a:rPr>
            <a:t>yeni</a:t>
          </a:r>
          <a:r>
            <a:rPr lang="en-GB" sz="1400" kern="1200" dirty="0">
              <a:solidFill>
                <a:schemeClr val="tx1"/>
              </a:solidFill>
              <a:latin typeface="Segoe UI" panose="020B0502040204020203" pitchFamily="34" charset="0"/>
              <a:cs typeface="Segoe UI" panose="020B0502040204020203" pitchFamily="34" charset="0"/>
            </a:rPr>
            <a:t> </a:t>
          </a:r>
          <a:r>
            <a:rPr lang="en-GB" sz="1400" kern="1200" dirty="0" err="1">
              <a:solidFill>
                <a:schemeClr val="tx1"/>
              </a:solidFill>
              <a:latin typeface="Segoe UI" panose="020B0502040204020203" pitchFamily="34" charset="0"/>
              <a:cs typeface="Segoe UI" panose="020B0502040204020203" pitchFamily="34" charset="0"/>
            </a:rPr>
            <a:t>ilişkiler</a:t>
          </a:r>
          <a:r>
            <a:rPr lang="en-GB" sz="1400" kern="1200" dirty="0">
              <a:solidFill>
                <a:schemeClr val="tx1"/>
              </a:solidFill>
              <a:latin typeface="Segoe UI" panose="020B0502040204020203" pitchFamily="34" charset="0"/>
              <a:cs typeface="Segoe UI" panose="020B0502040204020203" pitchFamily="34" charset="0"/>
            </a:rPr>
            <a:t> </a:t>
          </a:r>
          <a:r>
            <a:rPr lang="en-GB" sz="1400" kern="1200" dirty="0" err="1">
              <a:solidFill>
                <a:schemeClr val="tx1"/>
              </a:solidFill>
              <a:latin typeface="Segoe UI" panose="020B0502040204020203" pitchFamily="34" charset="0"/>
              <a:cs typeface="Segoe UI" panose="020B0502040204020203" pitchFamily="34" charset="0"/>
            </a:rPr>
            <a:t>kurulur</a:t>
          </a:r>
          <a:r>
            <a:rPr lang="en-GB" sz="1400" kern="1200" dirty="0">
              <a:solidFill>
                <a:schemeClr val="tx1"/>
              </a:solidFill>
              <a:latin typeface="Segoe UI" panose="020B0502040204020203" pitchFamily="34" charset="0"/>
              <a:cs typeface="Segoe UI" panose="020B0502040204020203" pitchFamily="34" charset="0"/>
            </a:rPr>
            <a:t>.</a:t>
          </a:r>
        </a:p>
      </dsp:txBody>
      <dsp:txXfrm>
        <a:off x="1260206" y="4020664"/>
        <a:ext cx="3626614" cy="434010"/>
      </dsp:txXfrm>
    </dsp:sp>
    <dsp:sp modelId="{262553CF-030B-894D-8DB5-7D3E2027303C}">
      <dsp:nvSpPr>
        <dsp:cNvPr id="0" name=""/>
        <dsp:cNvSpPr/>
      </dsp:nvSpPr>
      <dsp:spPr>
        <a:xfrm>
          <a:off x="3327121" y="626058"/>
          <a:ext cx="1958470" cy="94686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dirty="0">
              <a:latin typeface="Segoe UI" panose="020B0502040204020203" pitchFamily="34" charset="0"/>
              <a:cs typeface="Segoe UI" panose="020B0502040204020203" pitchFamily="34" charset="0"/>
            </a:rPr>
            <a:t>GELİŞİMSEL</a:t>
          </a:r>
        </a:p>
      </dsp:txBody>
      <dsp:txXfrm>
        <a:off x="3327121" y="626058"/>
        <a:ext cx="1958470" cy="9468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86BA3-F08E-4F2A-B7D5-29424903F4B5}">
      <dsp:nvSpPr>
        <dsp:cNvPr id="0" name=""/>
        <dsp:cNvSpPr/>
      </dsp:nvSpPr>
      <dsp:spPr>
        <a:xfrm>
          <a:off x="-5010494" y="-767954"/>
          <a:ext cx="5969362" cy="5969362"/>
        </a:xfrm>
        <a:prstGeom prst="blockArc">
          <a:avLst>
            <a:gd name="adj1" fmla="val 18900000"/>
            <a:gd name="adj2" fmla="val 2700000"/>
            <a:gd name="adj3" fmla="val 362"/>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AE1BFD-9800-4BF3-8D5F-24B06C73A27C}">
      <dsp:nvSpPr>
        <dsp:cNvPr id="0" name=""/>
        <dsp:cNvSpPr/>
      </dsp:nvSpPr>
      <dsp:spPr>
        <a:xfrm>
          <a:off x="311006" y="201544"/>
          <a:ext cx="5513370" cy="40291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9812" tIns="35560" rIns="35560" bIns="355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sz="1400" b="1" kern="1200" dirty="0">
              <a:latin typeface="Segoe UI" panose="020B0502040204020203" pitchFamily="34" charset="0"/>
              <a:cs typeface="Segoe UI" panose="020B0502040204020203" pitchFamily="34" charset="0"/>
            </a:rPr>
            <a:t>İnsanlar yaşamlarında sorun istemezler.</a:t>
          </a:r>
          <a:r>
            <a:rPr lang="tr-TR" sz="1400" kern="1200" dirty="0">
              <a:latin typeface="Segoe UI" panose="020B0502040204020203" pitchFamily="34" charset="0"/>
              <a:cs typeface="Segoe UI" panose="020B0502040204020203" pitchFamily="34" charset="0"/>
            </a:rPr>
            <a:t> </a:t>
          </a:r>
          <a:endParaRPr lang="en-GB" sz="1400" kern="1200" dirty="0">
            <a:latin typeface="Segoe UI" panose="020B0502040204020203" pitchFamily="34" charset="0"/>
            <a:cs typeface="Segoe UI" panose="020B0502040204020203" pitchFamily="34" charset="0"/>
          </a:endParaRPr>
        </a:p>
        <a:p>
          <a:pPr lvl="0" algn="l" defTabSz="1778000">
            <a:lnSpc>
              <a:spcPct val="90000"/>
            </a:lnSpc>
            <a:spcBef>
              <a:spcPct val="0"/>
            </a:spcBef>
            <a:spcAft>
              <a:spcPct val="35000"/>
            </a:spcAft>
            <a:buNone/>
          </a:pPr>
          <a:endParaRPr lang="tr-TR" sz="1400" kern="1200" dirty="0">
            <a:latin typeface="Segoe UI" panose="020B0502040204020203" pitchFamily="34" charset="0"/>
            <a:cs typeface="Segoe UI" panose="020B0502040204020203" pitchFamily="34" charset="0"/>
          </a:endParaRPr>
        </a:p>
      </dsp:txBody>
      <dsp:txXfrm>
        <a:off x="311006" y="201544"/>
        <a:ext cx="5513370" cy="402912"/>
      </dsp:txXfrm>
    </dsp:sp>
    <dsp:sp modelId="{14D523CD-0EF2-47A9-BF55-2502EE96F0B9}">
      <dsp:nvSpPr>
        <dsp:cNvPr id="0" name=""/>
        <dsp:cNvSpPr/>
      </dsp:nvSpPr>
      <dsp:spPr>
        <a:xfrm>
          <a:off x="59186" y="151180"/>
          <a:ext cx="503640" cy="50364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BCA6A2-D395-49A5-B8FB-31187101A048}">
      <dsp:nvSpPr>
        <dsp:cNvPr id="0" name=""/>
        <dsp:cNvSpPr/>
      </dsp:nvSpPr>
      <dsp:spPr>
        <a:xfrm>
          <a:off x="675880" y="806267"/>
          <a:ext cx="5148497" cy="40291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9812" tIns="35560" rIns="35560" bIns="35560" numCol="1" spcCol="1270" anchor="ctr" anchorCtr="0">
          <a:noAutofit/>
        </a:bodyPr>
        <a:lstStyle/>
        <a:p>
          <a:pPr marL="0" lvl="0" indent="0" algn="l" defTabSz="622300">
            <a:lnSpc>
              <a:spcPct val="90000"/>
            </a:lnSpc>
            <a:spcBef>
              <a:spcPct val="0"/>
            </a:spcBef>
            <a:spcAft>
              <a:spcPct val="35000"/>
            </a:spcAft>
            <a:buNone/>
          </a:pPr>
          <a:r>
            <a:rPr lang="tr-TR" sz="1400" b="1" kern="1200" dirty="0">
              <a:latin typeface="Segoe UI" panose="020B0502040204020203" pitchFamily="34" charset="0"/>
              <a:cs typeface="Segoe UI" panose="020B0502040204020203" pitchFamily="34" charset="0"/>
            </a:rPr>
            <a:t>İnsanlar gerçekten değişmek isterler</a:t>
          </a:r>
          <a:r>
            <a:rPr lang="tr-TR" sz="1400" kern="1200" dirty="0">
              <a:latin typeface="Segoe UI" panose="020B0502040204020203" pitchFamily="34" charset="0"/>
              <a:cs typeface="Segoe UI" panose="020B0502040204020203" pitchFamily="34" charset="0"/>
            </a:rPr>
            <a:t>. </a:t>
          </a:r>
        </a:p>
      </dsp:txBody>
      <dsp:txXfrm>
        <a:off x="675880" y="806267"/>
        <a:ext cx="5148497" cy="402912"/>
      </dsp:txXfrm>
    </dsp:sp>
    <dsp:sp modelId="{A7ABDF03-92AB-424A-B551-2D44DD13A2AF}">
      <dsp:nvSpPr>
        <dsp:cNvPr id="0" name=""/>
        <dsp:cNvSpPr/>
      </dsp:nvSpPr>
      <dsp:spPr>
        <a:xfrm>
          <a:off x="424059" y="755903"/>
          <a:ext cx="503640" cy="50364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EB4EA8-51E7-4982-89F2-0CC69E73E3E0}">
      <dsp:nvSpPr>
        <dsp:cNvPr id="0" name=""/>
        <dsp:cNvSpPr/>
      </dsp:nvSpPr>
      <dsp:spPr>
        <a:xfrm>
          <a:off x="875828" y="1410547"/>
          <a:ext cx="4948548" cy="40291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9812" tIns="35560" rIns="35560" bIns="35560" numCol="1" spcCol="1270" anchor="ctr" anchorCtr="0">
          <a:noAutofit/>
        </a:bodyPr>
        <a:lstStyle/>
        <a:p>
          <a:pPr marL="0" lvl="0" indent="0" algn="l" defTabSz="622300">
            <a:lnSpc>
              <a:spcPct val="90000"/>
            </a:lnSpc>
            <a:spcBef>
              <a:spcPct val="0"/>
            </a:spcBef>
            <a:spcAft>
              <a:spcPct val="35000"/>
            </a:spcAft>
            <a:buNone/>
          </a:pPr>
          <a:r>
            <a:rPr lang="tr-TR" sz="1400" b="1" kern="1200" dirty="0">
              <a:latin typeface="Segoe UI" panose="020B0502040204020203" pitchFamily="34" charset="0"/>
              <a:cs typeface="Segoe UI" panose="020B0502040204020203" pitchFamily="34" charset="0"/>
            </a:rPr>
            <a:t>Her sorunda istisnalar vardır.</a:t>
          </a:r>
          <a:r>
            <a:rPr lang="tr-TR" sz="1400" kern="1200" dirty="0">
              <a:latin typeface="Segoe UI" panose="020B0502040204020203" pitchFamily="34" charset="0"/>
              <a:cs typeface="Segoe UI" panose="020B0502040204020203" pitchFamily="34" charset="0"/>
            </a:rPr>
            <a:t> </a:t>
          </a:r>
        </a:p>
      </dsp:txBody>
      <dsp:txXfrm>
        <a:off x="875828" y="1410547"/>
        <a:ext cx="4948548" cy="402912"/>
      </dsp:txXfrm>
    </dsp:sp>
    <dsp:sp modelId="{057AB44B-BB80-48A5-BF47-BE760BF9529B}">
      <dsp:nvSpPr>
        <dsp:cNvPr id="0" name=""/>
        <dsp:cNvSpPr/>
      </dsp:nvSpPr>
      <dsp:spPr>
        <a:xfrm>
          <a:off x="624008" y="1360183"/>
          <a:ext cx="503640" cy="503640"/>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392D07-4A57-45F7-857F-424344D8F2DE}">
      <dsp:nvSpPr>
        <dsp:cNvPr id="0" name=""/>
        <dsp:cNvSpPr/>
      </dsp:nvSpPr>
      <dsp:spPr>
        <a:xfrm>
          <a:off x="939670" y="2015270"/>
          <a:ext cx="4884706" cy="40291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9812" tIns="35560" rIns="35560" bIns="355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sz="1400" b="1" kern="1200" dirty="0">
              <a:latin typeface="Segoe UI" panose="020B0502040204020203" pitchFamily="34" charset="0"/>
              <a:cs typeface="Segoe UI" panose="020B0502040204020203" pitchFamily="34" charset="0"/>
            </a:rPr>
            <a:t>Küçük adımlar büyük değişimler yaratır.</a:t>
          </a:r>
          <a:r>
            <a:rPr lang="tr-TR" sz="1400" kern="1200" dirty="0">
              <a:latin typeface="Segoe UI" panose="020B0502040204020203" pitchFamily="34" charset="0"/>
              <a:cs typeface="Segoe UI" panose="020B0502040204020203" pitchFamily="34" charset="0"/>
            </a:rPr>
            <a:t> </a:t>
          </a:r>
          <a:endParaRPr lang="en-GB" sz="1400" kern="1200" dirty="0">
            <a:latin typeface="Segoe UI" panose="020B0502040204020203" pitchFamily="34" charset="0"/>
            <a:cs typeface="Segoe UI" panose="020B0502040204020203" pitchFamily="34" charset="0"/>
          </a:endParaRPr>
        </a:p>
        <a:p>
          <a:pPr lvl="0" algn="l" defTabSz="488950">
            <a:lnSpc>
              <a:spcPct val="90000"/>
            </a:lnSpc>
            <a:spcBef>
              <a:spcPct val="0"/>
            </a:spcBef>
            <a:spcAft>
              <a:spcPct val="35000"/>
            </a:spcAft>
            <a:buNone/>
          </a:pPr>
          <a:endParaRPr lang="tr-TR" sz="1400" kern="1200" dirty="0">
            <a:latin typeface="Segoe UI" panose="020B0502040204020203" pitchFamily="34" charset="0"/>
            <a:cs typeface="Segoe UI" panose="020B0502040204020203" pitchFamily="34" charset="0"/>
          </a:endParaRPr>
        </a:p>
      </dsp:txBody>
      <dsp:txXfrm>
        <a:off x="939670" y="2015270"/>
        <a:ext cx="4884706" cy="402912"/>
      </dsp:txXfrm>
    </dsp:sp>
    <dsp:sp modelId="{247A72B4-2D49-4271-9BD7-BBA2BC160BEA}">
      <dsp:nvSpPr>
        <dsp:cNvPr id="0" name=""/>
        <dsp:cNvSpPr/>
      </dsp:nvSpPr>
      <dsp:spPr>
        <a:xfrm>
          <a:off x="687850" y="1964906"/>
          <a:ext cx="503640" cy="503640"/>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713E5A-E1D0-459E-95DE-88B9D2CB5392}">
      <dsp:nvSpPr>
        <dsp:cNvPr id="0" name=""/>
        <dsp:cNvSpPr/>
      </dsp:nvSpPr>
      <dsp:spPr>
        <a:xfrm>
          <a:off x="875828" y="2619993"/>
          <a:ext cx="4948548" cy="40291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9812" tIns="35560" rIns="35560" bIns="355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sz="1400" b="1" kern="1200" dirty="0">
              <a:latin typeface="Segoe UI" panose="020B0502040204020203" pitchFamily="34" charset="0"/>
              <a:cs typeface="Segoe UI" panose="020B0502040204020203" pitchFamily="34" charset="0"/>
            </a:rPr>
            <a:t>Olumluya sürekli vurgu yapmak gerekir.</a:t>
          </a:r>
          <a:r>
            <a:rPr lang="tr-TR" sz="1400" kern="1200" dirty="0">
              <a:latin typeface="Segoe UI" panose="020B0502040204020203" pitchFamily="34" charset="0"/>
              <a:cs typeface="Segoe UI" panose="020B0502040204020203" pitchFamily="34" charset="0"/>
            </a:rPr>
            <a:t> </a:t>
          </a:r>
        </a:p>
        <a:p>
          <a:pPr lvl="0" algn="l" defTabSz="488950">
            <a:lnSpc>
              <a:spcPct val="90000"/>
            </a:lnSpc>
            <a:spcBef>
              <a:spcPct val="0"/>
            </a:spcBef>
            <a:spcAft>
              <a:spcPct val="35000"/>
            </a:spcAft>
            <a:buNone/>
          </a:pPr>
          <a:endParaRPr lang="tr-TR" sz="1400" kern="1200" dirty="0">
            <a:latin typeface="Segoe UI" panose="020B0502040204020203" pitchFamily="34" charset="0"/>
            <a:cs typeface="Segoe UI" panose="020B0502040204020203" pitchFamily="34" charset="0"/>
          </a:endParaRPr>
        </a:p>
      </dsp:txBody>
      <dsp:txXfrm>
        <a:off x="875828" y="2619993"/>
        <a:ext cx="4948548" cy="402912"/>
      </dsp:txXfrm>
    </dsp:sp>
    <dsp:sp modelId="{F32CDEC8-2F82-47A4-A089-F774C876BB2C}">
      <dsp:nvSpPr>
        <dsp:cNvPr id="0" name=""/>
        <dsp:cNvSpPr/>
      </dsp:nvSpPr>
      <dsp:spPr>
        <a:xfrm>
          <a:off x="624008" y="2569629"/>
          <a:ext cx="503640" cy="50364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D5AB57-CD79-4F6F-AAF6-2CAF4608E8AD}">
      <dsp:nvSpPr>
        <dsp:cNvPr id="0" name=""/>
        <dsp:cNvSpPr/>
      </dsp:nvSpPr>
      <dsp:spPr>
        <a:xfrm>
          <a:off x="675880" y="3224273"/>
          <a:ext cx="5148497" cy="40291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9812" tIns="35560" rIns="35560" bIns="35560" numCol="1" spcCol="1270" anchor="ctr" anchorCtr="0">
          <a:noAutofit/>
        </a:bodyPr>
        <a:lstStyle/>
        <a:p>
          <a:pPr marL="0" lvl="0" indent="0" algn="l" defTabSz="622300">
            <a:lnSpc>
              <a:spcPct val="90000"/>
            </a:lnSpc>
            <a:spcBef>
              <a:spcPct val="0"/>
            </a:spcBef>
            <a:spcAft>
              <a:spcPct val="35000"/>
            </a:spcAft>
            <a:buNone/>
          </a:pPr>
          <a:r>
            <a:rPr lang="tr-TR" sz="1400" b="1" kern="1200" dirty="0">
              <a:latin typeface="Segoe UI" panose="020B0502040204020203" pitchFamily="34" charset="0"/>
              <a:cs typeface="Segoe UI" panose="020B0502040204020203" pitchFamily="34" charset="0"/>
            </a:rPr>
            <a:t>Nedenlere odaklanmanın bir yararı yoktur</a:t>
          </a:r>
          <a:endParaRPr lang="tr-TR" sz="1400" kern="1200" dirty="0">
            <a:latin typeface="Segoe UI" panose="020B0502040204020203" pitchFamily="34" charset="0"/>
            <a:cs typeface="Segoe UI" panose="020B0502040204020203" pitchFamily="34" charset="0"/>
          </a:endParaRPr>
        </a:p>
      </dsp:txBody>
      <dsp:txXfrm>
        <a:off x="675880" y="3224273"/>
        <a:ext cx="5148497" cy="402912"/>
      </dsp:txXfrm>
    </dsp:sp>
    <dsp:sp modelId="{F0E966B5-B032-4BE4-8569-91E786BC29EF}">
      <dsp:nvSpPr>
        <dsp:cNvPr id="0" name=""/>
        <dsp:cNvSpPr/>
      </dsp:nvSpPr>
      <dsp:spPr>
        <a:xfrm>
          <a:off x="424059" y="3173909"/>
          <a:ext cx="503640" cy="50364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BF5C45-89B0-4865-88CD-6032110DCEB2}">
      <dsp:nvSpPr>
        <dsp:cNvPr id="0" name=""/>
        <dsp:cNvSpPr/>
      </dsp:nvSpPr>
      <dsp:spPr>
        <a:xfrm>
          <a:off x="311006" y="3828996"/>
          <a:ext cx="5513370" cy="40291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9812" tIns="35560" rIns="35560" bIns="355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sz="1400" b="1" kern="1200" dirty="0">
              <a:latin typeface="Segoe UI" panose="020B0502040204020203" pitchFamily="34" charset="0"/>
              <a:cs typeface="Segoe UI" panose="020B0502040204020203" pitchFamily="34" charset="0"/>
            </a:rPr>
            <a:t>İnsanlar kendi sorunlarının uzmanıdır</a:t>
          </a:r>
          <a:endParaRPr lang="en-GB" sz="1400" kern="1200" dirty="0">
            <a:latin typeface="Segoe UI" panose="020B0502040204020203" pitchFamily="34" charset="0"/>
            <a:cs typeface="Segoe UI" panose="020B0502040204020203" pitchFamily="34" charset="0"/>
          </a:endParaRPr>
        </a:p>
        <a:p>
          <a:pPr lvl="0" algn="l" defTabSz="444500">
            <a:lnSpc>
              <a:spcPct val="90000"/>
            </a:lnSpc>
            <a:spcBef>
              <a:spcPct val="0"/>
            </a:spcBef>
            <a:spcAft>
              <a:spcPct val="35000"/>
            </a:spcAft>
            <a:buNone/>
          </a:pPr>
          <a:endParaRPr lang="tr-TR" sz="1400" kern="1200" dirty="0">
            <a:latin typeface="Segoe UI" panose="020B0502040204020203" pitchFamily="34" charset="0"/>
            <a:cs typeface="Segoe UI" panose="020B0502040204020203" pitchFamily="34" charset="0"/>
          </a:endParaRPr>
        </a:p>
      </dsp:txBody>
      <dsp:txXfrm>
        <a:off x="311006" y="3828996"/>
        <a:ext cx="5513370" cy="402912"/>
      </dsp:txXfrm>
    </dsp:sp>
    <dsp:sp modelId="{D3F05DD6-1426-4C82-9869-F864BABFF437}">
      <dsp:nvSpPr>
        <dsp:cNvPr id="0" name=""/>
        <dsp:cNvSpPr/>
      </dsp:nvSpPr>
      <dsp:spPr>
        <a:xfrm>
          <a:off x="59186" y="3778632"/>
          <a:ext cx="503640" cy="50364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D770F-230D-47AA-B7A9-742FD1DA50A2}">
      <dsp:nvSpPr>
        <dsp:cNvPr id="0" name=""/>
        <dsp:cNvSpPr/>
      </dsp:nvSpPr>
      <dsp:spPr>
        <a:xfrm>
          <a:off x="0" y="275089"/>
          <a:ext cx="10515600" cy="302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DF708D-3CC1-4C26-9D40-C24B154D2C62}">
      <dsp:nvSpPr>
        <dsp:cNvPr id="0" name=""/>
        <dsp:cNvSpPr/>
      </dsp:nvSpPr>
      <dsp:spPr>
        <a:xfrm>
          <a:off x="525780" y="97969"/>
          <a:ext cx="7360920" cy="3542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tr-TR" sz="1600" b="1" kern="1200" dirty="0">
              <a:latin typeface="Segoe UI" panose="020B0502040204020203" pitchFamily="34" charset="0"/>
              <a:cs typeface="Segoe UI" panose="020B0502040204020203" pitchFamily="34" charset="0"/>
            </a:rPr>
            <a:t>Danışanın Dilini Kullanma</a:t>
          </a:r>
          <a:endParaRPr lang="tr-TR" sz="1600" kern="1200" dirty="0">
            <a:latin typeface="Segoe UI" panose="020B0502040204020203" pitchFamily="34" charset="0"/>
            <a:cs typeface="Segoe UI" panose="020B0502040204020203" pitchFamily="34" charset="0"/>
          </a:endParaRPr>
        </a:p>
      </dsp:txBody>
      <dsp:txXfrm>
        <a:off x="543073" y="115262"/>
        <a:ext cx="7326334" cy="319654"/>
      </dsp:txXfrm>
    </dsp:sp>
    <dsp:sp modelId="{26DD7511-0A0F-4854-B9A1-2666585BE6B6}">
      <dsp:nvSpPr>
        <dsp:cNvPr id="0" name=""/>
        <dsp:cNvSpPr/>
      </dsp:nvSpPr>
      <dsp:spPr>
        <a:xfrm>
          <a:off x="0" y="819409"/>
          <a:ext cx="10515600" cy="302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E5C9DB-1603-497B-882A-09353F795B2F}">
      <dsp:nvSpPr>
        <dsp:cNvPr id="0" name=""/>
        <dsp:cNvSpPr/>
      </dsp:nvSpPr>
      <dsp:spPr>
        <a:xfrm>
          <a:off x="525780" y="642289"/>
          <a:ext cx="7360920" cy="3542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tr-TR" sz="1600" b="1" kern="1200" dirty="0">
              <a:latin typeface="Segoe UI" panose="020B0502040204020203" pitchFamily="34" charset="0"/>
              <a:cs typeface="Segoe UI" panose="020B0502040204020203" pitchFamily="34" charset="0"/>
            </a:rPr>
            <a:t>Yeniden çerçeveleme</a:t>
          </a:r>
          <a:r>
            <a:rPr lang="tr-TR" sz="1600" kern="1200" dirty="0">
              <a:latin typeface="Segoe UI" panose="020B0502040204020203" pitchFamily="34" charset="0"/>
              <a:cs typeface="Segoe UI" panose="020B0502040204020203" pitchFamily="34" charset="0"/>
            </a:rPr>
            <a:t> </a:t>
          </a:r>
        </a:p>
      </dsp:txBody>
      <dsp:txXfrm>
        <a:off x="543073" y="659582"/>
        <a:ext cx="7326334" cy="319654"/>
      </dsp:txXfrm>
    </dsp:sp>
    <dsp:sp modelId="{E0312FBE-78C1-4372-91B1-BE1ECE067F5B}">
      <dsp:nvSpPr>
        <dsp:cNvPr id="0" name=""/>
        <dsp:cNvSpPr/>
      </dsp:nvSpPr>
      <dsp:spPr>
        <a:xfrm>
          <a:off x="0" y="1363729"/>
          <a:ext cx="10515600" cy="3024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C666CE-7947-451A-92CE-E7D29069C816}">
      <dsp:nvSpPr>
        <dsp:cNvPr id="0" name=""/>
        <dsp:cNvSpPr/>
      </dsp:nvSpPr>
      <dsp:spPr>
        <a:xfrm>
          <a:off x="525780" y="1186609"/>
          <a:ext cx="7360920" cy="3542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tr-TR" sz="1600" b="1" kern="1200" dirty="0">
              <a:latin typeface="Segoe UI" panose="020B0502040204020203" pitchFamily="34" charset="0"/>
              <a:cs typeface="Segoe UI" panose="020B0502040204020203" pitchFamily="34" charset="0"/>
            </a:rPr>
            <a:t>Mucize Sorular</a:t>
          </a:r>
          <a:r>
            <a:rPr lang="tr-TR" sz="1600" kern="1200" dirty="0">
              <a:latin typeface="Segoe UI" panose="020B0502040204020203" pitchFamily="34" charset="0"/>
              <a:cs typeface="Segoe UI" panose="020B0502040204020203" pitchFamily="34" charset="0"/>
            </a:rPr>
            <a:t> </a:t>
          </a:r>
          <a:endParaRPr lang="en-GB" sz="1600" kern="1200" dirty="0">
            <a:latin typeface="Segoe UI" panose="020B0502040204020203" pitchFamily="34" charset="0"/>
            <a:cs typeface="Segoe UI" panose="020B0502040204020203" pitchFamily="34" charset="0"/>
          </a:endParaRPr>
        </a:p>
      </dsp:txBody>
      <dsp:txXfrm>
        <a:off x="543073" y="1203902"/>
        <a:ext cx="7326334" cy="319654"/>
      </dsp:txXfrm>
    </dsp:sp>
    <dsp:sp modelId="{05E5B15E-73A0-49CB-B47A-2AEEBB8E66B7}">
      <dsp:nvSpPr>
        <dsp:cNvPr id="0" name=""/>
        <dsp:cNvSpPr/>
      </dsp:nvSpPr>
      <dsp:spPr>
        <a:xfrm>
          <a:off x="0" y="1908049"/>
          <a:ext cx="10515600" cy="302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448EA2-B7F1-4B61-8F07-ADE8F08D2997}">
      <dsp:nvSpPr>
        <dsp:cNvPr id="0" name=""/>
        <dsp:cNvSpPr/>
      </dsp:nvSpPr>
      <dsp:spPr>
        <a:xfrm>
          <a:off x="525780" y="1730929"/>
          <a:ext cx="7360920" cy="3542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tr-TR" sz="1600" b="1" kern="1200" dirty="0">
              <a:latin typeface="Segoe UI" panose="020B0502040204020203" pitchFamily="34" charset="0"/>
              <a:cs typeface="Segoe UI" panose="020B0502040204020203" pitchFamily="34" charset="0"/>
            </a:rPr>
            <a:t>Derecelendirme Soruları</a:t>
          </a:r>
          <a:endParaRPr lang="tr-TR" sz="1600" kern="1200" dirty="0">
            <a:latin typeface="Segoe UI" panose="020B0502040204020203" pitchFamily="34" charset="0"/>
            <a:cs typeface="Segoe UI" panose="020B0502040204020203" pitchFamily="34" charset="0"/>
          </a:endParaRPr>
        </a:p>
      </dsp:txBody>
      <dsp:txXfrm>
        <a:off x="543073" y="1748222"/>
        <a:ext cx="7326334" cy="319654"/>
      </dsp:txXfrm>
    </dsp:sp>
    <dsp:sp modelId="{9229896C-0641-4DD3-ADFE-AAED14565419}">
      <dsp:nvSpPr>
        <dsp:cNvPr id="0" name=""/>
        <dsp:cNvSpPr/>
      </dsp:nvSpPr>
      <dsp:spPr>
        <a:xfrm>
          <a:off x="0" y="2452368"/>
          <a:ext cx="10515600" cy="3024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E9EA57-1E66-40BE-ACAF-ADAA16A9E429}">
      <dsp:nvSpPr>
        <dsp:cNvPr id="0" name=""/>
        <dsp:cNvSpPr/>
      </dsp:nvSpPr>
      <dsp:spPr>
        <a:xfrm>
          <a:off x="525780" y="2275248"/>
          <a:ext cx="7360920" cy="3542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tr-TR" sz="1600" b="1" kern="1200" dirty="0">
              <a:latin typeface="Segoe UI" panose="020B0502040204020203" pitchFamily="34" charset="0"/>
              <a:cs typeface="Segoe UI" panose="020B0502040204020203" pitchFamily="34" charset="0"/>
            </a:rPr>
            <a:t>İstisnaların Pekiştirilmesi </a:t>
          </a:r>
          <a:endParaRPr lang="en-GB" sz="1600" kern="1200" dirty="0">
            <a:latin typeface="Segoe UI" panose="020B0502040204020203" pitchFamily="34" charset="0"/>
            <a:cs typeface="Segoe UI" panose="020B0502040204020203" pitchFamily="34" charset="0"/>
          </a:endParaRPr>
        </a:p>
      </dsp:txBody>
      <dsp:txXfrm>
        <a:off x="543073" y="2292541"/>
        <a:ext cx="7326334" cy="319654"/>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13A612-5CA9-48F1-97C6-6CBDD211BA95}" type="datetimeFigureOut">
              <a:rPr lang="en-US" smtClean="0"/>
              <a:t>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E79F40-7FB4-4A3E-8AB4-11E3172E6DF9}" type="slidenum">
              <a:rPr lang="en-US" smtClean="0"/>
              <a:t>‹#›</a:t>
            </a:fld>
            <a:endParaRPr lang="en-US"/>
          </a:p>
        </p:txBody>
      </p:sp>
    </p:spTree>
    <p:extLst>
      <p:ext uri="{BB962C8B-B14F-4D97-AF65-F5344CB8AC3E}">
        <p14:creationId xmlns:p14="http://schemas.microsoft.com/office/powerpoint/2010/main" val="111854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593669"/>
            <a:ext cx="9144000" cy="2099174"/>
          </a:xfrm>
        </p:spPr>
        <p:txBody>
          <a:bodyPr anchor="b"/>
          <a:lstStyle>
            <a:lvl1pPr algn="ctr">
              <a:defRPr sz="6000"/>
            </a:lvl1pPr>
          </a:lstStyle>
          <a:p>
            <a:r>
              <a:rPr lang="tr-TR"/>
              <a:t>Asıl başlık stili için tıklatın</a:t>
            </a:r>
            <a:endParaRPr lang="en-US"/>
          </a:p>
        </p:txBody>
      </p:sp>
      <p:sp>
        <p:nvSpPr>
          <p:cNvPr id="3" name="Alt Başlık 2"/>
          <p:cNvSpPr>
            <a:spLocks noGrp="1"/>
          </p:cNvSpPr>
          <p:nvPr>
            <p:ph type="subTitle" idx="1"/>
          </p:nvPr>
        </p:nvSpPr>
        <p:spPr>
          <a:xfrm>
            <a:off x="1524000" y="393296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p:cNvSpPr>
            <a:spLocks noGrp="1"/>
          </p:cNvSpPr>
          <p:nvPr>
            <p:ph type="dt" sz="half" idx="10"/>
          </p:nvPr>
        </p:nvSpPr>
        <p:spPr/>
        <p:txBody>
          <a:bodyPr/>
          <a:lstStyle/>
          <a:p>
            <a:fld id="{1FF44C2E-8A18-4849-B768-64280A88F917}" type="datetime1">
              <a:rPr lang="en-US" smtClean="0"/>
              <a:t>1/10/2024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254741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66FE618D-FE44-4CC2-951F-36B2D31B86DD}" type="datetime1">
              <a:rPr lang="en-US" smtClean="0"/>
              <a:t>1/10/2024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39107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DEBDB26C-F5DD-49EC-BA06-7C931933DB04}" type="datetime1">
              <a:rPr lang="en-US" smtClean="0"/>
              <a:t>1/10/2024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2492363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F7E29715-2144-475E-B32B-5B3852237088}" type="datetime1">
              <a:rPr lang="en-US" smtClean="0"/>
              <a:t>1/10/2024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07062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0024ABF1-57B2-464D-8EF7-733777EDC3F9}" type="datetime1">
              <a:rPr lang="en-US" smtClean="0"/>
              <a:t>1/10/2024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535567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p:cNvSpPr>
            <a:spLocks noGrp="1"/>
          </p:cNvSpPr>
          <p:nvPr>
            <p:ph type="dt" sz="half" idx="10"/>
          </p:nvPr>
        </p:nvSpPr>
        <p:spPr/>
        <p:txBody>
          <a:bodyPr/>
          <a:lstStyle/>
          <a:p>
            <a:fld id="{2223DD9C-8514-437D-B87A-FA487318B2AE}" type="datetime1">
              <a:rPr lang="en-US" smtClean="0"/>
              <a:t>1/10/2024</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4230137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p:cNvSpPr>
            <a:spLocks noGrp="1"/>
          </p:cNvSpPr>
          <p:nvPr>
            <p:ph type="dt" sz="half" idx="10"/>
          </p:nvPr>
        </p:nvSpPr>
        <p:spPr/>
        <p:txBody>
          <a:bodyPr/>
          <a:lstStyle/>
          <a:p>
            <a:fld id="{532AFC07-8D4A-4E7D-BAB4-0AFD3A4BF53F}" type="datetime1">
              <a:rPr lang="en-US" smtClean="0"/>
              <a:t>1/10/2024</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1340493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Veri Yer Tutucusu 2"/>
          <p:cNvSpPr>
            <a:spLocks noGrp="1"/>
          </p:cNvSpPr>
          <p:nvPr>
            <p:ph type="dt" sz="half" idx="10"/>
          </p:nvPr>
        </p:nvSpPr>
        <p:spPr/>
        <p:txBody>
          <a:bodyPr/>
          <a:lstStyle/>
          <a:p>
            <a:fld id="{095EABE0-8DCC-481A-B51B-5E315250D4C1}" type="datetime1">
              <a:rPr lang="en-US" smtClean="0"/>
              <a:t>1/10/2024</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79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E02CB40-F10A-4543-A037-3377C3A3D566}" type="datetime1">
              <a:rPr lang="en-US" smtClean="0"/>
              <a:t>1/10/2024</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44818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7D0B75F7-C505-4A9A-A499-FB9F97E23ACC}" type="datetime1">
              <a:rPr lang="en-US" smtClean="0"/>
              <a:t>1/10/2024</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41376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4BEEB593-DE30-429C-95EA-8D80616EEC17}" type="datetime1">
              <a:rPr lang="en-US" smtClean="0"/>
              <a:t>1/10/2024</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2604984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1537229"/>
            <a:ext cx="10515600" cy="1325563"/>
          </a:xfrm>
          <a:prstGeom prst="rect">
            <a:avLst/>
          </a:prstGeom>
        </p:spPr>
        <p:txBody>
          <a:bodyPr vert="horz" lIns="91440" tIns="45720" rIns="91440" bIns="45720" rtlCol="0" anchor="ctr">
            <a:normAutofit/>
          </a:bodyPr>
          <a:lstStyle/>
          <a:p>
            <a:r>
              <a:rPr lang="tr-TR"/>
              <a:t>Asıl başlık stili için tıklatın</a:t>
            </a:r>
            <a:endParaRPr lang="en-US"/>
          </a:p>
        </p:txBody>
      </p:sp>
      <p:sp>
        <p:nvSpPr>
          <p:cNvPr id="3" name="Metin Yer Tutucusu 2"/>
          <p:cNvSpPr>
            <a:spLocks noGrp="1"/>
          </p:cNvSpPr>
          <p:nvPr>
            <p:ph type="body" idx="1"/>
          </p:nvPr>
        </p:nvSpPr>
        <p:spPr>
          <a:xfrm>
            <a:off x="838200" y="3023159"/>
            <a:ext cx="10515600" cy="2851892"/>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38F8AF-F757-4ABA-980E-7F4C469F7A16}" type="datetime1">
              <a:rPr lang="en-US" smtClean="0"/>
              <a:t>1/10/2024</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68271-D1D7-4240-9CAF-7A57D75CD8A1}" type="slidenum">
              <a:rPr lang="en-US" smtClean="0"/>
              <a:t>‹#›</a:t>
            </a:fld>
            <a:endParaRPr lang="en-US"/>
          </a:p>
        </p:txBody>
      </p:sp>
      <p:pic>
        <p:nvPicPr>
          <p:cNvPr id="11" name="Picture 10">
            <a:extLst>
              <a:ext uri="{FF2B5EF4-FFF2-40B4-BE49-F238E27FC236}">
                <a16:creationId xmlns:a16="http://schemas.microsoft.com/office/drawing/2014/main" id="{C5C8AEEE-D2E4-67F0-B988-44C1162E2B81}"/>
              </a:ext>
            </a:extLst>
          </p:cNvPr>
          <p:cNvPicPr>
            <a:picLocks noChangeAspect="1"/>
          </p:cNvPicPr>
          <p:nvPr userDrawn="1"/>
        </p:nvPicPr>
        <p:blipFill>
          <a:blip r:embed="rId14"/>
          <a:stretch>
            <a:fillRect/>
          </a:stretch>
        </p:blipFill>
        <p:spPr>
          <a:xfrm>
            <a:off x="10126859" y="6004398"/>
            <a:ext cx="1228103" cy="596167"/>
          </a:xfrm>
          <a:prstGeom prst="rect">
            <a:avLst/>
          </a:prstGeom>
        </p:spPr>
      </p:pic>
      <p:pic>
        <p:nvPicPr>
          <p:cNvPr id="18" name="Picture 17">
            <a:extLst>
              <a:ext uri="{FF2B5EF4-FFF2-40B4-BE49-F238E27FC236}">
                <a16:creationId xmlns:a16="http://schemas.microsoft.com/office/drawing/2014/main" id="{3C69A47D-8685-0547-C5CA-BF525E1723AB}"/>
              </a:ext>
            </a:extLst>
          </p:cNvPr>
          <p:cNvPicPr>
            <a:picLocks noChangeAspect="1"/>
          </p:cNvPicPr>
          <p:nvPr userDrawn="1"/>
        </p:nvPicPr>
        <p:blipFill>
          <a:blip r:embed="rId15"/>
          <a:stretch>
            <a:fillRect/>
          </a:stretch>
        </p:blipFill>
        <p:spPr>
          <a:xfrm>
            <a:off x="5609772" y="6252720"/>
            <a:ext cx="965200" cy="203200"/>
          </a:xfrm>
          <a:prstGeom prst="rect">
            <a:avLst/>
          </a:prstGeom>
        </p:spPr>
      </p:pic>
      <p:pic>
        <p:nvPicPr>
          <p:cNvPr id="21" name="Picture 20" descr="Icon&#10;&#10;Description automatically generated">
            <a:extLst>
              <a:ext uri="{FF2B5EF4-FFF2-40B4-BE49-F238E27FC236}">
                <a16:creationId xmlns:a16="http://schemas.microsoft.com/office/drawing/2014/main" id="{A93BB0D2-B936-48A5-D908-6EF16490F31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727754" y="235881"/>
            <a:ext cx="2736493" cy="1058455"/>
          </a:xfrm>
          <a:prstGeom prst="rect">
            <a:avLst/>
          </a:prstGeom>
        </p:spPr>
      </p:pic>
      <p:pic>
        <p:nvPicPr>
          <p:cNvPr id="9" name="Picture 8">
            <a:extLst>
              <a:ext uri="{FF2B5EF4-FFF2-40B4-BE49-F238E27FC236}">
                <a16:creationId xmlns:a16="http://schemas.microsoft.com/office/drawing/2014/main" id="{98B2B68E-DA3F-A7E6-AD1D-FD7561DA2A8E}"/>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a:stretch/>
        </p:blipFill>
        <p:spPr>
          <a:xfrm>
            <a:off x="839992" y="5733756"/>
            <a:ext cx="1069284" cy="1069284"/>
          </a:xfrm>
          <a:prstGeom prst="rect">
            <a:avLst/>
          </a:prstGeom>
        </p:spPr>
      </p:pic>
    </p:spTree>
    <p:extLst>
      <p:ext uri="{BB962C8B-B14F-4D97-AF65-F5344CB8AC3E}">
        <p14:creationId xmlns:p14="http://schemas.microsoft.com/office/powerpoint/2010/main" val="326385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0" y="1708727"/>
            <a:ext cx="9144000" cy="1623898"/>
          </a:xfrm>
          <a:solidFill>
            <a:srgbClr val="FFC000"/>
          </a:solidFill>
        </p:spPr>
        <p:txBody>
          <a:bodyPr>
            <a:normAutofit fontScale="90000"/>
          </a:bodyPr>
          <a:lstStyle/>
          <a:p>
            <a:r>
              <a:rPr lang="tr-TR" dirty="0"/>
              <a:t>PSİKOSOSYAL MÜDAHALE YAKLAŞIMLARI</a:t>
            </a:r>
          </a:p>
        </p:txBody>
      </p:sp>
      <p:sp>
        <p:nvSpPr>
          <p:cNvPr id="7" name="Subtitle 6"/>
          <p:cNvSpPr>
            <a:spLocks noGrp="1"/>
          </p:cNvSpPr>
          <p:nvPr>
            <p:ph type="subTitle" idx="1"/>
          </p:nvPr>
        </p:nvSpPr>
        <p:spPr/>
        <p:txBody>
          <a:bodyPr/>
          <a:lstStyle/>
          <a:p>
            <a:r>
              <a:rPr lang="en-US" b="1" dirty="0" err="1"/>
              <a:t>Anahtar</a:t>
            </a:r>
            <a:r>
              <a:rPr lang="en-US" b="1" dirty="0"/>
              <a:t> </a:t>
            </a:r>
            <a:r>
              <a:rPr lang="en-US" b="1" dirty="0" err="1"/>
              <a:t>Sözükler</a:t>
            </a:r>
            <a:r>
              <a:rPr lang="en-US" b="1" dirty="0"/>
              <a:t>: </a:t>
            </a:r>
          </a:p>
          <a:p>
            <a:r>
              <a:rPr lang="tr-TR" dirty="0"/>
              <a:t>Psikososyal müdahale, kuram, Ekolojik Sistem, güçlendirme, bilişsel davranışçı, psikodinamik, krize müdahale, çözüm odaklı yaklaşım</a:t>
            </a:r>
          </a:p>
        </p:txBody>
      </p:sp>
      <p:sp>
        <p:nvSpPr>
          <p:cNvPr id="2" name="Slide Number Placeholder 1">
            <a:extLst>
              <a:ext uri="{FF2B5EF4-FFF2-40B4-BE49-F238E27FC236}">
                <a16:creationId xmlns:a16="http://schemas.microsoft.com/office/drawing/2014/main" id="{1988395B-3928-C620-8DBB-4A89C9C382AE}"/>
              </a:ext>
            </a:extLst>
          </p:cNvPr>
          <p:cNvSpPr>
            <a:spLocks noGrp="1"/>
          </p:cNvSpPr>
          <p:nvPr>
            <p:ph type="sldNum" sz="quarter" idx="12"/>
          </p:nvPr>
        </p:nvSpPr>
        <p:spPr/>
        <p:txBody>
          <a:bodyPr/>
          <a:lstStyle/>
          <a:p>
            <a:fld id="{0BE68271-D1D7-4240-9CAF-7A57D75CD8A1}" type="slidenum">
              <a:rPr lang="en-US" smtClean="0"/>
              <a:t>1</a:t>
            </a:fld>
            <a:endParaRPr lang="en-US"/>
          </a:p>
        </p:txBody>
      </p:sp>
    </p:spTree>
    <p:extLst>
      <p:ext uri="{BB962C8B-B14F-4D97-AF65-F5344CB8AC3E}">
        <p14:creationId xmlns:p14="http://schemas.microsoft.com/office/powerpoint/2010/main" val="2596234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idx="1"/>
          </p:nvPr>
        </p:nvSpPr>
        <p:spPr>
          <a:xfrm>
            <a:off x="839788" y="1274763"/>
            <a:ext cx="5157787" cy="823912"/>
          </a:xfrm>
        </p:spPr>
        <p:txBody>
          <a:bodyPr vert="horz" lIns="91440" tIns="45720" rIns="91440" bIns="45720" rtlCol="0" anchor="ctr">
            <a:normAutofit/>
          </a:bodyPr>
          <a:lstStyle/>
          <a:p>
            <a:pPr algn="ctr">
              <a:spcBef>
                <a:spcPct val="0"/>
              </a:spcBef>
            </a:pPr>
            <a:r>
              <a:rPr lang="en-GB" sz="3200" kern="1400" spc="-50" dirty="0" err="1">
                <a:solidFill>
                  <a:srgbClr val="002060"/>
                </a:solidFill>
                <a:latin typeface="Segoe UI" panose="020B0502040204020203" pitchFamily="34" charset="0"/>
                <a:ea typeface="+mj-ea"/>
                <a:cs typeface="Segoe UI" panose="020B0502040204020203" pitchFamily="34" charset="0"/>
              </a:rPr>
              <a:t>Ekolojik</a:t>
            </a:r>
            <a:r>
              <a:rPr lang="en-GB" sz="3200" kern="1400" spc="-50" dirty="0">
                <a:solidFill>
                  <a:srgbClr val="002060"/>
                </a:solidFill>
                <a:latin typeface="Segoe UI" panose="020B0502040204020203" pitchFamily="34" charset="0"/>
                <a:ea typeface="+mj-ea"/>
                <a:cs typeface="Segoe UI" panose="020B0502040204020203" pitchFamily="34" charset="0"/>
              </a:rPr>
              <a:t> </a:t>
            </a:r>
            <a:r>
              <a:rPr lang="en-GB" sz="3200" kern="1400" spc="-50" dirty="0" err="1">
                <a:solidFill>
                  <a:srgbClr val="002060"/>
                </a:solidFill>
                <a:latin typeface="Segoe UI" panose="020B0502040204020203" pitchFamily="34" charset="0"/>
                <a:ea typeface="+mj-ea"/>
                <a:cs typeface="Segoe UI" panose="020B0502040204020203" pitchFamily="34" charset="0"/>
              </a:rPr>
              <a:t>Sistem</a:t>
            </a:r>
            <a:r>
              <a:rPr lang="en-GB" sz="3200" kern="1400" spc="-50" dirty="0">
                <a:solidFill>
                  <a:srgbClr val="002060"/>
                </a:solidFill>
                <a:latin typeface="Segoe UI" panose="020B0502040204020203" pitchFamily="34" charset="0"/>
                <a:ea typeface="+mj-ea"/>
                <a:cs typeface="Segoe UI" panose="020B0502040204020203" pitchFamily="34" charset="0"/>
              </a:rPr>
              <a:t> </a:t>
            </a:r>
            <a:r>
              <a:rPr lang="en-GB" sz="3200" kern="1400" spc="-50" dirty="0" err="1">
                <a:solidFill>
                  <a:srgbClr val="002060"/>
                </a:solidFill>
                <a:latin typeface="Segoe UI" panose="020B0502040204020203" pitchFamily="34" charset="0"/>
                <a:ea typeface="+mj-ea"/>
                <a:cs typeface="Segoe UI" panose="020B0502040204020203" pitchFamily="34" charset="0"/>
              </a:rPr>
              <a:t>Kuramı</a:t>
            </a:r>
            <a:endParaRPr lang="en-GB" sz="3200" kern="1400" spc="-50" dirty="0">
              <a:solidFill>
                <a:srgbClr val="002060"/>
              </a:solidFill>
              <a:latin typeface="Segoe UI" panose="020B0502040204020203" pitchFamily="34" charset="0"/>
              <a:ea typeface="+mj-ea"/>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sz="half" idx="2"/>
          </p:nvPr>
        </p:nvSpPr>
        <p:spPr>
          <a:xfrm>
            <a:off x="741361" y="2173190"/>
            <a:ext cx="5354639" cy="3994344"/>
          </a:xfrm>
        </p:spPr>
        <p:txBody>
          <a:bodyPr>
            <a:normAutofit fontScale="70000" lnSpcReduction="20000"/>
          </a:bodyPr>
          <a:lstStyle/>
          <a:p>
            <a:pPr algn="just"/>
            <a:r>
              <a:rPr lang="tr-TR" dirty="0">
                <a:latin typeface="Segoe UI" panose="020B0502040204020203" pitchFamily="34" charset="0"/>
                <a:cs typeface="Segoe UI" panose="020B0502040204020203" pitchFamily="34" charset="0"/>
              </a:rPr>
              <a:t>Sistem teorisinin bazı </a:t>
            </a:r>
            <a:r>
              <a:rPr lang="tr-TR" dirty="0" err="1">
                <a:latin typeface="Segoe UI" panose="020B0502040204020203" pitchFamily="34" charset="0"/>
                <a:cs typeface="Segoe UI" panose="020B0502040204020203" pitchFamily="34" charset="0"/>
              </a:rPr>
              <a:t>mekanistik</a:t>
            </a:r>
            <a:r>
              <a:rPr lang="tr-TR" dirty="0">
                <a:latin typeface="Segoe UI" panose="020B0502040204020203" pitchFamily="34" charset="0"/>
                <a:cs typeface="Segoe UI" panose="020B0502040204020203" pitchFamily="34" charset="0"/>
              </a:rPr>
              <a:t> terimlerini (denge ve </a:t>
            </a:r>
            <a:r>
              <a:rPr lang="tr-TR" dirty="0" err="1">
                <a:latin typeface="Segoe UI" panose="020B0502040204020203" pitchFamily="34" charset="0"/>
                <a:cs typeface="Segoe UI" panose="020B0502040204020203" pitchFamily="34" charset="0"/>
              </a:rPr>
              <a:t>entropi</a:t>
            </a:r>
            <a:r>
              <a:rPr lang="tr-TR" dirty="0">
                <a:latin typeface="Segoe UI" panose="020B0502040204020203" pitchFamily="34" charset="0"/>
                <a:cs typeface="Segoe UI" panose="020B0502040204020203" pitchFamily="34" charset="0"/>
              </a:rPr>
              <a:t> gibi) kullanmak yerine parça-bütün arasındaki karşılıklı bağlantılara ve adaptasyona odaklanır. </a:t>
            </a:r>
          </a:p>
          <a:p>
            <a:pPr algn="just"/>
            <a:r>
              <a:rPr lang="tr-TR" dirty="0">
                <a:latin typeface="Segoe UI" panose="020B0502040204020203" pitchFamily="34" charset="0"/>
                <a:cs typeface="Segoe UI" panose="020B0502040204020203" pitchFamily="34" charset="0"/>
              </a:rPr>
              <a:t>Rus asıllı gelişim psikoloğu </a:t>
            </a:r>
            <a:r>
              <a:rPr lang="tr-TR" dirty="0" err="1">
                <a:latin typeface="Segoe UI" panose="020B0502040204020203" pitchFamily="34" charset="0"/>
                <a:cs typeface="Segoe UI" panose="020B0502040204020203" pitchFamily="34" charset="0"/>
              </a:rPr>
              <a:t>Urie</a:t>
            </a:r>
            <a:r>
              <a:rPr lang="tr-TR" dirty="0">
                <a:latin typeface="Segoe UI" panose="020B0502040204020203" pitchFamily="34" charset="0"/>
                <a:cs typeface="Segoe UI" panose="020B0502040204020203" pitchFamily="34" charset="0"/>
              </a:rPr>
              <a:t> </a:t>
            </a:r>
            <a:r>
              <a:rPr lang="tr-TR" dirty="0" err="1">
                <a:latin typeface="Segoe UI" panose="020B0502040204020203" pitchFamily="34" charset="0"/>
                <a:cs typeface="Segoe UI" panose="020B0502040204020203" pitchFamily="34" charset="0"/>
              </a:rPr>
              <a:t>Bronfenbrenner’in</a:t>
            </a:r>
            <a:r>
              <a:rPr lang="tr-TR" dirty="0">
                <a:latin typeface="Segoe UI" panose="020B0502040204020203" pitchFamily="34" charset="0"/>
                <a:cs typeface="Segoe UI" panose="020B0502040204020203" pitchFamily="34" charset="0"/>
              </a:rPr>
              <a:t> geliştirdiği Ekolojik Sistem Teorisinden etkilenmiştir. </a:t>
            </a:r>
          </a:p>
          <a:p>
            <a:pPr algn="just"/>
            <a:r>
              <a:rPr lang="tr-TR" dirty="0">
                <a:latin typeface="Segoe UI" panose="020B0502040204020203" pitchFamily="34" charset="0"/>
                <a:cs typeface="Segoe UI" panose="020B0502040204020203" pitchFamily="34" charset="0"/>
              </a:rPr>
              <a:t>Kuram, sürekli etkileşim hâlinde olan iç içe geçmiş beş sistemi içermektedir. </a:t>
            </a:r>
          </a:p>
          <a:p>
            <a:pPr algn="just"/>
            <a:r>
              <a:rPr lang="tr-TR" dirty="0">
                <a:latin typeface="Segoe UI" panose="020B0502040204020203" pitchFamily="34" charset="0"/>
                <a:cs typeface="Segoe UI" panose="020B0502040204020203" pitchFamily="34" charset="0"/>
              </a:rPr>
              <a:t>Her biri insani gelişimin anahtarları olarak işlev görürler. Bu sistemler; mikro sistem, </a:t>
            </a:r>
            <a:r>
              <a:rPr lang="tr-TR" dirty="0" err="1">
                <a:latin typeface="Segoe UI" panose="020B0502040204020203" pitchFamily="34" charset="0"/>
                <a:cs typeface="Segoe UI" panose="020B0502040204020203" pitchFamily="34" charset="0"/>
              </a:rPr>
              <a:t>mezo</a:t>
            </a:r>
            <a:r>
              <a:rPr lang="tr-TR" dirty="0">
                <a:latin typeface="Segoe UI" panose="020B0502040204020203" pitchFamily="34" charset="0"/>
                <a:cs typeface="Segoe UI" panose="020B0502040204020203" pitchFamily="34" charset="0"/>
              </a:rPr>
              <a:t> sistem, </a:t>
            </a:r>
            <a:r>
              <a:rPr lang="tr-TR" dirty="0" err="1">
                <a:latin typeface="Segoe UI" panose="020B0502040204020203" pitchFamily="34" charset="0"/>
                <a:cs typeface="Segoe UI" panose="020B0502040204020203" pitchFamily="34" charset="0"/>
              </a:rPr>
              <a:t>egzo</a:t>
            </a:r>
            <a:r>
              <a:rPr lang="tr-TR" dirty="0">
                <a:latin typeface="Segoe UI" panose="020B0502040204020203" pitchFamily="34" charset="0"/>
                <a:cs typeface="Segoe UI" panose="020B0502040204020203" pitchFamily="34" charset="0"/>
              </a:rPr>
              <a:t> sistem, makro sistem ve </a:t>
            </a:r>
            <a:r>
              <a:rPr lang="tr-TR" dirty="0" err="1">
                <a:latin typeface="Segoe UI" panose="020B0502040204020203" pitchFamily="34" charset="0"/>
                <a:cs typeface="Segoe UI" panose="020B0502040204020203" pitchFamily="34" charset="0"/>
              </a:rPr>
              <a:t>krono</a:t>
            </a:r>
            <a:r>
              <a:rPr lang="tr-TR" dirty="0">
                <a:latin typeface="Segoe UI" panose="020B0502040204020203" pitchFamily="34" charset="0"/>
                <a:cs typeface="Segoe UI" panose="020B0502040204020203" pitchFamily="34" charset="0"/>
              </a:rPr>
              <a:t> sistem (zamansal değişimler) olarak adlandırılmıştır. </a:t>
            </a:r>
          </a:p>
        </p:txBody>
      </p:sp>
      <p:pic>
        <p:nvPicPr>
          <p:cNvPr id="9" name="İçerik Yer Tutucusu 8"/>
          <p:cNvPicPr>
            <a:picLocks noGrp="1"/>
          </p:cNvPicPr>
          <p:nvPr>
            <p:ph sz="quarter" idx="4"/>
          </p:nvPr>
        </p:nvPicPr>
        <p:blipFill rotWithShape="1">
          <a:blip r:embed="rId2">
            <a:extLst>
              <a:ext uri="{28A0092B-C50C-407E-A947-70E740481C1C}">
                <a14:useLocalDpi xmlns:a14="http://schemas.microsoft.com/office/drawing/2010/main" val="0"/>
              </a:ext>
            </a:extLst>
          </a:blip>
          <a:srcRect l="22947" t="14518" r="23922" b="5704"/>
          <a:stretch/>
        </p:blipFill>
        <p:spPr bwMode="auto">
          <a:xfrm>
            <a:off x="6452049" y="1967917"/>
            <a:ext cx="4763347" cy="3845055"/>
          </a:xfrm>
          <a:prstGeom prst="rect">
            <a:avLst/>
          </a:prstGeom>
          <a:ln w="317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2" name="Slide Number Placeholder 1">
            <a:extLst>
              <a:ext uri="{FF2B5EF4-FFF2-40B4-BE49-F238E27FC236}">
                <a16:creationId xmlns:a16="http://schemas.microsoft.com/office/drawing/2014/main" id="{1BA23001-7120-99EA-825B-0541070A455C}"/>
              </a:ext>
            </a:extLst>
          </p:cNvPr>
          <p:cNvSpPr>
            <a:spLocks noGrp="1"/>
          </p:cNvSpPr>
          <p:nvPr>
            <p:ph type="sldNum" sz="quarter" idx="12"/>
          </p:nvPr>
        </p:nvSpPr>
        <p:spPr/>
        <p:txBody>
          <a:bodyPr/>
          <a:lstStyle/>
          <a:p>
            <a:fld id="{0BE68271-D1D7-4240-9CAF-7A57D75CD8A1}" type="slidenum">
              <a:rPr lang="en-US" smtClean="0"/>
              <a:t>10</a:t>
            </a:fld>
            <a:endParaRPr lang="en-US"/>
          </a:p>
        </p:txBody>
      </p:sp>
    </p:spTree>
    <p:extLst>
      <p:ext uri="{BB962C8B-B14F-4D97-AF65-F5344CB8AC3E}">
        <p14:creationId xmlns:p14="http://schemas.microsoft.com/office/powerpoint/2010/main" val="1984259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1456673"/>
            <a:ext cx="10515600" cy="4318975"/>
          </a:xfrm>
        </p:spPr>
        <p:txBody>
          <a:bodyPr>
            <a:normAutofit fontScale="85000" lnSpcReduction="20000"/>
          </a:bodyPr>
          <a:lstStyle/>
          <a:p>
            <a:pPr algn="just"/>
            <a:r>
              <a:rPr lang="tr-TR" dirty="0">
                <a:latin typeface="Segoe UI" panose="020B0502040204020203" pitchFamily="34" charset="0"/>
                <a:cs typeface="Segoe UI" panose="020B0502040204020203" pitchFamily="34" charset="0"/>
              </a:rPr>
              <a:t>Ekolojik Sistem müdahalesinde, hizmet alan sistemin uyum kapasitesini ve sorun çözme becerilerini artırmak amaçlanır. </a:t>
            </a:r>
          </a:p>
          <a:p>
            <a:pPr algn="just"/>
            <a:r>
              <a:rPr lang="tr-TR" dirty="0">
                <a:latin typeface="Segoe UI" panose="020B0502040204020203" pitchFamily="34" charset="0"/>
                <a:cs typeface="Segoe UI" panose="020B0502040204020203" pitchFamily="34" charset="0"/>
              </a:rPr>
              <a:t>Müdahale amaçlara ulaşıldığına ilişkin ortak bir anlayış oluştuğunda tamamlanır. </a:t>
            </a:r>
          </a:p>
          <a:p>
            <a:pPr algn="just"/>
            <a:r>
              <a:rPr lang="tr-TR" dirty="0">
                <a:latin typeface="Segoe UI" panose="020B0502040204020203" pitchFamily="34" charset="0"/>
                <a:cs typeface="Segoe UI" panose="020B0502040204020203" pitchFamily="34" charset="0"/>
              </a:rPr>
              <a:t>Çocuk refahı alanında çalışan bir meslek elemanı; mahkeme sistemi, tıbbi hizmetler, komşular, polis, hâkimler, okul görevlileri, koruyucu aileler ve diğer çocuk bakım hizmetleri ile etkileşime girer. Sosyal hizmet kurum ve kuruluşları da bir sistemdir. </a:t>
            </a:r>
          </a:p>
          <a:p>
            <a:pPr algn="just"/>
            <a:r>
              <a:rPr lang="tr-TR" dirty="0">
                <a:latin typeface="Segoe UI" panose="020B0502040204020203" pitchFamily="34" charset="0"/>
                <a:cs typeface="Segoe UI" panose="020B0502040204020203" pitchFamily="34" charset="0"/>
              </a:rPr>
              <a:t>Bunların özellikleri, meslek elemanını olduğu kadar müracaatçıları da dikkate değer ölçüde etkiler. </a:t>
            </a:r>
          </a:p>
          <a:p>
            <a:pPr algn="just"/>
            <a:r>
              <a:rPr lang="tr-TR" dirty="0">
                <a:latin typeface="Segoe UI" panose="020B0502040204020203" pitchFamily="34" charset="0"/>
                <a:cs typeface="Segoe UI" panose="020B0502040204020203" pitchFamily="34" charset="0"/>
              </a:rPr>
              <a:t>Meslek elemanları, müracaatçıları, yardım çabalarının birincil yararlanıcıları olarak görür. Sosyal hizmet uzmanlarının verdiği hizmetlerin çoğu, birden fazla sistemle ilgilidir ve her sistemin farklı amaçları, kuralları, beklentileri ve hedefleri vardır.</a:t>
            </a:r>
            <a:endParaRPr lang="en-GB" dirty="0">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21FD4103-1B08-1992-93A2-4F06E7DEFF9E}"/>
              </a:ext>
            </a:extLst>
          </p:cNvPr>
          <p:cNvSpPr>
            <a:spLocks noGrp="1"/>
          </p:cNvSpPr>
          <p:nvPr>
            <p:ph type="sldNum" sz="quarter" idx="12"/>
          </p:nvPr>
        </p:nvSpPr>
        <p:spPr/>
        <p:txBody>
          <a:bodyPr/>
          <a:lstStyle/>
          <a:p>
            <a:fld id="{0BE68271-D1D7-4240-9CAF-7A57D75CD8A1}" type="slidenum">
              <a:rPr lang="en-US" smtClean="0"/>
              <a:t>11</a:t>
            </a:fld>
            <a:endParaRPr lang="en-US"/>
          </a:p>
        </p:txBody>
      </p:sp>
    </p:spTree>
    <p:extLst>
      <p:ext uri="{BB962C8B-B14F-4D97-AF65-F5344CB8AC3E}">
        <p14:creationId xmlns:p14="http://schemas.microsoft.com/office/powerpoint/2010/main" val="922555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idx="1"/>
          </p:nvPr>
        </p:nvSpPr>
        <p:spPr>
          <a:xfrm>
            <a:off x="766257" y="1526689"/>
            <a:ext cx="9089303" cy="823912"/>
          </a:xfrm>
        </p:spPr>
        <p:txBody>
          <a:bodyPr vert="horz" lIns="91440" tIns="45720" rIns="91440" bIns="45720" rtlCol="0" anchor="ctr">
            <a:normAutofit/>
          </a:bodyPr>
          <a:lstStyle/>
          <a:p>
            <a:pPr algn="ctr">
              <a:spcBef>
                <a:spcPct val="0"/>
              </a:spcBef>
            </a:pPr>
            <a:r>
              <a:rPr lang="tr-TR" sz="3200" kern="1400" spc="-50" dirty="0">
                <a:solidFill>
                  <a:srgbClr val="002060"/>
                </a:solidFill>
                <a:latin typeface="Segoe UI" panose="020B0502040204020203" pitchFamily="34" charset="0"/>
                <a:ea typeface="+mj-ea"/>
                <a:cs typeface="Segoe UI" panose="020B0502040204020203" pitchFamily="34" charset="0"/>
              </a:rPr>
              <a:t>Güçlendirme Kuramı ve Uygulamaya Yansıması</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sz="half" idx="2"/>
          </p:nvPr>
        </p:nvSpPr>
        <p:spPr>
          <a:xfrm>
            <a:off x="766257" y="2486252"/>
            <a:ext cx="10659486" cy="1885496"/>
          </a:xfrm>
        </p:spPr>
        <p:txBody>
          <a:bodyPr>
            <a:normAutofit/>
          </a:bodyPr>
          <a:lstStyle/>
          <a:p>
            <a:pPr algn="just"/>
            <a:r>
              <a:rPr lang="tr-TR" sz="2400" dirty="0">
                <a:latin typeface="Segoe UI" panose="020B0502040204020203" pitchFamily="34" charset="0"/>
                <a:cs typeface="Segoe UI" panose="020B0502040204020203" pitchFamily="34" charset="0"/>
              </a:rPr>
              <a:t>Güçlendirme, kişinin yetersizliklerine değil potansiyeline ve yeteneklerine; sorunlara değil çözümlere odaklanan bir özelliğe sahiptir. Hem bireysel hem de toplumsal güç ilişkilerinin dengelenmesiyle ilgilidir. </a:t>
            </a:r>
            <a:endParaRPr lang="en-GB" sz="2400" dirty="0">
              <a:latin typeface="Segoe UI" panose="020B0502040204020203" pitchFamily="34" charset="0"/>
              <a:cs typeface="Segoe UI" panose="020B0502040204020203" pitchFamily="34" charset="0"/>
            </a:endParaRPr>
          </a:p>
          <a:p>
            <a:pPr algn="just"/>
            <a:r>
              <a:rPr lang="tr-TR" sz="2400" dirty="0">
                <a:latin typeface="Segoe UI" panose="020B0502040204020203" pitchFamily="34" charset="0"/>
                <a:cs typeface="Segoe UI" panose="020B0502040204020203" pitchFamily="34" charset="0"/>
              </a:rPr>
              <a:t>Güç farklılıklarının doğurduğu baskı ve engellerin kaldırılmasına odaklanır. </a:t>
            </a:r>
          </a:p>
        </p:txBody>
      </p:sp>
      <p:sp>
        <p:nvSpPr>
          <p:cNvPr id="2" name="Slide Number Placeholder 1">
            <a:extLst>
              <a:ext uri="{FF2B5EF4-FFF2-40B4-BE49-F238E27FC236}">
                <a16:creationId xmlns:a16="http://schemas.microsoft.com/office/drawing/2014/main" id="{331A4BB6-5064-AAF1-FF71-AACF7EA7E57B}"/>
              </a:ext>
            </a:extLst>
          </p:cNvPr>
          <p:cNvSpPr>
            <a:spLocks noGrp="1"/>
          </p:cNvSpPr>
          <p:nvPr>
            <p:ph type="sldNum" sz="quarter" idx="12"/>
          </p:nvPr>
        </p:nvSpPr>
        <p:spPr/>
        <p:txBody>
          <a:bodyPr/>
          <a:lstStyle/>
          <a:p>
            <a:fld id="{0BE68271-D1D7-4240-9CAF-7A57D75CD8A1}" type="slidenum">
              <a:rPr lang="en-US" smtClean="0"/>
              <a:t>12</a:t>
            </a:fld>
            <a:endParaRPr lang="en-US"/>
          </a:p>
        </p:txBody>
      </p:sp>
    </p:spTree>
    <p:extLst>
      <p:ext uri="{BB962C8B-B14F-4D97-AF65-F5344CB8AC3E}">
        <p14:creationId xmlns:p14="http://schemas.microsoft.com/office/powerpoint/2010/main" val="610514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p:cNvPicPr>
          <p:nvPr>
            <p:ph sz="half" idx="2"/>
          </p:nvPr>
        </p:nvPicPr>
        <p:blipFill rotWithShape="1">
          <a:blip r:embed="rId2"/>
          <a:srcRect l="26797" t="22736" r="8368" b="9606"/>
          <a:stretch/>
        </p:blipFill>
        <p:spPr bwMode="auto">
          <a:xfrm>
            <a:off x="729673" y="1629593"/>
            <a:ext cx="5181600" cy="3984101"/>
          </a:xfrm>
          <a:prstGeom prst="rect">
            <a:avLst/>
          </a:prstGeom>
          <a:ln w="3175">
            <a:solidFill>
              <a:schemeClr val="tx1"/>
            </a:solidFill>
          </a:ln>
          <a:extLst>
            <a:ext uri="{53640926-AAD7-44D8-BBD7-CCE9431645EC}">
              <a14:shadowObscured xmlns:a14="http://schemas.microsoft.com/office/drawing/2010/main"/>
            </a:ext>
          </a:extLst>
        </p:spPr>
      </p:pic>
      <p:sp>
        <p:nvSpPr>
          <p:cNvPr id="8" name="Metin kutusu 7"/>
          <p:cNvSpPr txBox="1"/>
          <p:nvPr/>
        </p:nvSpPr>
        <p:spPr>
          <a:xfrm>
            <a:off x="6096000" y="2051982"/>
            <a:ext cx="5523345" cy="3139321"/>
          </a:xfrm>
          <a:prstGeom prst="rect">
            <a:avLst/>
          </a:prstGeom>
          <a:noFill/>
        </p:spPr>
        <p:txBody>
          <a:bodyPr wrap="square" rtlCol="0">
            <a:spAutoFit/>
          </a:bodyPr>
          <a:lstStyle/>
          <a:p>
            <a:pPr marL="285750" indent="-285750" algn="just">
              <a:buFont typeface="Arial" panose="020B0604020202020204" pitchFamily="34" charset="0"/>
              <a:buChar char="•"/>
            </a:pPr>
            <a:r>
              <a:rPr lang="tr-TR" dirty="0">
                <a:latin typeface="Segoe UI" panose="020B0502040204020203" pitchFamily="34" charset="0"/>
                <a:cs typeface="Segoe UI" panose="020B0502040204020203" pitchFamily="34" charset="0"/>
              </a:rPr>
              <a:t>Güçlendirmenin doğası işbirliği ve ortaklık temeli üzerine inşa edilmesidir. </a:t>
            </a:r>
          </a:p>
          <a:p>
            <a:pPr marL="285750" indent="-285750" algn="just">
              <a:buFont typeface="Arial" panose="020B0604020202020204" pitchFamily="34" charset="0"/>
              <a:buChar char="•"/>
            </a:pPr>
            <a:r>
              <a:rPr lang="tr-TR" dirty="0">
                <a:latin typeface="Segoe UI" panose="020B0502040204020203" pitchFamily="34" charset="0"/>
                <a:cs typeface="Segoe UI" panose="020B0502040204020203" pitchFamily="34" charset="0"/>
              </a:rPr>
              <a:t>Meslek elemanı, çocuklar ve aileler için çözümler üreten ve her şeyi bilen uzman olmak yerine  yardım sürecinde bireyleri etkin bir biçimde sorun çözme sürecine katar.</a:t>
            </a:r>
          </a:p>
          <a:p>
            <a:pPr marL="285750" indent="-285750" algn="just">
              <a:buFont typeface="Arial" panose="020B0604020202020204" pitchFamily="34" charset="0"/>
              <a:buChar char="•"/>
            </a:pPr>
            <a:r>
              <a:rPr lang="tr-TR" dirty="0">
                <a:latin typeface="Segoe UI" panose="020B0502040204020203" pitchFamily="34" charset="0"/>
                <a:cs typeface="Segoe UI" panose="020B0502040204020203" pitchFamily="34" charset="0"/>
              </a:rPr>
              <a:t>Bu, bir ortaklık ilişkisidir ve alternatifler sunan bir süreçtir. Meslek elemanlarının, her şeyi “bilen” yerine “kolaylaştıran” oldukları bir etkileşimi hizmet alanlarla tesis etmesi, güçlendirme süreci için etkili bir başlama noktasıdır.</a:t>
            </a:r>
            <a:endParaRPr lang="en-GB" dirty="0">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D813EC41-F025-DE6D-83A9-1AADD538AF25}"/>
              </a:ext>
            </a:extLst>
          </p:cNvPr>
          <p:cNvSpPr>
            <a:spLocks noGrp="1"/>
          </p:cNvSpPr>
          <p:nvPr>
            <p:ph type="sldNum" sz="quarter" idx="12"/>
          </p:nvPr>
        </p:nvSpPr>
        <p:spPr/>
        <p:txBody>
          <a:bodyPr/>
          <a:lstStyle/>
          <a:p>
            <a:fld id="{0BE68271-D1D7-4240-9CAF-7A57D75CD8A1}" type="slidenum">
              <a:rPr lang="en-US" smtClean="0"/>
              <a:t>13</a:t>
            </a:fld>
            <a:endParaRPr lang="en-US"/>
          </a:p>
        </p:txBody>
      </p:sp>
    </p:spTree>
    <p:extLst>
      <p:ext uri="{BB962C8B-B14F-4D97-AF65-F5344CB8AC3E}">
        <p14:creationId xmlns:p14="http://schemas.microsoft.com/office/powerpoint/2010/main" val="157658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9788" y="1437409"/>
            <a:ext cx="10515600" cy="656215"/>
          </a:xfrm>
        </p:spPr>
        <p:txBody>
          <a:bodyPr vert="horz" lIns="91440" tIns="45720" rIns="91440" bIns="45720" rtlCol="0" anchor="ctr">
            <a:normAutofit/>
          </a:bodyPr>
          <a:lstStyle/>
          <a:p>
            <a:pPr algn="ctr">
              <a:buFont typeface="Arial" panose="020B0604020202020204" pitchFamily="34" charset="0"/>
            </a:pPr>
            <a:r>
              <a:rPr lang="tr-TR" sz="3200" b="1" kern="1400" spc="-50" dirty="0">
                <a:solidFill>
                  <a:srgbClr val="002060"/>
                </a:solidFill>
                <a:latin typeface="Segoe UI" panose="020B0502040204020203" pitchFamily="34" charset="0"/>
                <a:cs typeface="Segoe UI" panose="020B0502040204020203" pitchFamily="34" charset="0"/>
              </a:rPr>
              <a:t>BİLİŞSEL DAVRANIŞÇI KURAM VE UYGULAMALAR</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sz="half" idx="2"/>
          </p:nvPr>
        </p:nvSpPr>
        <p:spPr>
          <a:xfrm>
            <a:off x="839788" y="2206496"/>
            <a:ext cx="5995121" cy="3684588"/>
          </a:xfrm>
        </p:spPr>
        <p:txBody>
          <a:bodyPr>
            <a:normAutofit fontScale="85000" lnSpcReduction="10000"/>
          </a:bodyPr>
          <a:lstStyle/>
          <a:p>
            <a:pPr algn="just"/>
            <a:r>
              <a:rPr lang="tr-TR" dirty="0"/>
              <a:t>Bilişsel davranışçı uygulama, davranışsal koşullanma, öğrenme ve bilişsel teorileri temel alan bütünleştirilmiş bir yaklaşımdır.</a:t>
            </a:r>
          </a:p>
          <a:p>
            <a:pPr algn="just"/>
            <a:r>
              <a:rPr lang="tr-TR" dirty="0"/>
              <a:t>Davranışçı terapi, davranışların nedenlerine, oluşumlarına ve öğrenilmiş davranışların mevcut sorunları nasıl etkilediğine odaklanırken, bilişsel terapi düşünce ve duyguların gelişimine ve hatalı inanç veya bilgi işleme süreçlerinin müracaatçıların kişisel ve sosyal sistemlerindeki problemlere nasıl yol açtığına odaklanmaktadır.</a:t>
            </a:r>
            <a:endParaRPr lang="en-GB" dirty="0"/>
          </a:p>
        </p:txBody>
      </p:sp>
      <p:pic>
        <p:nvPicPr>
          <p:cNvPr id="7" name="İçerik Yer Tutucusu 6"/>
          <p:cNvPicPr>
            <a:picLocks noGrp="1"/>
          </p:cNvPicPr>
          <p:nvPr>
            <p:ph sz="quarter" idx="4"/>
          </p:nvPr>
        </p:nvPicPr>
        <p:blipFill rotWithShape="1">
          <a:blip r:embed="rId2"/>
          <a:srcRect l="41119" t="16161" r="7443" b="15906"/>
          <a:stretch/>
        </p:blipFill>
        <p:spPr bwMode="auto">
          <a:xfrm>
            <a:off x="7302403" y="2206496"/>
            <a:ext cx="4049809" cy="3684588"/>
          </a:xfrm>
          <a:prstGeom prst="rect">
            <a:avLst/>
          </a:prstGeom>
          <a:ln w="3175">
            <a:solidFill>
              <a:schemeClr val="tx1"/>
            </a:solid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D3D6857F-0948-1695-85C5-B232DFD5AB2E}"/>
              </a:ext>
            </a:extLst>
          </p:cNvPr>
          <p:cNvSpPr>
            <a:spLocks noGrp="1"/>
          </p:cNvSpPr>
          <p:nvPr>
            <p:ph type="sldNum" sz="quarter" idx="12"/>
          </p:nvPr>
        </p:nvSpPr>
        <p:spPr/>
        <p:txBody>
          <a:bodyPr/>
          <a:lstStyle/>
          <a:p>
            <a:fld id="{0BE68271-D1D7-4240-9CAF-7A57D75CD8A1}" type="slidenum">
              <a:rPr lang="en-US" smtClean="0"/>
              <a:t>14</a:t>
            </a:fld>
            <a:endParaRPr lang="en-US"/>
          </a:p>
        </p:txBody>
      </p:sp>
    </p:spTree>
    <p:extLst>
      <p:ext uri="{BB962C8B-B14F-4D97-AF65-F5344CB8AC3E}">
        <p14:creationId xmlns:p14="http://schemas.microsoft.com/office/powerpoint/2010/main" val="3566005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7"/>
          <p:cNvSpPr>
            <a:spLocks noGrp="1"/>
          </p:cNvSpPr>
          <p:nvPr>
            <p:ph idx="1"/>
          </p:nvPr>
        </p:nvSpPr>
        <p:spPr>
          <a:xfrm>
            <a:off x="662897" y="1726244"/>
            <a:ext cx="7437582" cy="3881453"/>
          </a:xfrm>
        </p:spPr>
        <p:txBody>
          <a:bodyPr>
            <a:normAutofit fontScale="77500" lnSpcReduction="20000"/>
          </a:bodyPr>
          <a:lstStyle/>
          <a:p>
            <a:pPr algn="just">
              <a:lnSpc>
                <a:spcPct val="120000"/>
              </a:lnSpc>
              <a:spcAft>
                <a:spcPts val="1200"/>
              </a:spcAft>
            </a:pPr>
            <a:r>
              <a:rPr lang="tr-TR" dirty="0">
                <a:latin typeface="Segoe UI" panose="020B0502040204020203" pitchFamily="34" charset="0"/>
                <a:cs typeface="Segoe UI" panose="020B0502040204020203" pitchFamily="34" charset="0"/>
              </a:rPr>
              <a:t>Sosyal hizmet alanında bilişsel davranışçı uygulama depresyon, kaygı, kronik ağrı, madde kullanım bozuklukları, travma ve ilişki sorunları gibi psikososyal arka planı bulunan birçok sorunla çalışırken kullanılmaktadır.</a:t>
            </a:r>
          </a:p>
          <a:p>
            <a:pPr algn="just">
              <a:lnSpc>
                <a:spcPct val="120000"/>
              </a:lnSpc>
              <a:spcAft>
                <a:spcPts val="1200"/>
              </a:spcAft>
            </a:pPr>
            <a:r>
              <a:rPr lang="tr-TR" dirty="0">
                <a:latin typeface="Segoe UI" panose="020B0502040204020203" pitchFamily="34" charset="0"/>
                <a:cs typeface="Segoe UI" panose="020B0502040204020203" pitchFamily="34" charset="0"/>
              </a:rPr>
              <a:t>Ayrıca araştırmalar, bilişsel-davranışçı terapi ve bilişsel yeniden yapılandırma müdahalelerinin farklı geçmişlere sahip ve farklı gelişimsel yaşam evreleri geçirmiş farklı müracaatçı gruplarına da başarılı bir şekilde uygulanabileceğini göstermektedir.</a:t>
            </a:r>
            <a:endParaRPr lang="en-GB" dirty="0">
              <a:latin typeface="Segoe UI" panose="020B0502040204020203" pitchFamily="34" charset="0"/>
              <a:cs typeface="Segoe UI" panose="020B0502040204020203" pitchFamily="34" charset="0"/>
            </a:endParaRPr>
          </a:p>
        </p:txBody>
      </p:sp>
      <p:pic>
        <p:nvPicPr>
          <p:cNvPr id="10" name="Picture 1"/>
          <p:cNvPicPr/>
          <p:nvPr/>
        </p:nvPicPr>
        <p:blipFill rotWithShape="1">
          <a:blip r:embed="rId2" cstate="print">
            <a:extLst>
              <a:ext uri="{28A0092B-C50C-407E-A947-70E740481C1C}">
                <a14:useLocalDpi xmlns:a14="http://schemas.microsoft.com/office/drawing/2010/main" val="0"/>
              </a:ext>
            </a:extLst>
          </a:blip>
          <a:srcRect r="64860"/>
          <a:stretch/>
        </p:blipFill>
        <p:spPr>
          <a:xfrm>
            <a:off x="8306459" y="2108800"/>
            <a:ext cx="3739486" cy="2700863"/>
          </a:xfrm>
          <a:prstGeom prst="rect">
            <a:avLst/>
          </a:prstGeom>
        </p:spPr>
      </p:pic>
      <p:sp>
        <p:nvSpPr>
          <p:cNvPr id="2" name="Slide Number Placeholder 1">
            <a:extLst>
              <a:ext uri="{FF2B5EF4-FFF2-40B4-BE49-F238E27FC236}">
                <a16:creationId xmlns:a16="http://schemas.microsoft.com/office/drawing/2014/main" id="{F46D7517-237F-CEEA-09AA-7CD834D192FB}"/>
              </a:ext>
            </a:extLst>
          </p:cNvPr>
          <p:cNvSpPr>
            <a:spLocks noGrp="1"/>
          </p:cNvSpPr>
          <p:nvPr>
            <p:ph type="sldNum" sz="quarter" idx="12"/>
          </p:nvPr>
        </p:nvSpPr>
        <p:spPr/>
        <p:txBody>
          <a:bodyPr/>
          <a:lstStyle/>
          <a:p>
            <a:fld id="{0BE68271-D1D7-4240-9CAF-7A57D75CD8A1}" type="slidenum">
              <a:rPr lang="en-US" smtClean="0"/>
              <a:t>15</a:t>
            </a:fld>
            <a:endParaRPr lang="en-US"/>
          </a:p>
        </p:txBody>
      </p:sp>
    </p:spTree>
    <p:extLst>
      <p:ext uri="{BB962C8B-B14F-4D97-AF65-F5344CB8AC3E}">
        <p14:creationId xmlns:p14="http://schemas.microsoft.com/office/powerpoint/2010/main" val="1438941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4"/>
          <p:cNvSpPr>
            <a:spLocks noGrp="1"/>
          </p:cNvSpPr>
          <p:nvPr>
            <p:ph type="body" idx="1"/>
          </p:nvPr>
        </p:nvSpPr>
        <p:spPr>
          <a:xfrm>
            <a:off x="636948" y="1300452"/>
            <a:ext cx="10918103" cy="823912"/>
          </a:xfrm>
        </p:spPr>
        <p:txBody>
          <a:bodyPr>
            <a:normAutofit/>
          </a:bodyPr>
          <a:lstStyle/>
          <a:p>
            <a:r>
              <a:rPr lang="tr-TR" dirty="0">
                <a:solidFill>
                  <a:schemeClr val="accent5">
                    <a:lumMod val="50000"/>
                  </a:schemeClr>
                </a:solidFill>
              </a:rPr>
              <a:t>Düşünce, duygu ve davranışın birbirleri ile ilişkisini açıklayabilmek için A-B-C modeli kullanılır. </a:t>
            </a:r>
          </a:p>
        </p:txBody>
      </p:sp>
      <p:graphicFrame>
        <p:nvGraphicFramePr>
          <p:cNvPr id="9" name="İçerik Yer Tutucusu 8"/>
          <p:cNvGraphicFramePr>
            <a:graphicFrameLocks noGrp="1"/>
          </p:cNvGraphicFramePr>
          <p:nvPr>
            <p:ph sz="quarter" idx="4"/>
            <p:extLst>
              <p:ext uri="{D42A27DB-BD31-4B8C-83A1-F6EECF244321}">
                <p14:modId xmlns:p14="http://schemas.microsoft.com/office/powerpoint/2010/main" val="428354301"/>
              </p:ext>
            </p:extLst>
          </p:nvPr>
        </p:nvGraphicFramePr>
        <p:xfrm>
          <a:off x="839788" y="2124364"/>
          <a:ext cx="10515601" cy="3599842"/>
        </p:xfrm>
        <a:graphic>
          <a:graphicData uri="http://schemas.openxmlformats.org/drawingml/2006/table">
            <a:tbl>
              <a:tblPr firstRow="1" firstCol="1" bandRow="1">
                <a:tableStyleId>{5C22544A-7EE6-4342-B048-85BDC9FD1C3A}</a:tableStyleId>
              </a:tblPr>
              <a:tblGrid>
                <a:gridCol w="3196176">
                  <a:extLst>
                    <a:ext uri="{9D8B030D-6E8A-4147-A177-3AD203B41FA5}">
                      <a16:colId xmlns:a16="http://schemas.microsoft.com/office/drawing/2014/main" val="1503949231"/>
                    </a:ext>
                  </a:extLst>
                </a:gridCol>
                <a:gridCol w="3604271">
                  <a:extLst>
                    <a:ext uri="{9D8B030D-6E8A-4147-A177-3AD203B41FA5}">
                      <a16:colId xmlns:a16="http://schemas.microsoft.com/office/drawing/2014/main" val="1587311810"/>
                    </a:ext>
                  </a:extLst>
                </a:gridCol>
                <a:gridCol w="3715154">
                  <a:extLst>
                    <a:ext uri="{9D8B030D-6E8A-4147-A177-3AD203B41FA5}">
                      <a16:colId xmlns:a16="http://schemas.microsoft.com/office/drawing/2014/main" val="3805485918"/>
                    </a:ext>
                  </a:extLst>
                </a:gridCol>
              </a:tblGrid>
              <a:tr h="198912">
                <a:tc>
                  <a:txBody>
                    <a:bodyPr/>
                    <a:lstStyle/>
                    <a:p>
                      <a:pPr algn="ctr">
                        <a:lnSpc>
                          <a:spcPct val="115000"/>
                        </a:lnSpc>
                        <a:spcAft>
                          <a:spcPts val="800"/>
                        </a:spcAft>
                      </a:pPr>
                      <a:r>
                        <a:rPr lang="tr-TR" sz="1400">
                          <a:effectLst/>
                          <a:latin typeface="Segoe UI" panose="020B0502040204020203" pitchFamily="34" charset="0"/>
                          <a:cs typeface="Segoe UI" panose="020B0502040204020203" pitchFamily="34" charset="0"/>
                        </a:rPr>
                        <a:t>A (Olay)</a:t>
                      </a:r>
                      <a:endParaRPr lang="en-GB" sz="1400">
                        <a:effectLst/>
                        <a:latin typeface="Segoe UI" panose="020B0502040204020203" pitchFamily="34" charset="0"/>
                        <a:ea typeface="Times New Roman" panose="02020603050405020304" pitchFamily="18" charset="0"/>
                        <a:cs typeface="Segoe UI" panose="020B0502040204020203" pitchFamily="34" charset="0"/>
                      </a:endParaRPr>
                    </a:p>
                  </a:txBody>
                  <a:tcPr marL="5635" marR="5635" marT="0" marB="0"/>
                </a:tc>
                <a:tc>
                  <a:txBody>
                    <a:bodyPr/>
                    <a:lstStyle/>
                    <a:p>
                      <a:pPr algn="ctr">
                        <a:lnSpc>
                          <a:spcPct val="115000"/>
                        </a:lnSpc>
                        <a:spcAft>
                          <a:spcPts val="800"/>
                        </a:spcAft>
                      </a:pPr>
                      <a:r>
                        <a:rPr lang="tr-TR" sz="1400">
                          <a:effectLst/>
                          <a:latin typeface="Segoe UI" panose="020B0502040204020203" pitchFamily="34" charset="0"/>
                          <a:cs typeface="Segoe UI" panose="020B0502040204020203" pitchFamily="34" charset="0"/>
                        </a:rPr>
                        <a:t>B (Düşünce)</a:t>
                      </a:r>
                      <a:endParaRPr lang="en-GB" sz="1400">
                        <a:effectLst/>
                        <a:latin typeface="Segoe UI" panose="020B0502040204020203" pitchFamily="34" charset="0"/>
                        <a:ea typeface="Times New Roman" panose="02020603050405020304" pitchFamily="18" charset="0"/>
                        <a:cs typeface="Segoe UI" panose="020B0502040204020203" pitchFamily="34" charset="0"/>
                      </a:endParaRPr>
                    </a:p>
                  </a:txBody>
                  <a:tcPr marL="5635" marR="5635" marT="0" marB="0"/>
                </a:tc>
                <a:tc>
                  <a:txBody>
                    <a:bodyPr/>
                    <a:lstStyle/>
                    <a:p>
                      <a:pPr algn="ctr">
                        <a:lnSpc>
                          <a:spcPct val="115000"/>
                        </a:lnSpc>
                        <a:spcAft>
                          <a:spcPts val="800"/>
                        </a:spcAft>
                      </a:pPr>
                      <a:r>
                        <a:rPr lang="tr-TR" sz="1400">
                          <a:effectLst/>
                          <a:latin typeface="Segoe UI" panose="020B0502040204020203" pitchFamily="34" charset="0"/>
                          <a:cs typeface="Segoe UI" panose="020B0502040204020203" pitchFamily="34" charset="0"/>
                        </a:rPr>
                        <a:t>C (Tepki)</a:t>
                      </a:r>
                      <a:endParaRPr lang="en-GB" sz="1400">
                        <a:effectLst/>
                        <a:latin typeface="Segoe UI" panose="020B0502040204020203" pitchFamily="34" charset="0"/>
                        <a:ea typeface="Times New Roman" panose="02020603050405020304" pitchFamily="18" charset="0"/>
                        <a:cs typeface="Segoe UI" panose="020B0502040204020203" pitchFamily="34" charset="0"/>
                      </a:endParaRPr>
                    </a:p>
                  </a:txBody>
                  <a:tcPr marL="5635" marR="5635" marT="0" marB="0"/>
                </a:tc>
                <a:extLst>
                  <a:ext uri="{0D108BD9-81ED-4DB2-BD59-A6C34878D82A}">
                    <a16:rowId xmlns:a16="http://schemas.microsoft.com/office/drawing/2014/main" val="3302395030"/>
                  </a:ext>
                </a:extLst>
              </a:tr>
              <a:tr h="3375560">
                <a:tc>
                  <a:txBody>
                    <a:bodyPr/>
                    <a:lstStyle/>
                    <a:p>
                      <a:pPr>
                        <a:lnSpc>
                          <a:spcPct val="115000"/>
                        </a:lnSpc>
                        <a:spcAft>
                          <a:spcPts val="800"/>
                        </a:spcAft>
                      </a:pPr>
                      <a:r>
                        <a:rPr lang="tr-TR" sz="1400" dirty="0">
                          <a:effectLst/>
                          <a:latin typeface="Segoe UI" panose="020B0502040204020203" pitchFamily="34" charset="0"/>
                          <a:cs typeface="Segoe UI" panose="020B0502040204020203" pitchFamily="34" charset="0"/>
                        </a:rPr>
                        <a:t>Tetikleyici olayı ifade etmektedir. A’lar, içsel veya dışsal bir olay olabilir; geçmişte, şu anda veya gelecekte olabilir, gerçekte veya hayali olabilir. Tacize uğramak, saldırıya maruz kalmak, işsiz kalmak, trafik kazasında yaralanmak gibi olaylar yaşamdaki tetikleyici, </a:t>
                      </a:r>
                      <a:r>
                        <a:rPr lang="tr-TR" sz="1400" dirty="0" err="1">
                          <a:effectLst/>
                          <a:latin typeface="Segoe UI" panose="020B0502040204020203" pitchFamily="34" charset="0"/>
                          <a:cs typeface="Segoe UI" panose="020B0502040204020203" pitchFamily="34" charset="0"/>
                        </a:rPr>
                        <a:t>travmatik</a:t>
                      </a:r>
                      <a:r>
                        <a:rPr lang="tr-TR" sz="1400" dirty="0">
                          <a:effectLst/>
                          <a:latin typeface="Segoe UI" panose="020B0502040204020203" pitchFamily="34" charset="0"/>
                          <a:cs typeface="Segoe UI" panose="020B0502040204020203" pitchFamily="34" charset="0"/>
                        </a:rPr>
                        <a:t> ya da harekete geçirici olaylardır.</a:t>
                      </a:r>
                      <a:endParaRPr lang="en-GB" sz="1400" dirty="0">
                        <a:effectLst/>
                        <a:latin typeface="Segoe UI" panose="020B0502040204020203" pitchFamily="34" charset="0"/>
                        <a:ea typeface="Times New Roman" panose="02020603050405020304" pitchFamily="18" charset="0"/>
                        <a:cs typeface="Segoe UI" panose="020B0502040204020203" pitchFamily="34" charset="0"/>
                      </a:endParaRPr>
                    </a:p>
                  </a:txBody>
                  <a:tcPr marL="5635" marR="5635" marT="0" marB="0" anchor="ctr"/>
                </a:tc>
                <a:tc>
                  <a:txBody>
                    <a:bodyPr/>
                    <a:lstStyle/>
                    <a:p>
                      <a:pPr>
                        <a:lnSpc>
                          <a:spcPct val="115000"/>
                        </a:lnSpc>
                        <a:spcAft>
                          <a:spcPts val="800"/>
                        </a:spcAft>
                      </a:pPr>
                      <a:r>
                        <a:rPr lang="tr-TR" sz="1400" dirty="0">
                          <a:effectLst/>
                          <a:latin typeface="Segoe UI" panose="020B0502040204020203" pitchFamily="34" charset="0"/>
                          <a:cs typeface="Segoe UI" panose="020B0502040204020203" pitchFamily="34" charset="0"/>
                        </a:rPr>
                        <a:t>“B”, tetikleyici “</a:t>
                      </a:r>
                      <a:r>
                        <a:rPr lang="tr-TR" sz="1400" dirty="0" err="1">
                          <a:effectLst/>
                          <a:latin typeface="Segoe UI" panose="020B0502040204020203" pitchFamily="34" charset="0"/>
                          <a:cs typeface="Segoe UI" panose="020B0502040204020203" pitchFamily="34" charset="0"/>
                        </a:rPr>
                        <a:t>A”lar</a:t>
                      </a:r>
                      <a:r>
                        <a:rPr lang="tr-TR" sz="1400" dirty="0">
                          <a:effectLst/>
                          <a:latin typeface="Segoe UI" panose="020B0502040204020203" pitchFamily="34" charset="0"/>
                          <a:cs typeface="Segoe UI" panose="020B0502040204020203" pitchFamily="34" charset="0"/>
                        </a:rPr>
                        <a:t> hakkında kişilerin rasyonel ya da irrasyonel düşüncelere sahip olmasıdır. Örneğin, A’da ifade edilen saldırıya uğramak gibi tetikleyici bir olay; şansızlık olarak yorumlanabilir, üzücü gelebilir ve rahatsızlık verebilir. Akılcı düşünen bireyler, bu türde olaylar karşısında direnmeye, mücadele etmeye ve yeni çözümler geliştirmeye çalışırken irrasyonel düşünen bireylerin; “Bu benim için felaket bir şey, buna dayanamam.”, “Bu lekeyle yaşayamam.” şeklinde inançları söz konusu olabilir.</a:t>
                      </a:r>
                      <a:endParaRPr lang="en-GB" sz="1400" dirty="0">
                        <a:effectLst/>
                        <a:latin typeface="Segoe UI" panose="020B0502040204020203" pitchFamily="34" charset="0"/>
                        <a:ea typeface="Times New Roman" panose="02020603050405020304" pitchFamily="18" charset="0"/>
                        <a:cs typeface="Segoe UI" panose="020B0502040204020203" pitchFamily="34" charset="0"/>
                      </a:endParaRPr>
                    </a:p>
                  </a:txBody>
                  <a:tcPr marL="5635" marR="5635" marT="0" marB="0" anchor="ctr"/>
                </a:tc>
                <a:tc>
                  <a:txBody>
                    <a:bodyPr/>
                    <a:lstStyle/>
                    <a:p>
                      <a:pPr>
                        <a:lnSpc>
                          <a:spcPct val="115000"/>
                        </a:lnSpc>
                        <a:spcAft>
                          <a:spcPts val="800"/>
                        </a:spcAft>
                      </a:pPr>
                      <a:r>
                        <a:rPr lang="tr-TR" sz="1400" dirty="0">
                          <a:effectLst/>
                          <a:latin typeface="Segoe UI" panose="020B0502040204020203" pitchFamily="34" charset="0"/>
                          <a:cs typeface="Segoe UI" panose="020B0502040204020203" pitchFamily="34" charset="0"/>
                        </a:rPr>
                        <a:t>“C” ise A ile B arasındaki etkileşimin; duygusal, </a:t>
                      </a:r>
                      <a:r>
                        <a:rPr lang="tr-TR" sz="1400" dirty="0" err="1">
                          <a:effectLst/>
                          <a:latin typeface="Segoe UI" panose="020B0502040204020203" pitchFamily="34" charset="0"/>
                          <a:cs typeface="Segoe UI" panose="020B0502040204020203" pitchFamily="34" charset="0"/>
                        </a:rPr>
                        <a:t>psiko</a:t>
                      </a:r>
                      <a:r>
                        <a:rPr lang="tr-TR" sz="1400" dirty="0">
                          <a:effectLst/>
                          <a:latin typeface="Segoe UI" panose="020B0502040204020203" pitchFamily="34" charset="0"/>
                          <a:cs typeface="Segoe UI" panose="020B0502040204020203" pitchFamily="34" charset="0"/>
                        </a:rPr>
                        <a:t>-fizyolojik ve davranışsal tepkilere neden olmasıdır. C, bireyin duygusal veya davranışsal tepkisi veya izleyen sonuçlardır. Cinsel saldırıya uğrayan birey, bu durumun kendisi için bir felaket olduğunu düşünmektedir. Birey, bu</a:t>
                      </a:r>
                      <a:r>
                        <a:rPr lang="tr-TR" sz="1400" baseline="0" dirty="0">
                          <a:effectLst/>
                          <a:latin typeface="Segoe UI" panose="020B0502040204020203" pitchFamily="34" charset="0"/>
                          <a:cs typeface="Segoe UI" panose="020B0502040204020203" pitchFamily="34" charset="0"/>
                        </a:rPr>
                        <a:t> </a:t>
                      </a:r>
                      <a:r>
                        <a:rPr lang="tr-TR" sz="1400" dirty="0">
                          <a:effectLst/>
                          <a:latin typeface="Segoe UI" panose="020B0502040204020203" pitchFamily="34" charset="0"/>
                          <a:cs typeface="Segoe UI" panose="020B0502040204020203" pitchFamily="34" charset="0"/>
                        </a:rPr>
                        <a:t>düşünce ve inancın yol açtığı yalnızlık, pişmanlık, suçluluk, güçsüzlük ve çaresizlik gibi yıkıcı duygulara kapılmaktadır.</a:t>
                      </a:r>
                      <a:endParaRPr lang="en-GB" sz="1400" dirty="0">
                        <a:effectLst/>
                        <a:latin typeface="Segoe UI" panose="020B0502040204020203" pitchFamily="34" charset="0"/>
                        <a:ea typeface="Times New Roman" panose="02020603050405020304" pitchFamily="18" charset="0"/>
                        <a:cs typeface="Segoe UI" panose="020B0502040204020203" pitchFamily="34" charset="0"/>
                      </a:endParaRPr>
                    </a:p>
                  </a:txBody>
                  <a:tcPr marL="5635" marR="5635" marT="0" marB="0" anchor="ctr"/>
                </a:tc>
                <a:extLst>
                  <a:ext uri="{0D108BD9-81ED-4DB2-BD59-A6C34878D82A}">
                    <a16:rowId xmlns:a16="http://schemas.microsoft.com/office/drawing/2014/main" val="311277045"/>
                  </a:ext>
                </a:extLst>
              </a:tr>
            </a:tbl>
          </a:graphicData>
        </a:graphic>
      </p:graphicFrame>
      <p:sp>
        <p:nvSpPr>
          <p:cNvPr id="2" name="Slide Number Placeholder 1">
            <a:extLst>
              <a:ext uri="{FF2B5EF4-FFF2-40B4-BE49-F238E27FC236}">
                <a16:creationId xmlns:a16="http://schemas.microsoft.com/office/drawing/2014/main" id="{88B59C97-1F14-A799-8F18-3876DB1369E3}"/>
              </a:ext>
            </a:extLst>
          </p:cNvPr>
          <p:cNvSpPr>
            <a:spLocks noGrp="1"/>
          </p:cNvSpPr>
          <p:nvPr>
            <p:ph type="sldNum" sz="quarter" idx="12"/>
          </p:nvPr>
        </p:nvSpPr>
        <p:spPr/>
        <p:txBody>
          <a:bodyPr/>
          <a:lstStyle/>
          <a:p>
            <a:fld id="{0BE68271-D1D7-4240-9CAF-7A57D75CD8A1}" type="slidenum">
              <a:rPr lang="en-US" smtClean="0"/>
              <a:t>16</a:t>
            </a:fld>
            <a:endParaRPr lang="en-US"/>
          </a:p>
        </p:txBody>
      </p:sp>
    </p:spTree>
    <p:extLst>
      <p:ext uri="{BB962C8B-B14F-4D97-AF65-F5344CB8AC3E}">
        <p14:creationId xmlns:p14="http://schemas.microsoft.com/office/powerpoint/2010/main" val="2819743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BF6158-857C-1445-9927-75C73CCC64FF}"/>
              </a:ext>
            </a:extLst>
          </p:cNvPr>
          <p:cNvSpPr>
            <a:spLocks noGrp="1"/>
          </p:cNvSpPr>
          <p:nvPr>
            <p:ph sz="half" idx="2"/>
          </p:nvPr>
        </p:nvSpPr>
        <p:spPr>
          <a:xfrm>
            <a:off x="839788" y="1616365"/>
            <a:ext cx="5157787" cy="4027053"/>
          </a:xfrm>
        </p:spPr>
        <p:txBody>
          <a:bodyPr>
            <a:normAutofit fontScale="92500" lnSpcReduction="10000"/>
          </a:bodyPr>
          <a:lstStyle/>
          <a:p>
            <a:pPr algn="just"/>
            <a:r>
              <a:rPr lang="tr-TR" sz="2400" b="1" dirty="0">
                <a:latin typeface="Segoe UI" panose="020B0502040204020203" pitchFamily="34" charset="0"/>
                <a:cs typeface="Segoe UI" panose="020B0502040204020203" pitchFamily="34" charset="0"/>
              </a:rPr>
              <a:t>Otomatik düşünce</a:t>
            </a:r>
            <a:r>
              <a:rPr lang="tr-TR" sz="2400" dirty="0">
                <a:latin typeface="Segoe UI" panose="020B0502040204020203" pitchFamily="34" charset="0"/>
                <a:cs typeface="Segoe UI" panose="020B0502040204020203" pitchFamily="34" charset="0"/>
              </a:rPr>
              <a:t>: Bireyin kendisi, dünyası ve geleceği ile ilgili iç diyaloglarıdır. Otomatik düşünceler zihnimizden kısa ve </a:t>
            </a:r>
            <a:r>
              <a:rPr lang="tr-TR" sz="2400" dirty="0" err="1">
                <a:latin typeface="Segoe UI" panose="020B0502040204020203" pitchFamily="34" charset="0"/>
                <a:cs typeface="Segoe UI" panose="020B0502040204020203" pitchFamily="34" charset="0"/>
              </a:rPr>
              <a:t>telegrafik</a:t>
            </a:r>
            <a:r>
              <a:rPr lang="tr-TR" sz="2400" dirty="0">
                <a:latin typeface="Segoe UI" panose="020B0502040204020203" pitchFamily="34" charset="0"/>
                <a:cs typeface="Segoe UI" panose="020B0502040204020203" pitchFamily="34" charset="0"/>
              </a:rPr>
              <a:t> formda akarlar. Bazıları da imge ve görüntüler şeklindedir. “ Rezil olacağım”, “saçmalayacağım”, “bana gülecekler” gibi.</a:t>
            </a:r>
          </a:p>
          <a:p>
            <a:pPr algn="just"/>
            <a:r>
              <a:rPr lang="tr-TR" sz="2400" dirty="0">
                <a:latin typeface="Segoe UI" panose="020B0502040204020203" pitchFamily="34" charset="0"/>
                <a:cs typeface="Segoe UI" panose="020B0502040204020203" pitchFamily="34" charset="0"/>
              </a:rPr>
              <a:t>Eğer müracaatçı, sorunlu durumlarla karşılaştığında otomatik düşüncelerini tanımlayabilirse anlaşılmaz tepkilerine basit bir açıklama sağlayabilir ve bunlarla baş etmeyi öğrenebilir. </a:t>
            </a:r>
          </a:p>
        </p:txBody>
      </p:sp>
      <p:pic>
        <p:nvPicPr>
          <p:cNvPr id="7" name="İçerik Yer Tutucusu 6"/>
          <p:cNvPicPr>
            <a:picLocks noGrp="1"/>
          </p:cNvPicPr>
          <p:nvPr>
            <p:ph sz="quarter" idx="4"/>
          </p:nvPr>
        </p:nvPicPr>
        <p:blipFill rotWithShape="1">
          <a:blip r:embed="rId2"/>
          <a:srcRect l="15863" t="13969" r="16837" b="10702"/>
          <a:stretch/>
        </p:blipFill>
        <p:spPr bwMode="auto">
          <a:xfrm>
            <a:off x="6172200" y="1616365"/>
            <a:ext cx="5521036" cy="4361894"/>
          </a:xfrm>
          <a:prstGeom prst="rect">
            <a:avLst/>
          </a:prstGeom>
          <a:ln w="3175">
            <a:solidFill>
              <a:schemeClr val="tx1"/>
            </a:solidFill>
          </a:ln>
          <a:extLst>
            <a:ext uri="{53640926-AAD7-44D8-BBD7-CCE9431645EC}">
              <a14:shadowObscured xmlns:a14="http://schemas.microsoft.com/office/drawing/2010/main"/>
            </a:ext>
          </a:extLst>
        </p:spPr>
      </p:pic>
      <p:sp>
        <p:nvSpPr>
          <p:cNvPr id="2" name="Slide Number Placeholder 1">
            <a:extLst>
              <a:ext uri="{FF2B5EF4-FFF2-40B4-BE49-F238E27FC236}">
                <a16:creationId xmlns:a16="http://schemas.microsoft.com/office/drawing/2014/main" id="{40AFD6D6-2936-E3DE-7965-62DB60D7F5BB}"/>
              </a:ext>
            </a:extLst>
          </p:cNvPr>
          <p:cNvSpPr>
            <a:spLocks noGrp="1"/>
          </p:cNvSpPr>
          <p:nvPr>
            <p:ph type="sldNum" sz="quarter" idx="12"/>
          </p:nvPr>
        </p:nvSpPr>
        <p:spPr/>
        <p:txBody>
          <a:bodyPr/>
          <a:lstStyle/>
          <a:p>
            <a:fld id="{0BE68271-D1D7-4240-9CAF-7A57D75CD8A1}" type="slidenum">
              <a:rPr lang="en-US" smtClean="0"/>
              <a:t>17</a:t>
            </a:fld>
            <a:endParaRPr lang="en-US"/>
          </a:p>
        </p:txBody>
      </p:sp>
    </p:spTree>
    <p:extLst>
      <p:ext uri="{BB962C8B-B14F-4D97-AF65-F5344CB8AC3E}">
        <p14:creationId xmlns:p14="http://schemas.microsoft.com/office/powerpoint/2010/main" val="3610753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4294967295"/>
            <p:extLst>
              <p:ext uri="{D42A27DB-BD31-4B8C-83A1-F6EECF244321}">
                <p14:modId xmlns:p14="http://schemas.microsoft.com/office/powerpoint/2010/main" val="889576400"/>
              </p:ext>
            </p:extLst>
          </p:nvPr>
        </p:nvGraphicFramePr>
        <p:xfrm>
          <a:off x="581890" y="1520890"/>
          <a:ext cx="10876102" cy="4180117"/>
        </p:xfrm>
        <a:graphic>
          <a:graphicData uri="http://schemas.openxmlformats.org/drawingml/2006/table">
            <a:tbl>
              <a:tblPr firstRow="1" firstCol="1" bandRow="1">
                <a:tableStyleId>{5C22544A-7EE6-4342-B048-85BDC9FD1C3A}</a:tableStyleId>
              </a:tblPr>
              <a:tblGrid>
                <a:gridCol w="4077635">
                  <a:extLst>
                    <a:ext uri="{9D8B030D-6E8A-4147-A177-3AD203B41FA5}">
                      <a16:colId xmlns:a16="http://schemas.microsoft.com/office/drawing/2014/main" val="2582987015"/>
                    </a:ext>
                  </a:extLst>
                </a:gridCol>
                <a:gridCol w="6798467">
                  <a:extLst>
                    <a:ext uri="{9D8B030D-6E8A-4147-A177-3AD203B41FA5}">
                      <a16:colId xmlns:a16="http://schemas.microsoft.com/office/drawing/2014/main" val="507622770"/>
                    </a:ext>
                  </a:extLst>
                </a:gridCol>
              </a:tblGrid>
              <a:tr h="314729">
                <a:tc>
                  <a:txBody>
                    <a:bodyPr/>
                    <a:lstStyle/>
                    <a:p>
                      <a:pPr algn="ctr">
                        <a:lnSpc>
                          <a:spcPct val="112000"/>
                        </a:lnSpc>
                        <a:spcAft>
                          <a:spcPts val="800"/>
                        </a:spcAft>
                      </a:pPr>
                      <a:r>
                        <a:rPr lang="tr-TR" sz="1600">
                          <a:effectLst/>
                          <a:latin typeface="Segoe UI" panose="020B0502040204020203" pitchFamily="34" charset="0"/>
                          <a:cs typeface="Segoe UI" panose="020B0502040204020203" pitchFamily="34" charset="0"/>
                        </a:rPr>
                        <a:t>Olumsuz Otomatik Düşünceler</a:t>
                      </a:r>
                      <a:endParaRPr lang="en-GB" sz="1600">
                        <a:effectLst/>
                        <a:latin typeface="Segoe UI" panose="020B0502040204020203" pitchFamily="34" charset="0"/>
                        <a:ea typeface="Times New Roman" panose="02020603050405020304" pitchFamily="18" charset="0"/>
                        <a:cs typeface="Segoe UI" panose="020B0502040204020203" pitchFamily="34" charset="0"/>
                      </a:endParaRPr>
                    </a:p>
                  </a:txBody>
                  <a:tcPr marL="6350" marR="6350" marT="0" marB="0"/>
                </a:tc>
                <a:tc>
                  <a:txBody>
                    <a:bodyPr/>
                    <a:lstStyle/>
                    <a:p>
                      <a:pPr algn="ctr">
                        <a:lnSpc>
                          <a:spcPct val="112000"/>
                        </a:lnSpc>
                        <a:spcAft>
                          <a:spcPts val="800"/>
                        </a:spcAft>
                      </a:pPr>
                      <a:r>
                        <a:rPr lang="tr-TR" sz="1600">
                          <a:effectLst/>
                          <a:latin typeface="Segoe UI" panose="020B0502040204020203" pitchFamily="34" charset="0"/>
                          <a:cs typeface="Segoe UI" panose="020B0502040204020203" pitchFamily="34" charset="0"/>
                        </a:rPr>
                        <a:t>Olumlu Otomatik Düşünceler</a:t>
                      </a:r>
                      <a:endParaRPr lang="en-GB" sz="1600">
                        <a:effectLst/>
                        <a:latin typeface="Segoe UI" panose="020B0502040204020203" pitchFamily="34" charset="0"/>
                        <a:ea typeface="Times New Roman" panose="02020603050405020304" pitchFamily="18" charset="0"/>
                        <a:cs typeface="Segoe UI" panose="020B0502040204020203" pitchFamily="34" charset="0"/>
                      </a:endParaRPr>
                    </a:p>
                  </a:txBody>
                  <a:tcPr marL="6350" marR="6350" marT="0" marB="0"/>
                </a:tc>
                <a:extLst>
                  <a:ext uri="{0D108BD9-81ED-4DB2-BD59-A6C34878D82A}">
                    <a16:rowId xmlns:a16="http://schemas.microsoft.com/office/drawing/2014/main" val="1822186979"/>
                  </a:ext>
                </a:extLst>
              </a:tr>
              <a:tr h="314729">
                <a:tc>
                  <a:txBody>
                    <a:bodyPr/>
                    <a:lstStyle/>
                    <a:p>
                      <a:pPr>
                        <a:lnSpc>
                          <a:spcPct val="112000"/>
                        </a:lnSpc>
                        <a:spcAft>
                          <a:spcPts val="800"/>
                        </a:spcAft>
                      </a:pPr>
                      <a:r>
                        <a:rPr lang="tr-TR" sz="1600">
                          <a:effectLst/>
                          <a:latin typeface="Segoe UI" panose="020B0502040204020203" pitchFamily="34" charset="0"/>
                          <a:cs typeface="Segoe UI" panose="020B0502040204020203" pitchFamily="34" charset="0"/>
                        </a:rPr>
                        <a:t>Beni hiç kimse anlamıyor.</a:t>
                      </a:r>
                      <a:endParaRPr lang="en-GB" sz="1600">
                        <a:effectLst/>
                        <a:latin typeface="Segoe UI" panose="020B0502040204020203" pitchFamily="34" charset="0"/>
                        <a:ea typeface="Times New Roman" panose="02020603050405020304" pitchFamily="18" charset="0"/>
                        <a:cs typeface="Segoe UI" panose="020B0502040204020203" pitchFamily="34" charset="0"/>
                      </a:endParaRPr>
                    </a:p>
                  </a:txBody>
                  <a:tcPr marL="6350" marR="6350" marT="0" marB="0" anchor="ctr"/>
                </a:tc>
                <a:tc>
                  <a:txBody>
                    <a:bodyPr/>
                    <a:lstStyle/>
                    <a:p>
                      <a:pPr>
                        <a:lnSpc>
                          <a:spcPct val="112000"/>
                        </a:lnSpc>
                        <a:spcAft>
                          <a:spcPts val="800"/>
                        </a:spcAft>
                      </a:pPr>
                      <a:r>
                        <a:rPr lang="tr-TR" sz="1600">
                          <a:effectLst/>
                          <a:latin typeface="Segoe UI" panose="020B0502040204020203" pitchFamily="34" charset="0"/>
                          <a:cs typeface="Segoe UI" panose="020B0502040204020203" pitchFamily="34" charset="0"/>
                        </a:rPr>
                        <a:t>Bazı insanlar anlayabilir, bazıları ise anlamayabilir. </a:t>
                      </a:r>
                      <a:endParaRPr lang="en-GB" sz="1600">
                        <a:effectLst/>
                        <a:latin typeface="Segoe UI" panose="020B0502040204020203" pitchFamily="34" charset="0"/>
                        <a:ea typeface="Times New Roman" panose="02020603050405020304" pitchFamily="18" charset="0"/>
                        <a:cs typeface="Segoe UI" panose="020B0502040204020203" pitchFamily="34" charset="0"/>
                      </a:endParaRPr>
                    </a:p>
                  </a:txBody>
                  <a:tcPr marL="6350" marR="6350" marT="0" marB="0" anchor="ctr"/>
                </a:tc>
                <a:extLst>
                  <a:ext uri="{0D108BD9-81ED-4DB2-BD59-A6C34878D82A}">
                    <a16:rowId xmlns:a16="http://schemas.microsoft.com/office/drawing/2014/main" val="860636881"/>
                  </a:ext>
                </a:extLst>
              </a:tr>
              <a:tr h="314729">
                <a:tc>
                  <a:txBody>
                    <a:bodyPr/>
                    <a:lstStyle/>
                    <a:p>
                      <a:pPr>
                        <a:lnSpc>
                          <a:spcPct val="112000"/>
                        </a:lnSpc>
                        <a:spcAft>
                          <a:spcPts val="800"/>
                        </a:spcAft>
                      </a:pPr>
                      <a:r>
                        <a:rPr lang="tr-TR" sz="1600">
                          <a:effectLst/>
                          <a:latin typeface="Segoe UI" panose="020B0502040204020203" pitchFamily="34" charset="0"/>
                          <a:cs typeface="Segoe UI" panose="020B0502040204020203" pitchFamily="34" charset="0"/>
                        </a:rPr>
                        <a:t>Bu dersten asla geçemeyeceğim. </a:t>
                      </a:r>
                      <a:endParaRPr lang="en-GB" sz="1600">
                        <a:effectLst/>
                        <a:latin typeface="Segoe UI" panose="020B0502040204020203" pitchFamily="34" charset="0"/>
                        <a:ea typeface="Times New Roman" panose="02020603050405020304" pitchFamily="18" charset="0"/>
                        <a:cs typeface="Segoe UI" panose="020B0502040204020203" pitchFamily="34" charset="0"/>
                      </a:endParaRPr>
                    </a:p>
                  </a:txBody>
                  <a:tcPr marL="6350" marR="6350" marT="0" marB="0" anchor="ctr"/>
                </a:tc>
                <a:tc>
                  <a:txBody>
                    <a:bodyPr/>
                    <a:lstStyle/>
                    <a:p>
                      <a:pPr>
                        <a:lnSpc>
                          <a:spcPct val="112000"/>
                        </a:lnSpc>
                        <a:spcAft>
                          <a:spcPts val="800"/>
                        </a:spcAft>
                      </a:pPr>
                      <a:r>
                        <a:rPr lang="tr-TR" sz="1600">
                          <a:effectLst/>
                          <a:latin typeface="Segoe UI" panose="020B0502040204020203" pitchFamily="34" charset="0"/>
                          <a:cs typeface="Segoe UI" panose="020B0502040204020203" pitchFamily="34" charset="0"/>
                        </a:rPr>
                        <a:t>Yeterince çalışırsam bu dersten geçebilirim. </a:t>
                      </a:r>
                      <a:endParaRPr lang="en-GB" sz="1600">
                        <a:effectLst/>
                        <a:latin typeface="Segoe UI" panose="020B0502040204020203" pitchFamily="34" charset="0"/>
                        <a:ea typeface="Times New Roman" panose="02020603050405020304" pitchFamily="18" charset="0"/>
                        <a:cs typeface="Segoe UI" panose="020B0502040204020203" pitchFamily="34" charset="0"/>
                      </a:endParaRPr>
                    </a:p>
                  </a:txBody>
                  <a:tcPr marL="6350" marR="6350" marT="0" marB="0" anchor="ctr"/>
                </a:tc>
                <a:extLst>
                  <a:ext uri="{0D108BD9-81ED-4DB2-BD59-A6C34878D82A}">
                    <a16:rowId xmlns:a16="http://schemas.microsoft.com/office/drawing/2014/main" val="444475896"/>
                  </a:ext>
                </a:extLst>
              </a:tr>
              <a:tr h="647186">
                <a:tc>
                  <a:txBody>
                    <a:bodyPr/>
                    <a:lstStyle/>
                    <a:p>
                      <a:pPr>
                        <a:lnSpc>
                          <a:spcPct val="112000"/>
                        </a:lnSpc>
                        <a:spcAft>
                          <a:spcPts val="800"/>
                        </a:spcAft>
                      </a:pPr>
                      <a:r>
                        <a:rPr lang="tr-TR" sz="1600" dirty="0">
                          <a:effectLst/>
                          <a:latin typeface="Segoe UI" panose="020B0502040204020203" pitchFamily="34" charset="0"/>
                          <a:cs typeface="Segoe UI" panose="020B0502040204020203" pitchFamily="34" charset="0"/>
                        </a:rPr>
                        <a:t>Bu konuyu öğrenmem çok zor. </a:t>
                      </a:r>
                      <a:endParaRPr lang="en-GB" sz="1600" dirty="0">
                        <a:effectLst/>
                        <a:latin typeface="Segoe UI" panose="020B0502040204020203" pitchFamily="34" charset="0"/>
                        <a:ea typeface="Times New Roman" panose="02020603050405020304" pitchFamily="18" charset="0"/>
                        <a:cs typeface="Segoe UI" panose="020B0502040204020203" pitchFamily="34" charset="0"/>
                      </a:endParaRPr>
                    </a:p>
                  </a:txBody>
                  <a:tcPr marL="6350" marR="6350" marT="0" marB="0" anchor="ctr"/>
                </a:tc>
                <a:tc>
                  <a:txBody>
                    <a:bodyPr/>
                    <a:lstStyle/>
                    <a:p>
                      <a:pPr>
                        <a:lnSpc>
                          <a:spcPct val="112000"/>
                        </a:lnSpc>
                        <a:spcAft>
                          <a:spcPts val="800"/>
                        </a:spcAft>
                      </a:pPr>
                      <a:r>
                        <a:rPr lang="tr-TR" sz="1600">
                          <a:effectLst/>
                          <a:latin typeface="Segoe UI" panose="020B0502040204020203" pitchFamily="34" charset="0"/>
                          <a:cs typeface="Segoe UI" panose="020B0502040204020203" pitchFamily="34" charset="0"/>
                        </a:rPr>
                        <a:t>Bu konuyu öğrenirken zorlanıyorum ancak biraz daha okuma yaparsam daha kolay öğrenebilirim. </a:t>
                      </a:r>
                      <a:endParaRPr lang="en-GB" sz="1600">
                        <a:effectLst/>
                        <a:latin typeface="Segoe UI" panose="020B0502040204020203" pitchFamily="34" charset="0"/>
                        <a:ea typeface="Times New Roman" panose="02020603050405020304" pitchFamily="18" charset="0"/>
                        <a:cs typeface="Segoe UI" panose="020B0502040204020203" pitchFamily="34" charset="0"/>
                      </a:endParaRPr>
                    </a:p>
                  </a:txBody>
                  <a:tcPr marL="6350" marR="6350" marT="0" marB="0" anchor="ctr"/>
                </a:tc>
                <a:extLst>
                  <a:ext uri="{0D108BD9-81ED-4DB2-BD59-A6C34878D82A}">
                    <a16:rowId xmlns:a16="http://schemas.microsoft.com/office/drawing/2014/main" val="1464750148"/>
                  </a:ext>
                </a:extLst>
              </a:tr>
              <a:tr h="647186">
                <a:tc>
                  <a:txBody>
                    <a:bodyPr/>
                    <a:lstStyle/>
                    <a:p>
                      <a:pPr>
                        <a:lnSpc>
                          <a:spcPct val="112000"/>
                        </a:lnSpc>
                        <a:spcAft>
                          <a:spcPts val="800"/>
                        </a:spcAft>
                      </a:pPr>
                      <a:r>
                        <a:rPr lang="tr-TR" sz="1600">
                          <a:effectLst/>
                          <a:latin typeface="Segoe UI" panose="020B0502040204020203" pitchFamily="34" charset="0"/>
                          <a:cs typeface="Segoe UI" panose="020B0502040204020203" pitchFamily="34" charset="0"/>
                        </a:rPr>
                        <a:t>Yalnız kalmaya mahkûmum. </a:t>
                      </a:r>
                      <a:endParaRPr lang="en-GB" sz="1600">
                        <a:effectLst/>
                        <a:latin typeface="Segoe UI" panose="020B0502040204020203" pitchFamily="34" charset="0"/>
                        <a:ea typeface="Times New Roman" panose="02020603050405020304" pitchFamily="18" charset="0"/>
                        <a:cs typeface="Segoe UI" panose="020B0502040204020203" pitchFamily="34" charset="0"/>
                      </a:endParaRPr>
                    </a:p>
                  </a:txBody>
                  <a:tcPr marL="6350" marR="6350" marT="0" marB="0" anchor="ctr"/>
                </a:tc>
                <a:tc>
                  <a:txBody>
                    <a:bodyPr/>
                    <a:lstStyle/>
                    <a:p>
                      <a:pPr>
                        <a:lnSpc>
                          <a:spcPct val="112000"/>
                        </a:lnSpc>
                        <a:spcAft>
                          <a:spcPts val="800"/>
                        </a:spcAft>
                      </a:pPr>
                      <a:r>
                        <a:rPr lang="tr-TR" sz="1600">
                          <a:effectLst/>
                          <a:latin typeface="Segoe UI" panose="020B0502040204020203" pitchFamily="34" charset="0"/>
                          <a:cs typeface="Segoe UI" panose="020B0502040204020203" pitchFamily="34" charset="0"/>
                        </a:rPr>
                        <a:t>İnsanların beni aramaması yalnız olduğum anlamına gelmez. İstediğim zaman aradığım arkadaşlarım var. </a:t>
                      </a:r>
                      <a:endParaRPr lang="en-GB" sz="1600">
                        <a:effectLst/>
                        <a:latin typeface="Segoe UI" panose="020B0502040204020203" pitchFamily="34" charset="0"/>
                        <a:ea typeface="Times New Roman" panose="02020603050405020304" pitchFamily="18" charset="0"/>
                        <a:cs typeface="Segoe UI" panose="020B0502040204020203" pitchFamily="34" charset="0"/>
                      </a:endParaRPr>
                    </a:p>
                  </a:txBody>
                  <a:tcPr marL="6350" marR="6350" marT="0" marB="0" anchor="ctr"/>
                </a:tc>
                <a:extLst>
                  <a:ext uri="{0D108BD9-81ED-4DB2-BD59-A6C34878D82A}">
                    <a16:rowId xmlns:a16="http://schemas.microsoft.com/office/drawing/2014/main" val="2486950498"/>
                  </a:ext>
                </a:extLst>
              </a:tr>
              <a:tr h="647186">
                <a:tc>
                  <a:txBody>
                    <a:bodyPr/>
                    <a:lstStyle/>
                    <a:p>
                      <a:pPr>
                        <a:lnSpc>
                          <a:spcPct val="112000"/>
                        </a:lnSpc>
                        <a:spcAft>
                          <a:spcPts val="800"/>
                        </a:spcAft>
                      </a:pPr>
                      <a:r>
                        <a:rPr lang="tr-TR" sz="1600">
                          <a:effectLst/>
                          <a:latin typeface="Segoe UI" panose="020B0502040204020203" pitchFamily="34" charset="0"/>
                          <a:cs typeface="Segoe UI" panose="020B0502040204020203" pitchFamily="34" charset="0"/>
                        </a:rPr>
                        <a:t>Çocukluğum hep mutsuz geçti, bundan sonra da mutsuz olacağım. </a:t>
                      </a:r>
                      <a:endParaRPr lang="en-GB" sz="1600">
                        <a:effectLst/>
                        <a:latin typeface="Segoe UI" panose="020B0502040204020203" pitchFamily="34" charset="0"/>
                        <a:ea typeface="Times New Roman" panose="02020603050405020304" pitchFamily="18" charset="0"/>
                        <a:cs typeface="Segoe UI" panose="020B0502040204020203" pitchFamily="34" charset="0"/>
                      </a:endParaRPr>
                    </a:p>
                  </a:txBody>
                  <a:tcPr marL="6350" marR="6350" marT="0" marB="0" anchor="ctr"/>
                </a:tc>
                <a:tc>
                  <a:txBody>
                    <a:bodyPr/>
                    <a:lstStyle/>
                    <a:p>
                      <a:pPr>
                        <a:lnSpc>
                          <a:spcPct val="112000"/>
                        </a:lnSpc>
                        <a:spcAft>
                          <a:spcPts val="800"/>
                        </a:spcAft>
                      </a:pPr>
                      <a:r>
                        <a:rPr lang="tr-TR" sz="1600">
                          <a:effectLst/>
                          <a:latin typeface="Segoe UI" panose="020B0502040204020203" pitchFamily="34" charset="0"/>
                          <a:cs typeface="Segoe UI" panose="020B0502040204020203" pitchFamily="34" charset="0"/>
                        </a:rPr>
                        <a:t>Çocukluğum mutsuz geçti ancak bu, bundan sonraki hayatımın mutsuz geçeceğini göstermez. </a:t>
                      </a:r>
                      <a:endParaRPr lang="en-GB" sz="1600">
                        <a:effectLst/>
                        <a:latin typeface="Segoe UI" panose="020B0502040204020203" pitchFamily="34" charset="0"/>
                        <a:ea typeface="Times New Roman" panose="02020603050405020304" pitchFamily="18" charset="0"/>
                        <a:cs typeface="Segoe UI" panose="020B0502040204020203" pitchFamily="34" charset="0"/>
                      </a:endParaRPr>
                    </a:p>
                  </a:txBody>
                  <a:tcPr marL="6350" marR="6350" marT="0" marB="0" anchor="ctr"/>
                </a:tc>
                <a:extLst>
                  <a:ext uri="{0D108BD9-81ED-4DB2-BD59-A6C34878D82A}">
                    <a16:rowId xmlns:a16="http://schemas.microsoft.com/office/drawing/2014/main" val="1879671024"/>
                  </a:ext>
                </a:extLst>
              </a:tr>
              <a:tr h="647186">
                <a:tc>
                  <a:txBody>
                    <a:bodyPr/>
                    <a:lstStyle/>
                    <a:p>
                      <a:pPr>
                        <a:lnSpc>
                          <a:spcPct val="112000"/>
                        </a:lnSpc>
                        <a:spcAft>
                          <a:spcPts val="800"/>
                        </a:spcAft>
                      </a:pPr>
                      <a:r>
                        <a:rPr lang="tr-TR" sz="1600">
                          <a:effectLst/>
                          <a:latin typeface="Segoe UI" panose="020B0502040204020203" pitchFamily="34" charset="0"/>
                          <a:cs typeface="Segoe UI" panose="020B0502040204020203" pitchFamily="34" charset="0"/>
                        </a:rPr>
                        <a:t>Yeteneksizim.</a:t>
                      </a:r>
                      <a:endParaRPr lang="en-GB" sz="1600">
                        <a:effectLst/>
                        <a:latin typeface="Segoe UI" panose="020B0502040204020203" pitchFamily="34" charset="0"/>
                        <a:ea typeface="Times New Roman" panose="02020603050405020304" pitchFamily="18" charset="0"/>
                        <a:cs typeface="Segoe UI" panose="020B0502040204020203" pitchFamily="34" charset="0"/>
                      </a:endParaRPr>
                    </a:p>
                  </a:txBody>
                  <a:tcPr marL="6350" marR="6350" marT="0" marB="0" anchor="ctr"/>
                </a:tc>
                <a:tc>
                  <a:txBody>
                    <a:bodyPr/>
                    <a:lstStyle/>
                    <a:p>
                      <a:pPr>
                        <a:lnSpc>
                          <a:spcPct val="112000"/>
                        </a:lnSpc>
                        <a:spcAft>
                          <a:spcPts val="800"/>
                        </a:spcAft>
                      </a:pPr>
                      <a:r>
                        <a:rPr lang="tr-TR" sz="1600">
                          <a:effectLst/>
                          <a:latin typeface="Segoe UI" panose="020B0502040204020203" pitchFamily="34" charset="0"/>
                          <a:cs typeface="Segoe UI" panose="020B0502040204020203" pitchFamily="34" charset="0"/>
                        </a:rPr>
                        <a:t>Bu işi yapamamak yeteneksiz olduğum anlamına gelmez. Benim de yeteneklerimin olduğu bazı alanlar var. </a:t>
                      </a:r>
                      <a:endParaRPr lang="en-GB" sz="1600">
                        <a:effectLst/>
                        <a:latin typeface="Segoe UI" panose="020B0502040204020203" pitchFamily="34" charset="0"/>
                        <a:ea typeface="Times New Roman" panose="02020603050405020304" pitchFamily="18" charset="0"/>
                        <a:cs typeface="Segoe UI" panose="020B0502040204020203" pitchFamily="34" charset="0"/>
                      </a:endParaRPr>
                    </a:p>
                  </a:txBody>
                  <a:tcPr marL="6350" marR="6350" marT="0" marB="0" anchor="ctr"/>
                </a:tc>
                <a:extLst>
                  <a:ext uri="{0D108BD9-81ED-4DB2-BD59-A6C34878D82A}">
                    <a16:rowId xmlns:a16="http://schemas.microsoft.com/office/drawing/2014/main" val="2212455401"/>
                  </a:ext>
                </a:extLst>
              </a:tr>
              <a:tr h="647186">
                <a:tc>
                  <a:txBody>
                    <a:bodyPr/>
                    <a:lstStyle/>
                    <a:p>
                      <a:pPr>
                        <a:lnSpc>
                          <a:spcPct val="112000"/>
                        </a:lnSpc>
                        <a:spcAft>
                          <a:spcPts val="800"/>
                        </a:spcAft>
                      </a:pPr>
                      <a:r>
                        <a:rPr lang="tr-TR" sz="1600">
                          <a:effectLst/>
                          <a:latin typeface="Segoe UI" panose="020B0502040204020203" pitchFamily="34" charset="0"/>
                          <a:cs typeface="Segoe UI" panose="020B0502040204020203" pitchFamily="34" charset="0"/>
                        </a:rPr>
                        <a:t>Hiçbir şeyi başaramıyorum. </a:t>
                      </a:r>
                      <a:endParaRPr lang="en-GB" sz="1600">
                        <a:effectLst/>
                        <a:latin typeface="Segoe UI" panose="020B0502040204020203" pitchFamily="34" charset="0"/>
                        <a:ea typeface="Times New Roman" panose="02020603050405020304" pitchFamily="18" charset="0"/>
                        <a:cs typeface="Segoe UI" panose="020B0502040204020203" pitchFamily="34" charset="0"/>
                      </a:endParaRPr>
                    </a:p>
                  </a:txBody>
                  <a:tcPr marL="6350" marR="6350" marT="0" marB="0" anchor="ctr"/>
                </a:tc>
                <a:tc>
                  <a:txBody>
                    <a:bodyPr/>
                    <a:lstStyle/>
                    <a:p>
                      <a:pPr>
                        <a:lnSpc>
                          <a:spcPct val="112000"/>
                        </a:lnSpc>
                        <a:spcAft>
                          <a:spcPts val="800"/>
                        </a:spcAft>
                      </a:pPr>
                      <a:r>
                        <a:rPr lang="tr-TR" sz="1600" dirty="0">
                          <a:effectLst/>
                          <a:latin typeface="Segoe UI" panose="020B0502040204020203" pitchFamily="34" charset="0"/>
                          <a:cs typeface="Segoe UI" panose="020B0502040204020203" pitchFamily="34" charset="0"/>
                        </a:rPr>
                        <a:t>Bazı işlerde başarısız olabilirim çünkü her konuda başarılı olmam söz konusu olamaz. </a:t>
                      </a:r>
                      <a:endParaRPr lang="en-GB" sz="1600" dirty="0">
                        <a:effectLst/>
                        <a:latin typeface="Segoe UI" panose="020B0502040204020203" pitchFamily="34" charset="0"/>
                        <a:ea typeface="Times New Roman" panose="02020603050405020304" pitchFamily="18" charset="0"/>
                        <a:cs typeface="Segoe UI" panose="020B0502040204020203" pitchFamily="34" charset="0"/>
                      </a:endParaRPr>
                    </a:p>
                  </a:txBody>
                  <a:tcPr marL="6350" marR="6350" marT="0" marB="0" anchor="ctr"/>
                </a:tc>
                <a:extLst>
                  <a:ext uri="{0D108BD9-81ED-4DB2-BD59-A6C34878D82A}">
                    <a16:rowId xmlns:a16="http://schemas.microsoft.com/office/drawing/2014/main" val="3677752194"/>
                  </a:ext>
                </a:extLst>
              </a:tr>
            </a:tbl>
          </a:graphicData>
        </a:graphic>
      </p:graphicFrame>
      <p:sp>
        <p:nvSpPr>
          <p:cNvPr id="2" name="Slide Number Placeholder 1">
            <a:extLst>
              <a:ext uri="{FF2B5EF4-FFF2-40B4-BE49-F238E27FC236}">
                <a16:creationId xmlns:a16="http://schemas.microsoft.com/office/drawing/2014/main" id="{23B24101-FEAA-5A1C-EB56-C5A0CF4B6C4C}"/>
              </a:ext>
            </a:extLst>
          </p:cNvPr>
          <p:cNvSpPr>
            <a:spLocks noGrp="1"/>
          </p:cNvSpPr>
          <p:nvPr>
            <p:ph type="sldNum" sz="quarter" idx="12"/>
          </p:nvPr>
        </p:nvSpPr>
        <p:spPr/>
        <p:txBody>
          <a:bodyPr/>
          <a:lstStyle/>
          <a:p>
            <a:fld id="{0BE68271-D1D7-4240-9CAF-7A57D75CD8A1}" type="slidenum">
              <a:rPr lang="en-US" smtClean="0"/>
              <a:t>18</a:t>
            </a:fld>
            <a:endParaRPr lang="en-US"/>
          </a:p>
        </p:txBody>
      </p:sp>
    </p:spTree>
    <p:extLst>
      <p:ext uri="{BB962C8B-B14F-4D97-AF65-F5344CB8AC3E}">
        <p14:creationId xmlns:p14="http://schemas.microsoft.com/office/powerpoint/2010/main" val="168423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BF6158-857C-1445-9927-75C73CCC64FF}"/>
              </a:ext>
            </a:extLst>
          </p:cNvPr>
          <p:cNvSpPr>
            <a:spLocks noGrp="1"/>
          </p:cNvSpPr>
          <p:nvPr>
            <p:ph sz="half" idx="2"/>
          </p:nvPr>
        </p:nvSpPr>
        <p:spPr>
          <a:xfrm>
            <a:off x="839788" y="1681163"/>
            <a:ext cx="5930467" cy="4508500"/>
          </a:xfrm>
        </p:spPr>
        <p:txBody>
          <a:bodyPr>
            <a:normAutofit/>
          </a:bodyPr>
          <a:lstStyle/>
          <a:p>
            <a:pPr algn="just"/>
            <a:r>
              <a:rPr lang="tr-TR" sz="2400" b="1" dirty="0">
                <a:latin typeface="Segoe UI" panose="020B0502040204020203" pitchFamily="34" charset="0"/>
                <a:cs typeface="Segoe UI" panose="020B0502040204020203" pitchFamily="34" charset="0"/>
              </a:rPr>
              <a:t>Ara inançlar</a:t>
            </a:r>
            <a:r>
              <a:rPr lang="tr-TR" sz="2400" dirty="0">
                <a:latin typeface="Segoe UI" panose="020B0502040204020203" pitchFamily="34" charset="0"/>
                <a:cs typeface="Segoe UI" panose="020B0502040204020203" pitchFamily="34" charset="0"/>
              </a:rPr>
              <a:t>: Otomatik düşüncelerin hemen altında yer alır ve kişinin dile getirmemekle birlikte inanmakta olduğu inançları, kuralları ve varsayımları içerir. </a:t>
            </a:r>
          </a:p>
          <a:p>
            <a:pPr algn="just"/>
            <a:r>
              <a:rPr lang="tr-TR" sz="2400" dirty="0">
                <a:latin typeface="Segoe UI" panose="020B0502040204020203" pitchFamily="34" charset="0"/>
                <a:cs typeface="Segoe UI" panose="020B0502040204020203" pitchFamily="34" charset="0"/>
              </a:rPr>
              <a:t>Ara inançlar; bireyin kendisi, dünyası ve geleceği ile ilgili kurallar, olması gerekenler, emirler ve şartlı </a:t>
            </a:r>
            <a:r>
              <a:rPr lang="tr-TR" sz="2400" dirty="0" err="1">
                <a:latin typeface="Segoe UI" panose="020B0502040204020203" pitchFamily="34" charset="0"/>
                <a:cs typeface="Segoe UI" panose="020B0502040204020203" pitchFamily="34" charset="0"/>
              </a:rPr>
              <a:t>sayıltılar</a:t>
            </a:r>
            <a:r>
              <a:rPr lang="tr-TR" sz="2400" dirty="0">
                <a:latin typeface="Segoe UI" panose="020B0502040204020203" pitchFamily="34" charset="0"/>
                <a:cs typeface="Segoe UI" panose="020B0502040204020203" pitchFamily="34" charset="0"/>
              </a:rPr>
              <a:t> şeklindeki mutlak bileşenlerdir. </a:t>
            </a:r>
          </a:p>
          <a:p>
            <a:pPr algn="just"/>
            <a:r>
              <a:rPr lang="tr-TR" sz="2400" dirty="0">
                <a:latin typeface="Segoe UI" panose="020B0502040204020203" pitchFamily="34" charset="0"/>
                <a:cs typeface="Segoe UI" panose="020B0502040204020203" pitchFamily="34" charset="0"/>
              </a:rPr>
              <a:t>Otomatik düşüncelerde olduğu gibi ara inançların da olumlu ve olumsuzları vardır. </a:t>
            </a:r>
          </a:p>
        </p:txBody>
      </p:sp>
      <p:pic>
        <p:nvPicPr>
          <p:cNvPr id="8" name="İçerik Yer Tutucusu 6"/>
          <p:cNvPicPr>
            <a:picLocks noGrp="1"/>
          </p:cNvPicPr>
          <p:nvPr>
            <p:ph sz="quarter" idx="4"/>
          </p:nvPr>
        </p:nvPicPr>
        <p:blipFill rotWithShape="1">
          <a:blip r:embed="rId2"/>
          <a:srcRect l="15863" t="13969" r="16837" b="10702"/>
          <a:stretch/>
        </p:blipFill>
        <p:spPr bwMode="auto">
          <a:xfrm>
            <a:off x="6871854" y="1616365"/>
            <a:ext cx="4483533" cy="4361894"/>
          </a:xfrm>
          <a:prstGeom prst="rect">
            <a:avLst/>
          </a:prstGeom>
          <a:ln w="3175">
            <a:solidFill>
              <a:schemeClr val="tx1"/>
            </a:solidFill>
          </a:ln>
          <a:extLst>
            <a:ext uri="{53640926-AAD7-44D8-BBD7-CCE9431645EC}">
              <a14:shadowObscured xmlns:a14="http://schemas.microsoft.com/office/drawing/2010/main"/>
            </a:ext>
          </a:extLst>
        </p:spPr>
      </p:pic>
      <p:sp>
        <p:nvSpPr>
          <p:cNvPr id="2" name="Slide Number Placeholder 1">
            <a:extLst>
              <a:ext uri="{FF2B5EF4-FFF2-40B4-BE49-F238E27FC236}">
                <a16:creationId xmlns:a16="http://schemas.microsoft.com/office/drawing/2014/main" id="{227A6672-CA99-BC9B-57AC-F208388AE358}"/>
              </a:ext>
            </a:extLst>
          </p:cNvPr>
          <p:cNvSpPr>
            <a:spLocks noGrp="1"/>
          </p:cNvSpPr>
          <p:nvPr>
            <p:ph type="sldNum" sz="quarter" idx="12"/>
          </p:nvPr>
        </p:nvSpPr>
        <p:spPr/>
        <p:txBody>
          <a:bodyPr/>
          <a:lstStyle/>
          <a:p>
            <a:fld id="{0BE68271-D1D7-4240-9CAF-7A57D75CD8A1}" type="slidenum">
              <a:rPr lang="en-US" smtClean="0"/>
              <a:t>19</a:t>
            </a:fld>
            <a:endParaRPr lang="en-US"/>
          </a:p>
        </p:txBody>
      </p:sp>
    </p:spTree>
    <p:extLst>
      <p:ext uri="{BB962C8B-B14F-4D97-AF65-F5344CB8AC3E}">
        <p14:creationId xmlns:p14="http://schemas.microsoft.com/office/powerpoint/2010/main" val="1085614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43255-1694-60FF-C4F1-4575B29F03DB}"/>
              </a:ext>
            </a:extLst>
          </p:cNvPr>
          <p:cNvSpPr>
            <a:spLocks noGrp="1"/>
          </p:cNvSpPr>
          <p:nvPr>
            <p:ph type="title"/>
          </p:nvPr>
        </p:nvSpPr>
        <p:spPr>
          <a:xfrm>
            <a:off x="838200" y="938399"/>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SUNUM PLANI</a:t>
            </a:r>
          </a:p>
        </p:txBody>
      </p:sp>
      <p:sp>
        <p:nvSpPr>
          <p:cNvPr id="3" name="Content Placeholder 2">
            <a:extLst>
              <a:ext uri="{FF2B5EF4-FFF2-40B4-BE49-F238E27FC236}">
                <a16:creationId xmlns:a16="http://schemas.microsoft.com/office/drawing/2014/main" id="{DEB7B2B5-600D-E25C-A419-B7CB973C982D}"/>
              </a:ext>
            </a:extLst>
          </p:cNvPr>
          <p:cNvSpPr>
            <a:spLocks noGrp="1"/>
          </p:cNvSpPr>
          <p:nvPr>
            <p:ph idx="1"/>
          </p:nvPr>
        </p:nvSpPr>
        <p:spPr>
          <a:xfrm>
            <a:off x="838200" y="1847137"/>
            <a:ext cx="10515600" cy="3671248"/>
          </a:xfrm>
        </p:spPr>
        <p:txBody>
          <a:bodyPr>
            <a:noAutofit/>
          </a:bodyPr>
          <a:lstStyle/>
          <a:p>
            <a:pPr marL="0" indent="0" algn="just">
              <a:buNone/>
            </a:pPr>
            <a:r>
              <a:rPr lang="tr-TR" sz="2000" dirty="0">
                <a:latin typeface="Segoe UI" panose="020B0502040204020203" pitchFamily="34" charset="0"/>
                <a:cs typeface="Segoe UI" panose="020B0502040204020203" pitchFamily="34" charset="0"/>
              </a:rPr>
              <a:t>Kuramdan Uygulamaya	</a:t>
            </a:r>
          </a:p>
          <a:p>
            <a:pPr marL="0" indent="0" algn="just">
              <a:buNone/>
            </a:pPr>
            <a:r>
              <a:rPr lang="tr-TR" sz="2000" dirty="0">
                <a:latin typeface="Segoe UI" panose="020B0502040204020203" pitchFamily="34" charset="0"/>
                <a:cs typeface="Segoe UI" panose="020B0502040204020203" pitchFamily="34" charset="0"/>
              </a:rPr>
              <a:t>Sosyal Hizmet Alanında Kullanılan Öncelikli Kuramlar</a:t>
            </a:r>
          </a:p>
          <a:p>
            <a:pPr marL="0" indent="0" algn="just">
              <a:buNone/>
            </a:pPr>
            <a:r>
              <a:rPr lang="tr-TR" sz="2000" dirty="0">
                <a:latin typeface="Segoe UI" panose="020B0502040204020203" pitchFamily="34" charset="0"/>
                <a:cs typeface="Segoe UI" panose="020B0502040204020203" pitchFamily="34" charset="0"/>
              </a:rPr>
              <a:t>Genel Sistem </a:t>
            </a:r>
            <a:r>
              <a:rPr lang="en-US" sz="2000" dirty="0">
                <a:latin typeface="Segoe UI" panose="020B0502040204020203" pitchFamily="34" charset="0"/>
                <a:cs typeface="Segoe UI" panose="020B0502040204020203" pitchFamily="34" charset="0"/>
              </a:rPr>
              <a:t>v</a:t>
            </a:r>
            <a:r>
              <a:rPr lang="tr-TR" sz="2000" dirty="0">
                <a:latin typeface="Segoe UI" panose="020B0502040204020203" pitchFamily="34" charset="0"/>
                <a:cs typeface="Segoe UI" panose="020B0502040204020203" pitchFamily="34" charset="0"/>
              </a:rPr>
              <a:t>e Ekolojik Sistem Kuramı </a:t>
            </a:r>
            <a:r>
              <a:rPr lang="en-US" sz="2000" dirty="0">
                <a:latin typeface="Segoe UI" panose="020B0502040204020203" pitchFamily="34" charset="0"/>
                <a:cs typeface="Segoe UI" panose="020B0502040204020203" pitchFamily="34" charset="0"/>
              </a:rPr>
              <a:t>v</a:t>
            </a:r>
            <a:r>
              <a:rPr lang="tr-TR" sz="2000" dirty="0">
                <a:latin typeface="Segoe UI" panose="020B0502040204020203" pitchFamily="34" charset="0"/>
                <a:cs typeface="Segoe UI" panose="020B0502040204020203" pitchFamily="34" charset="0"/>
              </a:rPr>
              <a:t>e Uygulamaya Yansıması</a:t>
            </a:r>
          </a:p>
          <a:p>
            <a:pPr marL="0" indent="0" algn="just">
              <a:buNone/>
            </a:pPr>
            <a:r>
              <a:rPr lang="tr-TR" sz="2000" dirty="0">
                <a:latin typeface="Segoe UI" panose="020B0502040204020203" pitchFamily="34" charset="0"/>
                <a:cs typeface="Segoe UI" panose="020B0502040204020203" pitchFamily="34" charset="0"/>
              </a:rPr>
              <a:t>Güçlendirme Kuramı </a:t>
            </a:r>
            <a:r>
              <a:rPr lang="en-US" sz="2000" dirty="0">
                <a:latin typeface="Segoe UI" panose="020B0502040204020203" pitchFamily="34" charset="0"/>
                <a:cs typeface="Segoe UI" panose="020B0502040204020203" pitchFamily="34" charset="0"/>
              </a:rPr>
              <a:t>v</a:t>
            </a:r>
            <a:r>
              <a:rPr lang="tr-TR" sz="2000" dirty="0">
                <a:latin typeface="Segoe UI" panose="020B0502040204020203" pitchFamily="34" charset="0"/>
                <a:cs typeface="Segoe UI" panose="020B0502040204020203" pitchFamily="34" charset="0"/>
              </a:rPr>
              <a:t>e Uygulamaya Yansıması</a:t>
            </a:r>
          </a:p>
          <a:p>
            <a:pPr marL="0" indent="0" algn="just">
              <a:buNone/>
            </a:pPr>
            <a:r>
              <a:rPr lang="tr-TR" sz="2000" dirty="0">
                <a:latin typeface="Segoe UI" panose="020B0502040204020203" pitchFamily="34" charset="0"/>
                <a:cs typeface="Segoe UI" panose="020B0502040204020203" pitchFamily="34" charset="0"/>
              </a:rPr>
              <a:t>Bilişsel Davranışçı Kuram </a:t>
            </a:r>
            <a:r>
              <a:rPr lang="en-US" sz="2000" dirty="0">
                <a:latin typeface="Segoe UI" panose="020B0502040204020203" pitchFamily="34" charset="0"/>
                <a:cs typeface="Segoe UI" panose="020B0502040204020203" pitchFamily="34" charset="0"/>
              </a:rPr>
              <a:t>v</a:t>
            </a:r>
            <a:r>
              <a:rPr lang="tr-TR" sz="2000" dirty="0">
                <a:latin typeface="Segoe UI" panose="020B0502040204020203" pitchFamily="34" charset="0"/>
                <a:cs typeface="Segoe UI" panose="020B0502040204020203" pitchFamily="34" charset="0"/>
              </a:rPr>
              <a:t>e Uygulamalar</a:t>
            </a:r>
          </a:p>
          <a:p>
            <a:pPr marL="0" indent="0" algn="just">
              <a:buNone/>
            </a:pPr>
            <a:r>
              <a:rPr lang="sv-SE" sz="2000" dirty="0">
                <a:latin typeface="Segoe UI" panose="020B0502040204020203" pitchFamily="34" charset="0"/>
                <a:cs typeface="Segoe UI" panose="020B0502040204020203" pitchFamily="34" charset="0"/>
              </a:rPr>
              <a:t>Bilişsel Davranışçı Uygulamada Kullanılan Teknikler</a:t>
            </a:r>
            <a:endParaRPr lang="tr-TR" sz="2000" dirty="0">
              <a:latin typeface="Segoe UI" panose="020B0502040204020203" pitchFamily="34" charset="0"/>
              <a:cs typeface="Segoe UI" panose="020B0502040204020203" pitchFamily="34" charset="0"/>
            </a:endParaRPr>
          </a:p>
          <a:p>
            <a:pPr marL="0" indent="0" algn="just">
              <a:buNone/>
            </a:pPr>
            <a:r>
              <a:rPr lang="sv-SE" sz="2000" dirty="0">
                <a:latin typeface="Segoe UI" panose="020B0502040204020203" pitchFamily="34" charset="0"/>
                <a:cs typeface="Segoe UI" panose="020B0502040204020203" pitchFamily="34" charset="0"/>
              </a:rPr>
              <a:t>Bilişsel Davranışçı</a:t>
            </a:r>
            <a:r>
              <a:rPr lang="tr-TR" sz="2000" dirty="0">
                <a:latin typeface="Segoe UI" panose="020B0502040204020203" pitchFamily="34" charset="0"/>
                <a:cs typeface="Segoe UI" panose="020B0502040204020203" pitchFamily="34" charset="0"/>
              </a:rPr>
              <a:t> Kuramın Uygulamaya Yansıması</a:t>
            </a:r>
          </a:p>
          <a:p>
            <a:pPr marL="0" indent="0" algn="just">
              <a:buNone/>
            </a:pPr>
            <a:r>
              <a:rPr lang="tr-TR" sz="2000" dirty="0">
                <a:latin typeface="Segoe UI" panose="020B0502040204020203" pitchFamily="34" charset="0"/>
                <a:cs typeface="Segoe UI" panose="020B0502040204020203" pitchFamily="34" charset="0"/>
              </a:rPr>
              <a:t>Psikodinamik Kuram </a:t>
            </a:r>
            <a:r>
              <a:rPr lang="en-US" sz="2000" dirty="0">
                <a:latin typeface="Segoe UI" panose="020B0502040204020203" pitchFamily="34" charset="0"/>
                <a:cs typeface="Segoe UI" panose="020B0502040204020203" pitchFamily="34" charset="0"/>
              </a:rPr>
              <a:t>v</a:t>
            </a:r>
            <a:r>
              <a:rPr lang="tr-TR" sz="2000" dirty="0">
                <a:latin typeface="Segoe UI" panose="020B0502040204020203" pitchFamily="34" charset="0"/>
                <a:cs typeface="Segoe UI" panose="020B0502040204020203" pitchFamily="34" charset="0"/>
              </a:rPr>
              <a:t>e Uygulamaya Yansıması</a:t>
            </a:r>
          </a:p>
          <a:p>
            <a:pPr marL="0" indent="0" algn="just">
              <a:buNone/>
            </a:pPr>
            <a:r>
              <a:rPr lang="tr-TR" sz="2000" dirty="0">
                <a:latin typeface="Segoe UI" panose="020B0502040204020203" pitchFamily="34" charset="0"/>
                <a:cs typeface="Segoe UI" panose="020B0502040204020203" pitchFamily="34" charset="0"/>
              </a:rPr>
              <a:t>Krize Müdahale Yaklaşımı </a:t>
            </a:r>
            <a:r>
              <a:rPr lang="en-US" sz="2000" dirty="0">
                <a:latin typeface="Segoe UI" panose="020B0502040204020203" pitchFamily="34" charset="0"/>
                <a:cs typeface="Segoe UI" panose="020B0502040204020203" pitchFamily="34" charset="0"/>
              </a:rPr>
              <a:t>v</a:t>
            </a:r>
            <a:r>
              <a:rPr lang="tr-TR" sz="2000" dirty="0">
                <a:latin typeface="Segoe UI" panose="020B0502040204020203" pitchFamily="34" charset="0"/>
                <a:cs typeface="Segoe UI" panose="020B0502040204020203" pitchFamily="34" charset="0"/>
              </a:rPr>
              <a:t>e Uygulamaya Yansıması</a:t>
            </a:r>
          </a:p>
          <a:p>
            <a:pPr marL="0" indent="0" algn="just">
              <a:buNone/>
            </a:pPr>
            <a:r>
              <a:rPr lang="tr-TR" sz="2000" dirty="0">
                <a:latin typeface="Segoe UI" panose="020B0502040204020203" pitchFamily="34" charset="0"/>
                <a:cs typeface="Segoe UI" panose="020B0502040204020203" pitchFamily="34" charset="0"/>
              </a:rPr>
              <a:t>Çözüm Odaklı Uygulama</a:t>
            </a:r>
          </a:p>
        </p:txBody>
      </p:sp>
      <p:sp>
        <p:nvSpPr>
          <p:cNvPr id="4" name="Slide Number Placeholder 3">
            <a:extLst>
              <a:ext uri="{FF2B5EF4-FFF2-40B4-BE49-F238E27FC236}">
                <a16:creationId xmlns:a16="http://schemas.microsoft.com/office/drawing/2014/main" id="{59BBCA7E-E057-636A-559D-1174697D6131}"/>
              </a:ext>
            </a:extLst>
          </p:cNvPr>
          <p:cNvSpPr>
            <a:spLocks noGrp="1"/>
          </p:cNvSpPr>
          <p:nvPr>
            <p:ph type="sldNum" sz="quarter" idx="12"/>
          </p:nvPr>
        </p:nvSpPr>
        <p:spPr/>
        <p:txBody>
          <a:bodyPr/>
          <a:lstStyle/>
          <a:p>
            <a:fld id="{0BE68271-D1D7-4240-9CAF-7A57D75CD8A1}" type="slidenum">
              <a:rPr lang="en-US" smtClean="0"/>
              <a:t>2</a:t>
            </a:fld>
            <a:endParaRPr lang="en-US"/>
          </a:p>
        </p:txBody>
      </p:sp>
    </p:spTree>
    <p:extLst>
      <p:ext uri="{BB962C8B-B14F-4D97-AF65-F5344CB8AC3E}">
        <p14:creationId xmlns:p14="http://schemas.microsoft.com/office/powerpoint/2010/main" val="2118272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BF6158-857C-1445-9927-75C73CCC64FF}"/>
              </a:ext>
            </a:extLst>
          </p:cNvPr>
          <p:cNvSpPr>
            <a:spLocks noGrp="1"/>
          </p:cNvSpPr>
          <p:nvPr>
            <p:ph sz="half" idx="2"/>
          </p:nvPr>
        </p:nvSpPr>
        <p:spPr>
          <a:xfrm>
            <a:off x="839788" y="1681163"/>
            <a:ext cx="5930467" cy="4508500"/>
          </a:xfrm>
        </p:spPr>
        <p:txBody>
          <a:bodyPr>
            <a:normAutofit fontScale="85000" lnSpcReduction="20000"/>
          </a:bodyPr>
          <a:lstStyle/>
          <a:p>
            <a:pPr algn="just"/>
            <a:r>
              <a:rPr lang="tr-TR" b="1" dirty="0">
                <a:latin typeface="Segoe UI" panose="020B0502040204020203" pitchFamily="34" charset="0"/>
                <a:cs typeface="Segoe UI" panose="020B0502040204020203" pitchFamily="34" charset="0"/>
              </a:rPr>
              <a:t>Temel inançlar</a:t>
            </a:r>
            <a:r>
              <a:rPr lang="tr-TR" dirty="0">
                <a:latin typeface="Segoe UI" panose="020B0502040204020203" pitchFamily="34" charset="0"/>
                <a:cs typeface="Segoe UI" panose="020B0502040204020203" pitchFamily="34" charset="0"/>
              </a:rPr>
              <a:t>: Bireylerin kendileri hakkında doğru olduğuna inandıkları en temel fikirlerdir. </a:t>
            </a:r>
          </a:p>
          <a:p>
            <a:pPr algn="just"/>
            <a:r>
              <a:rPr lang="tr-TR" dirty="0">
                <a:latin typeface="Segoe UI" panose="020B0502040204020203" pitchFamily="34" charset="0"/>
                <a:cs typeface="Segoe UI" panose="020B0502040204020203" pitchFamily="34" charset="0"/>
              </a:rPr>
              <a:t>Temel inançlar, sadece kendimiz hakkında değil aynı zamanda başkaları hakkında ya da genel olarak yaşam hakkında sahip olduğumuz fikirlerdir. </a:t>
            </a:r>
          </a:p>
          <a:p>
            <a:pPr algn="just"/>
            <a:r>
              <a:rPr lang="tr-TR" dirty="0">
                <a:latin typeface="Segoe UI" panose="020B0502040204020203" pitchFamily="34" charset="0"/>
                <a:cs typeface="Segoe UI" panose="020B0502040204020203" pitchFamily="34" charset="0"/>
              </a:rPr>
              <a:t>İlk deneyimlerle biçimlenen ve genellikle hiç sorgulanmamış algı ve fikirlerden oluşan, en derin zihinsel yapılar olarak nitelendirilmektedirler. </a:t>
            </a:r>
          </a:p>
          <a:p>
            <a:pPr algn="just"/>
            <a:r>
              <a:rPr lang="tr-TR" dirty="0">
                <a:latin typeface="Segoe UI" panose="020B0502040204020203" pitchFamily="34" charset="0"/>
                <a:cs typeface="Segoe UI" panose="020B0502040204020203" pitchFamily="34" charset="0"/>
              </a:rPr>
              <a:t>Çocukluk döneminden başlayarak anne-baba ve diğer kişilerle kurduğumuz etkileşimlerle gelişirler. </a:t>
            </a:r>
            <a:endParaRPr lang="tr-TR" sz="2400" dirty="0">
              <a:latin typeface="Segoe UI" panose="020B0502040204020203" pitchFamily="34" charset="0"/>
              <a:cs typeface="Segoe UI" panose="020B0502040204020203" pitchFamily="34" charset="0"/>
            </a:endParaRPr>
          </a:p>
        </p:txBody>
      </p:sp>
      <p:pic>
        <p:nvPicPr>
          <p:cNvPr id="8" name="İçerik Yer Tutucusu 6"/>
          <p:cNvPicPr>
            <a:picLocks noGrp="1"/>
          </p:cNvPicPr>
          <p:nvPr>
            <p:ph sz="quarter" idx="4"/>
          </p:nvPr>
        </p:nvPicPr>
        <p:blipFill rotWithShape="1">
          <a:blip r:embed="rId2"/>
          <a:srcRect l="15863" t="13969" r="16837" b="10702"/>
          <a:stretch/>
        </p:blipFill>
        <p:spPr bwMode="auto">
          <a:xfrm>
            <a:off x="6868679" y="1551051"/>
            <a:ext cx="4483533" cy="4361894"/>
          </a:xfrm>
          <a:prstGeom prst="rect">
            <a:avLst/>
          </a:prstGeom>
          <a:ln w="3175">
            <a:solidFill>
              <a:schemeClr val="tx1"/>
            </a:solidFill>
          </a:ln>
          <a:extLst>
            <a:ext uri="{53640926-AAD7-44D8-BBD7-CCE9431645EC}">
              <a14:shadowObscured xmlns:a14="http://schemas.microsoft.com/office/drawing/2010/main"/>
            </a:ext>
          </a:extLst>
        </p:spPr>
      </p:pic>
      <p:sp>
        <p:nvSpPr>
          <p:cNvPr id="2" name="Slide Number Placeholder 1">
            <a:extLst>
              <a:ext uri="{FF2B5EF4-FFF2-40B4-BE49-F238E27FC236}">
                <a16:creationId xmlns:a16="http://schemas.microsoft.com/office/drawing/2014/main" id="{8673D720-A30D-7900-BE89-1A6DEF1AF865}"/>
              </a:ext>
            </a:extLst>
          </p:cNvPr>
          <p:cNvSpPr>
            <a:spLocks noGrp="1"/>
          </p:cNvSpPr>
          <p:nvPr>
            <p:ph type="sldNum" sz="quarter" idx="12"/>
          </p:nvPr>
        </p:nvSpPr>
        <p:spPr/>
        <p:txBody>
          <a:bodyPr/>
          <a:lstStyle/>
          <a:p>
            <a:fld id="{0BE68271-D1D7-4240-9CAF-7A57D75CD8A1}" type="slidenum">
              <a:rPr lang="en-US" smtClean="0"/>
              <a:t>20</a:t>
            </a:fld>
            <a:endParaRPr lang="en-US"/>
          </a:p>
        </p:txBody>
      </p:sp>
    </p:spTree>
    <p:extLst>
      <p:ext uri="{BB962C8B-B14F-4D97-AF65-F5344CB8AC3E}">
        <p14:creationId xmlns:p14="http://schemas.microsoft.com/office/powerpoint/2010/main" val="2068444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1858505927"/>
              </p:ext>
            </p:extLst>
          </p:nvPr>
        </p:nvGraphicFramePr>
        <p:xfrm>
          <a:off x="759691" y="1346625"/>
          <a:ext cx="10594109" cy="4469114"/>
        </p:xfrm>
        <a:graphic>
          <a:graphicData uri="http://schemas.openxmlformats.org/drawingml/2006/table">
            <a:tbl>
              <a:tblPr firstRow="1" firstCol="1" bandRow="1">
                <a:tableStyleId>{5C22544A-7EE6-4342-B048-85BDC9FD1C3A}</a:tableStyleId>
              </a:tblPr>
              <a:tblGrid>
                <a:gridCol w="3318980">
                  <a:extLst>
                    <a:ext uri="{9D8B030D-6E8A-4147-A177-3AD203B41FA5}">
                      <a16:colId xmlns:a16="http://schemas.microsoft.com/office/drawing/2014/main" val="3971677448"/>
                    </a:ext>
                  </a:extLst>
                </a:gridCol>
                <a:gridCol w="2929071">
                  <a:extLst>
                    <a:ext uri="{9D8B030D-6E8A-4147-A177-3AD203B41FA5}">
                      <a16:colId xmlns:a16="http://schemas.microsoft.com/office/drawing/2014/main" val="2973463190"/>
                    </a:ext>
                  </a:extLst>
                </a:gridCol>
                <a:gridCol w="1930524">
                  <a:extLst>
                    <a:ext uri="{9D8B030D-6E8A-4147-A177-3AD203B41FA5}">
                      <a16:colId xmlns:a16="http://schemas.microsoft.com/office/drawing/2014/main" val="2523109410"/>
                    </a:ext>
                  </a:extLst>
                </a:gridCol>
                <a:gridCol w="2415534">
                  <a:extLst>
                    <a:ext uri="{9D8B030D-6E8A-4147-A177-3AD203B41FA5}">
                      <a16:colId xmlns:a16="http://schemas.microsoft.com/office/drawing/2014/main" val="3520547902"/>
                    </a:ext>
                  </a:extLst>
                </a:gridCol>
              </a:tblGrid>
              <a:tr h="244114">
                <a:tc>
                  <a:txBody>
                    <a:bodyPr/>
                    <a:lstStyle/>
                    <a:p>
                      <a:pPr algn="ctr">
                        <a:lnSpc>
                          <a:spcPct val="115000"/>
                        </a:lnSpc>
                        <a:spcAft>
                          <a:spcPts val="800"/>
                        </a:spcAft>
                      </a:pPr>
                      <a:r>
                        <a:rPr lang="tr-TR" sz="1600">
                          <a:effectLst/>
                          <a:latin typeface="Segoe UI" panose="020B0502040204020203" pitchFamily="34" charset="0"/>
                          <a:cs typeface="Segoe UI" panose="020B0502040204020203" pitchFamily="34" charset="0"/>
                        </a:rPr>
                        <a:t>ÇARESİZLİK</a:t>
                      </a:r>
                      <a:endParaRPr lang="en-GB" sz="1600">
                        <a:effectLst/>
                        <a:latin typeface="Segoe UI" panose="020B0502040204020203" pitchFamily="34" charset="0"/>
                        <a:ea typeface="Times New Roman" panose="02020603050405020304" pitchFamily="18" charset="0"/>
                        <a:cs typeface="Segoe UI" panose="020B0502040204020203" pitchFamily="34" charset="0"/>
                      </a:endParaRPr>
                    </a:p>
                  </a:txBody>
                  <a:tcPr marL="6350" marR="6350" marT="0" marB="0" anchor="ctr"/>
                </a:tc>
                <a:tc>
                  <a:txBody>
                    <a:bodyPr/>
                    <a:lstStyle/>
                    <a:p>
                      <a:pPr algn="ctr">
                        <a:lnSpc>
                          <a:spcPct val="115000"/>
                        </a:lnSpc>
                        <a:spcAft>
                          <a:spcPts val="800"/>
                        </a:spcAft>
                      </a:pPr>
                      <a:r>
                        <a:rPr lang="tr-TR" sz="1600">
                          <a:effectLst/>
                          <a:latin typeface="Segoe UI" panose="020B0502040204020203" pitchFamily="34" charset="0"/>
                          <a:cs typeface="Segoe UI" panose="020B0502040204020203" pitchFamily="34" charset="0"/>
                        </a:rPr>
                        <a:t>SEVİLMEME</a:t>
                      </a:r>
                      <a:endParaRPr lang="en-GB" sz="1600">
                        <a:effectLst/>
                        <a:latin typeface="Segoe UI" panose="020B0502040204020203" pitchFamily="34" charset="0"/>
                        <a:ea typeface="Times New Roman" panose="02020603050405020304" pitchFamily="18" charset="0"/>
                        <a:cs typeface="Segoe UI" panose="020B0502040204020203" pitchFamily="34" charset="0"/>
                      </a:endParaRPr>
                    </a:p>
                  </a:txBody>
                  <a:tcPr marL="6350" marR="6350" marT="0" marB="0" anchor="ctr"/>
                </a:tc>
                <a:tc>
                  <a:txBody>
                    <a:bodyPr/>
                    <a:lstStyle/>
                    <a:p>
                      <a:pPr algn="ctr">
                        <a:lnSpc>
                          <a:spcPct val="115000"/>
                        </a:lnSpc>
                        <a:spcAft>
                          <a:spcPts val="800"/>
                        </a:spcAft>
                      </a:pPr>
                      <a:r>
                        <a:rPr lang="tr-TR" sz="1600" dirty="0">
                          <a:effectLst/>
                          <a:latin typeface="Segoe UI" panose="020B0502040204020203" pitchFamily="34" charset="0"/>
                          <a:cs typeface="Segoe UI" panose="020B0502040204020203" pitchFamily="34" charset="0"/>
                        </a:rPr>
                        <a:t>DEĞERSİZLİK</a:t>
                      </a:r>
                      <a:endParaRPr lang="en-GB" sz="1600" dirty="0">
                        <a:effectLst/>
                        <a:latin typeface="Segoe UI" panose="020B0502040204020203" pitchFamily="34" charset="0"/>
                        <a:ea typeface="Times New Roman" panose="02020603050405020304" pitchFamily="18" charset="0"/>
                        <a:cs typeface="Segoe UI" panose="020B0502040204020203" pitchFamily="34" charset="0"/>
                      </a:endParaRPr>
                    </a:p>
                  </a:txBody>
                  <a:tcPr marL="6350" marR="6350" marT="0" marB="0" anchor="ctr"/>
                </a:tc>
                <a:tc>
                  <a:txBody>
                    <a:bodyPr/>
                    <a:lstStyle/>
                    <a:p>
                      <a:pPr algn="ctr">
                        <a:lnSpc>
                          <a:spcPct val="115000"/>
                        </a:lnSpc>
                        <a:spcAft>
                          <a:spcPts val="800"/>
                        </a:spcAft>
                      </a:pPr>
                      <a:r>
                        <a:rPr lang="tr-TR" sz="1600" dirty="0">
                          <a:effectLst/>
                          <a:latin typeface="Segoe UI" panose="020B0502040204020203" pitchFamily="34" charset="0"/>
                          <a:ea typeface="Times New Roman" panose="02020603050405020304" pitchFamily="18" charset="0"/>
                          <a:cs typeface="Segoe UI" panose="020B0502040204020203" pitchFamily="34" charset="0"/>
                        </a:rPr>
                        <a:t>OLUMLU TEMEL İNANÇLAR</a:t>
                      </a:r>
                      <a:endParaRPr lang="en-GB" sz="1600" dirty="0">
                        <a:effectLst/>
                        <a:latin typeface="Segoe UI" panose="020B0502040204020203" pitchFamily="34" charset="0"/>
                        <a:ea typeface="Times New Roman" panose="02020603050405020304" pitchFamily="18" charset="0"/>
                        <a:cs typeface="Segoe UI" panose="020B0502040204020203" pitchFamily="34" charset="0"/>
                      </a:endParaRPr>
                    </a:p>
                  </a:txBody>
                  <a:tcPr marL="6350" marR="6350" marT="0" marB="0" anchor="ctr"/>
                </a:tc>
                <a:extLst>
                  <a:ext uri="{0D108BD9-81ED-4DB2-BD59-A6C34878D82A}">
                    <a16:rowId xmlns:a16="http://schemas.microsoft.com/office/drawing/2014/main" val="1062373712"/>
                  </a:ext>
                </a:extLst>
              </a:tr>
              <a:tr h="3932348">
                <a:tc>
                  <a:txBody>
                    <a:bodyPr/>
                    <a:lstStyle/>
                    <a:p>
                      <a:pPr marL="112713" lvl="0" indent="-112713">
                        <a:lnSpc>
                          <a:spcPct val="100000"/>
                        </a:lnSpc>
                        <a:spcAft>
                          <a:spcPts val="0"/>
                        </a:spcAft>
                        <a:buFont typeface="Arial" panose="020B0604020202020204" pitchFamily="34" charset="0"/>
                        <a:buChar char="•"/>
                        <a:tabLst>
                          <a:tab pos="168275" algn="l"/>
                        </a:tabLst>
                      </a:pPr>
                      <a:r>
                        <a:rPr lang="tr-TR" sz="1600" dirty="0">
                          <a:effectLst/>
                          <a:latin typeface="Segoe UI" panose="020B0502040204020203" pitchFamily="34" charset="0"/>
                          <a:cs typeface="Segoe UI" panose="020B0502040204020203" pitchFamily="34" charset="0"/>
                        </a:rPr>
                        <a:t>Yetersizim, etkisizim, yeteneksizim, beceriksizim, baş edemem.</a:t>
                      </a:r>
                      <a:endParaRPr lang="en-GB" sz="1600" dirty="0">
                        <a:effectLst/>
                        <a:latin typeface="Segoe UI" panose="020B0502040204020203" pitchFamily="34" charset="0"/>
                        <a:cs typeface="Segoe UI" panose="020B0502040204020203" pitchFamily="34" charset="0"/>
                      </a:endParaRPr>
                    </a:p>
                    <a:p>
                      <a:pPr marL="112713" lvl="0" indent="-112713">
                        <a:lnSpc>
                          <a:spcPct val="100000"/>
                        </a:lnSpc>
                        <a:spcAft>
                          <a:spcPts val="0"/>
                        </a:spcAft>
                        <a:buFont typeface="Arial" panose="020B0604020202020204" pitchFamily="34" charset="0"/>
                        <a:buChar char="•"/>
                        <a:tabLst>
                          <a:tab pos="168275" algn="l"/>
                        </a:tabLst>
                      </a:pPr>
                      <a:r>
                        <a:rPr lang="tr-TR" sz="1600" dirty="0">
                          <a:effectLst/>
                          <a:latin typeface="Segoe UI" panose="020B0502040204020203" pitchFamily="34" charset="0"/>
                          <a:cs typeface="Segoe UI" panose="020B0502040204020203" pitchFamily="34" charset="0"/>
                        </a:rPr>
                        <a:t>Güçsüzüm, kontrolsüzüm, değişemem, sıkışmış durumdayım, kıstırılmış durumdayım, kurbanım.</a:t>
                      </a:r>
                      <a:endParaRPr lang="en-GB" sz="1600" dirty="0">
                        <a:effectLst/>
                        <a:latin typeface="Segoe UI" panose="020B0502040204020203" pitchFamily="34" charset="0"/>
                        <a:cs typeface="Segoe UI" panose="020B0502040204020203" pitchFamily="34" charset="0"/>
                      </a:endParaRPr>
                    </a:p>
                    <a:p>
                      <a:pPr marL="112713" lvl="0" indent="-112713">
                        <a:lnSpc>
                          <a:spcPct val="100000"/>
                        </a:lnSpc>
                        <a:spcAft>
                          <a:spcPts val="0"/>
                        </a:spcAft>
                        <a:buFont typeface="Arial" panose="020B0604020202020204" pitchFamily="34" charset="0"/>
                        <a:buChar char="•"/>
                        <a:tabLst>
                          <a:tab pos="168275" algn="l"/>
                        </a:tabLst>
                      </a:pPr>
                      <a:r>
                        <a:rPr lang="tr-TR" sz="1600" dirty="0">
                          <a:effectLst/>
                          <a:latin typeface="Segoe UI" panose="020B0502040204020203" pitchFamily="34" charset="0"/>
                          <a:cs typeface="Segoe UI" panose="020B0502040204020203" pitchFamily="34" charset="0"/>
                        </a:rPr>
                        <a:t>Dayanıksızım, zayıfım, muhtacım, kolayca incinebilirim.</a:t>
                      </a:r>
                      <a:endParaRPr lang="en-GB" sz="1600" dirty="0">
                        <a:effectLst/>
                        <a:latin typeface="Segoe UI" panose="020B0502040204020203" pitchFamily="34" charset="0"/>
                        <a:cs typeface="Segoe UI" panose="020B0502040204020203" pitchFamily="34" charset="0"/>
                      </a:endParaRPr>
                    </a:p>
                    <a:p>
                      <a:pPr marL="112713" lvl="0" indent="-112713">
                        <a:lnSpc>
                          <a:spcPct val="100000"/>
                        </a:lnSpc>
                        <a:spcAft>
                          <a:spcPts val="0"/>
                        </a:spcAft>
                        <a:buFont typeface="Arial" panose="020B0604020202020204" pitchFamily="34" charset="0"/>
                        <a:buChar char="•"/>
                        <a:tabLst>
                          <a:tab pos="168275" algn="l"/>
                        </a:tabLst>
                      </a:pPr>
                      <a:r>
                        <a:rPr lang="tr-TR" sz="1600" dirty="0">
                          <a:effectLst/>
                          <a:latin typeface="Segoe UI" panose="020B0502040204020203" pitchFamily="34" charset="0"/>
                          <a:cs typeface="Segoe UI" panose="020B0502040204020203" pitchFamily="34" charset="0"/>
                        </a:rPr>
                        <a:t>Aşağıyım, başarısızım.</a:t>
                      </a:r>
                      <a:endParaRPr lang="en-GB" sz="1600" dirty="0">
                        <a:effectLst/>
                        <a:latin typeface="Segoe UI" panose="020B0502040204020203" pitchFamily="34" charset="0"/>
                        <a:cs typeface="Segoe UI" panose="020B0502040204020203" pitchFamily="34" charset="0"/>
                      </a:endParaRPr>
                    </a:p>
                  </a:txBody>
                  <a:tcPr marL="6350" marR="6350" marT="0" marB="0" anchor="ctr"/>
                </a:tc>
                <a:tc>
                  <a:txBody>
                    <a:bodyPr/>
                    <a:lstStyle/>
                    <a:p>
                      <a:pPr marL="112713" lvl="0" indent="-112713">
                        <a:lnSpc>
                          <a:spcPct val="100000"/>
                        </a:lnSpc>
                        <a:spcAft>
                          <a:spcPts val="0"/>
                        </a:spcAft>
                        <a:buFont typeface="Arial" panose="020B0604020202020204" pitchFamily="34" charset="0"/>
                        <a:buChar char="•"/>
                        <a:tabLst>
                          <a:tab pos="457200" algn="l"/>
                        </a:tabLst>
                      </a:pPr>
                      <a:r>
                        <a:rPr lang="tr-TR" sz="1600" dirty="0">
                          <a:effectLst/>
                          <a:latin typeface="Segoe UI" panose="020B0502040204020203" pitchFamily="34" charset="0"/>
                          <a:cs typeface="Segoe UI" panose="020B0502040204020203" pitchFamily="34" charset="0"/>
                        </a:rPr>
                        <a:t>Hoşlanılmayanım, istenilmeyenim, çirkinim, sıkıcıyım.</a:t>
                      </a:r>
                      <a:endParaRPr lang="en-GB" sz="1600" dirty="0">
                        <a:effectLst/>
                        <a:latin typeface="Segoe UI" panose="020B0502040204020203" pitchFamily="34" charset="0"/>
                        <a:cs typeface="Segoe UI" panose="020B0502040204020203" pitchFamily="34" charset="0"/>
                      </a:endParaRPr>
                    </a:p>
                    <a:p>
                      <a:pPr marL="112713" lvl="0" indent="-112713">
                        <a:lnSpc>
                          <a:spcPct val="100000"/>
                        </a:lnSpc>
                        <a:spcAft>
                          <a:spcPts val="0"/>
                        </a:spcAft>
                        <a:buFont typeface="Arial" panose="020B0604020202020204" pitchFamily="34" charset="0"/>
                        <a:buChar char="•"/>
                        <a:tabLst>
                          <a:tab pos="457200" algn="l"/>
                        </a:tabLst>
                      </a:pPr>
                      <a:r>
                        <a:rPr lang="tr-TR" sz="1600" dirty="0">
                          <a:effectLst/>
                          <a:latin typeface="Segoe UI" panose="020B0502040204020203" pitchFamily="34" charset="0"/>
                          <a:cs typeface="Segoe UI" panose="020B0502040204020203" pitchFamily="34" charset="0"/>
                        </a:rPr>
                        <a:t>Diğer insanlara verebilecek hiçbir şeyim yok.</a:t>
                      </a:r>
                      <a:endParaRPr lang="en-GB" sz="1600" dirty="0">
                        <a:effectLst/>
                        <a:latin typeface="Segoe UI" panose="020B0502040204020203" pitchFamily="34" charset="0"/>
                        <a:cs typeface="Segoe UI" panose="020B0502040204020203" pitchFamily="34" charset="0"/>
                      </a:endParaRPr>
                    </a:p>
                    <a:p>
                      <a:pPr marL="112713" lvl="0" indent="-112713">
                        <a:lnSpc>
                          <a:spcPct val="100000"/>
                        </a:lnSpc>
                        <a:spcAft>
                          <a:spcPts val="0"/>
                        </a:spcAft>
                        <a:buFont typeface="Arial" panose="020B0604020202020204" pitchFamily="34" charset="0"/>
                        <a:buChar char="•"/>
                        <a:tabLst>
                          <a:tab pos="457200" algn="l"/>
                        </a:tabLst>
                      </a:pPr>
                      <a:r>
                        <a:rPr lang="tr-TR" sz="1600" dirty="0">
                          <a:effectLst/>
                          <a:latin typeface="Segoe UI" panose="020B0502040204020203" pitchFamily="34" charset="0"/>
                          <a:cs typeface="Segoe UI" panose="020B0502040204020203" pitchFamily="34" charset="0"/>
                        </a:rPr>
                        <a:t>Sevilmiyorum, istenilmiyorum, önemsizim.</a:t>
                      </a:r>
                      <a:endParaRPr lang="en-GB" sz="1600" dirty="0">
                        <a:effectLst/>
                        <a:latin typeface="Segoe UI" panose="020B0502040204020203" pitchFamily="34" charset="0"/>
                        <a:cs typeface="Segoe UI" panose="020B0502040204020203" pitchFamily="34" charset="0"/>
                      </a:endParaRPr>
                    </a:p>
                    <a:p>
                      <a:pPr marL="112713" lvl="0" indent="-112713">
                        <a:lnSpc>
                          <a:spcPct val="100000"/>
                        </a:lnSpc>
                        <a:spcAft>
                          <a:spcPts val="0"/>
                        </a:spcAft>
                        <a:buFont typeface="Arial" panose="020B0604020202020204" pitchFamily="34" charset="0"/>
                        <a:buChar char="•"/>
                        <a:tabLst>
                          <a:tab pos="457200" algn="l"/>
                        </a:tabLst>
                      </a:pPr>
                      <a:r>
                        <a:rPr lang="tr-TR" sz="1600" dirty="0">
                          <a:effectLst/>
                          <a:latin typeface="Segoe UI" panose="020B0502040204020203" pitchFamily="34" charset="0"/>
                          <a:cs typeface="Segoe UI" panose="020B0502040204020203" pitchFamily="34" charset="0"/>
                        </a:rPr>
                        <a:t>Her zaman reddedileceğim, terk edileceğim, hep yalnız kalacağım.</a:t>
                      </a:r>
                      <a:endParaRPr lang="en-GB" sz="1600" dirty="0">
                        <a:effectLst/>
                        <a:latin typeface="Segoe UI" panose="020B0502040204020203" pitchFamily="34" charset="0"/>
                        <a:cs typeface="Segoe UI" panose="020B0502040204020203" pitchFamily="34" charset="0"/>
                      </a:endParaRPr>
                    </a:p>
                    <a:p>
                      <a:pPr marL="112713" lvl="0" indent="-112713">
                        <a:lnSpc>
                          <a:spcPct val="100000"/>
                        </a:lnSpc>
                        <a:spcAft>
                          <a:spcPts val="0"/>
                        </a:spcAft>
                        <a:buFont typeface="Arial" panose="020B0604020202020204" pitchFamily="34" charset="0"/>
                        <a:buChar char="•"/>
                        <a:tabLst>
                          <a:tab pos="457200" algn="l"/>
                        </a:tabLst>
                      </a:pPr>
                      <a:r>
                        <a:rPr lang="tr-TR" sz="1600" dirty="0">
                          <a:effectLst/>
                          <a:latin typeface="Segoe UI" panose="020B0502040204020203" pitchFamily="34" charset="0"/>
                          <a:cs typeface="Segoe UI" panose="020B0502040204020203" pitchFamily="34" charset="0"/>
                        </a:rPr>
                        <a:t>Farklıyım, kusurluyum, sevilecek kadar iyi değilim.</a:t>
                      </a:r>
                      <a:endParaRPr lang="en-GB" sz="1600" dirty="0">
                        <a:effectLst/>
                        <a:latin typeface="Segoe UI" panose="020B0502040204020203" pitchFamily="34" charset="0"/>
                        <a:ea typeface="Times New Roman" panose="02020603050405020304" pitchFamily="18" charset="0"/>
                        <a:cs typeface="Segoe UI" panose="020B0502040204020203" pitchFamily="34" charset="0"/>
                      </a:endParaRPr>
                    </a:p>
                  </a:txBody>
                  <a:tcPr marL="6350" marR="6350" marT="0" marB="0" anchor="ctr"/>
                </a:tc>
                <a:tc>
                  <a:txBody>
                    <a:bodyPr/>
                    <a:lstStyle/>
                    <a:p>
                      <a:pPr marL="112713" lvl="0" indent="-112713">
                        <a:lnSpc>
                          <a:spcPct val="100000"/>
                        </a:lnSpc>
                        <a:spcAft>
                          <a:spcPts val="0"/>
                        </a:spcAft>
                        <a:buFont typeface="Arial" panose="020B0604020202020204" pitchFamily="34" charset="0"/>
                        <a:buChar char="•"/>
                        <a:tabLst>
                          <a:tab pos="457200" algn="l"/>
                        </a:tabLst>
                      </a:pPr>
                      <a:r>
                        <a:rPr lang="tr-TR" sz="1600" dirty="0">
                          <a:effectLst/>
                          <a:latin typeface="Segoe UI" panose="020B0502040204020203" pitchFamily="34" charset="0"/>
                          <a:cs typeface="Segoe UI" panose="020B0502040204020203" pitchFamily="34" charset="0"/>
                        </a:rPr>
                        <a:t>Değersizim, kabul edilemem, kötüyüm, hastayım. </a:t>
                      </a:r>
                      <a:endParaRPr lang="en-GB" sz="1600" dirty="0">
                        <a:effectLst/>
                        <a:latin typeface="Segoe UI" panose="020B0502040204020203" pitchFamily="34" charset="0"/>
                        <a:cs typeface="Segoe UI" panose="020B0502040204020203" pitchFamily="34" charset="0"/>
                      </a:endParaRPr>
                    </a:p>
                    <a:p>
                      <a:pPr marL="112713" lvl="0" indent="-112713">
                        <a:lnSpc>
                          <a:spcPct val="100000"/>
                        </a:lnSpc>
                        <a:spcAft>
                          <a:spcPts val="0"/>
                        </a:spcAft>
                        <a:buFont typeface="Arial" panose="020B0604020202020204" pitchFamily="34" charset="0"/>
                        <a:buChar char="•"/>
                        <a:tabLst>
                          <a:tab pos="457200" algn="l"/>
                        </a:tabLst>
                      </a:pPr>
                      <a:r>
                        <a:rPr lang="tr-TR" sz="1600" dirty="0">
                          <a:effectLst/>
                          <a:latin typeface="Segoe UI" panose="020B0502040204020203" pitchFamily="34" charset="0"/>
                          <a:cs typeface="Segoe UI" panose="020B0502040204020203" pitchFamily="34" charset="0"/>
                        </a:rPr>
                        <a:t>Benden adam olmaz.</a:t>
                      </a:r>
                      <a:endParaRPr lang="en-GB" sz="1600" dirty="0">
                        <a:effectLst/>
                        <a:latin typeface="Segoe UI" panose="020B0502040204020203" pitchFamily="34" charset="0"/>
                        <a:cs typeface="Segoe UI" panose="020B0502040204020203" pitchFamily="34" charset="0"/>
                      </a:endParaRPr>
                    </a:p>
                    <a:p>
                      <a:pPr marL="112713" lvl="0" indent="-112713">
                        <a:lnSpc>
                          <a:spcPct val="100000"/>
                        </a:lnSpc>
                        <a:spcAft>
                          <a:spcPts val="0"/>
                        </a:spcAft>
                        <a:buFont typeface="Arial" panose="020B0604020202020204" pitchFamily="34" charset="0"/>
                        <a:buChar char="•"/>
                        <a:tabLst>
                          <a:tab pos="457200" algn="l"/>
                        </a:tabLst>
                      </a:pPr>
                      <a:r>
                        <a:rPr lang="tr-TR" sz="1600" dirty="0">
                          <a:effectLst/>
                          <a:latin typeface="Segoe UI" panose="020B0502040204020203" pitchFamily="34" charset="0"/>
                          <a:cs typeface="Segoe UI" panose="020B0502040204020203" pitchFamily="34" charset="0"/>
                        </a:rPr>
                        <a:t>Tehlikeliyim, zarar vericiyim, zehirliyim, kötü ruhluyum.</a:t>
                      </a:r>
                      <a:endParaRPr lang="en-GB" sz="1600" dirty="0">
                        <a:effectLst/>
                        <a:latin typeface="Segoe UI" panose="020B0502040204020203" pitchFamily="34" charset="0"/>
                        <a:cs typeface="Segoe UI" panose="020B0502040204020203" pitchFamily="34" charset="0"/>
                      </a:endParaRPr>
                    </a:p>
                  </a:txBody>
                  <a:tcPr marL="6350" marR="6350" marT="0" marB="0" anchor="ctr"/>
                </a:tc>
                <a:tc>
                  <a:txBody>
                    <a:bodyPr/>
                    <a:lstStyle/>
                    <a:p>
                      <a:pPr marL="112713" lvl="0" indent="-112713">
                        <a:lnSpc>
                          <a:spcPct val="100000"/>
                        </a:lnSpc>
                        <a:spcAft>
                          <a:spcPts val="0"/>
                        </a:spcAft>
                        <a:buFont typeface="Arial" panose="020B0604020202020204" pitchFamily="34" charset="0"/>
                        <a:buChar char="•"/>
                      </a:pPr>
                      <a:r>
                        <a:rPr lang="tr-TR" sz="1600" kern="1200" dirty="0">
                          <a:solidFill>
                            <a:schemeClr val="dk1"/>
                          </a:solidFill>
                          <a:effectLst/>
                          <a:latin typeface="Segoe UI" panose="020B0502040204020203" pitchFamily="34" charset="0"/>
                          <a:ea typeface="+mn-ea"/>
                          <a:cs typeface="Segoe UI" panose="020B0502040204020203" pitchFamily="34" charset="0"/>
                        </a:rPr>
                        <a:t>Birçok şeyi başarabilirim.</a:t>
                      </a:r>
                    </a:p>
                    <a:p>
                      <a:pPr marL="112713" lvl="0" indent="-112713">
                        <a:lnSpc>
                          <a:spcPct val="100000"/>
                        </a:lnSpc>
                        <a:spcAft>
                          <a:spcPts val="0"/>
                        </a:spcAft>
                        <a:buFont typeface="Arial" panose="020B0604020202020204" pitchFamily="34" charset="0"/>
                        <a:buChar char="•"/>
                      </a:pPr>
                      <a:r>
                        <a:rPr lang="tr-TR" sz="1600" kern="1200" dirty="0">
                          <a:solidFill>
                            <a:schemeClr val="dk1"/>
                          </a:solidFill>
                          <a:effectLst/>
                          <a:latin typeface="Segoe UI" panose="020B0502040204020203" pitchFamily="34" charset="0"/>
                          <a:ea typeface="+mn-ea"/>
                          <a:cs typeface="Segoe UI" panose="020B0502040204020203" pitchFamily="34" charset="0"/>
                        </a:rPr>
                        <a:t>Bazı konularda becerikliyim.</a:t>
                      </a:r>
                    </a:p>
                    <a:p>
                      <a:pPr marL="112713" lvl="0" indent="-112713">
                        <a:lnSpc>
                          <a:spcPct val="100000"/>
                        </a:lnSpc>
                        <a:spcAft>
                          <a:spcPts val="0"/>
                        </a:spcAft>
                        <a:buFont typeface="Arial" panose="020B0604020202020204" pitchFamily="34" charset="0"/>
                        <a:buChar char="•"/>
                      </a:pPr>
                      <a:r>
                        <a:rPr lang="tr-TR" sz="1600" kern="1200" dirty="0">
                          <a:solidFill>
                            <a:schemeClr val="dk1"/>
                          </a:solidFill>
                          <a:effectLst/>
                          <a:latin typeface="Segoe UI" panose="020B0502040204020203" pitchFamily="34" charset="0"/>
                          <a:ea typeface="+mn-ea"/>
                          <a:cs typeface="Segoe UI" panose="020B0502040204020203" pitchFamily="34" charset="0"/>
                        </a:rPr>
                        <a:t>Bazı insanlar beni güzel bulabilir bazıları ise çirkin bulabilirler.</a:t>
                      </a:r>
                    </a:p>
                    <a:p>
                      <a:pPr marL="112713" lvl="0" indent="-112713">
                        <a:lnSpc>
                          <a:spcPct val="100000"/>
                        </a:lnSpc>
                        <a:spcAft>
                          <a:spcPts val="0"/>
                        </a:spcAft>
                        <a:buFont typeface="Arial" panose="020B0604020202020204" pitchFamily="34" charset="0"/>
                        <a:buChar char="•"/>
                      </a:pPr>
                      <a:r>
                        <a:rPr lang="tr-TR" sz="1600" kern="1200" dirty="0">
                          <a:solidFill>
                            <a:schemeClr val="dk1"/>
                          </a:solidFill>
                          <a:effectLst/>
                          <a:latin typeface="Segoe UI" panose="020B0502040204020203" pitchFamily="34" charset="0"/>
                          <a:ea typeface="+mn-ea"/>
                          <a:cs typeface="Segoe UI" panose="020B0502040204020203" pitchFamily="34" charset="0"/>
                        </a:rPr>
                        <a:t>Ben değerliyim ama başka insanlar da değerli.</a:t>
                      </a:r>
                      <a:endParaRPr lang="en-GB" sz="1600" kern="1200" dirty="0">
                        <a:solidFill>
                          <a:schemeClr val="dk1"/>
                        </a:solidFill>
                        <a:effectLst/>
                        <a:latin typeface="Segoe UI" panose="020B0502040204020203" pitchFamily="34" charset="0"/>
                        <a:ea typeface="+mn-ea"/>
                        <a:cs typeface="Segoe UI" panose="020B0502040204020203" pitchFamily="34" charset="0"/>
                      </a:endParaRPr>
                    </a:p>
                    <a:p>
                      <a:pPr marL="342900" lvl="0" indent="-342900">
                        <a:lnSpc>
                          <a:spcPct val="100000"/>
                        </a:lnSpc>
                        <a:spcAft>
                          <a:spcPts val="0"/>
                        </a:spcAft>
                        <a:buFont typeface="Arial" panose="020B0604020202020204" pitchFamily="34" charset="0"/>
                        <a:buChar char="•"/>
                        <a:tabLst>
                          <a:tab pos="457200" algn="l"/>
                        </a:tabLst>
                      </a:pPr>
                      <a:endParaRPr lang="en-GB" sz="1600" dirty="0">
                        <a:effectLst/>
                        <a:latin typeface="Segoe UI" panose="020B0502040204020203" pitchFamily="34" charset="0"/>
                        <a:cs typeface="Segoe UI" panose="020B0502040204020203" pitchFamily="34" charset="0"/>
                      </a:endParaRPr>
                    </a:p>
                  </a:txBody>
                  <a:tcPr marL="6350" marR="6350" marT="0" marB="0" anchor="ctr"/>
                </a:tc>
                <a:extLst>
                  <a:ext uri="{0D108BD9-81ED-4DB2-BD59-A6C34878D82A}">
                    <a16:rowId xmlns:a16="http://schemas.microsoft.com/office/drawing/2014/main" val="1157733216"/>
                  </a:ext>
                </a:extLst>
              </a:tr>
            </a:tbl>
          </a:graphicData>
        </a:graphic>
      </p:graphicFrame>
      <p:sp>
        <p:nvSpPr>
          <p:cNvPr id="2" name="Slide Number Placeholder 1">
            <a:extLst>
              <a:ext uri="{FF2B5EF4-FFF2-40B4-BE49-F238E27FC236}">
                <a16:creationId xmlns:a16="http://schemas.microsoft.com/office/drawing/2014/main" id="{5DC4DAED-B415-1591-0DAB-5263AC71984E}"/>
              </a:ext>
            </a:extLst>
          </p:cNvPr>
          <p:cNvSpPr>
            <a:spLocks noGrp="1"/>
          </p:cNvSpPr>
          <p:nvPr>
            <p:ph type="sldNum" sz="quarter" idx="12"/>
          </p:nvPr>
        </p:nvSpPr>
        <p:spPr/>
        <p:txBody>
          <a:bodyPr/>
          <a:lstStyle/>
          <a:p>
            <a:fld id="{0BE68271-D1D7-4240-9CAF-7A57D75CD8A1}" type="slidenum">
              <a:rPr lang="en-US" smtClean="0"/>
              <a:t>21</a:t>
            </a:fld>
            <a:endParaRPr lang="en-US"/>
          </a:p>
        </p:txBody>
      </p:sp>
    </p:spTree>
    <p:extLst>
      <p:ext uri="{BB962C8B-B14F-4D97-AF65-F5344CB8AC3E}">
        <p14:creationId xmlns:p14="http://schemas.microsoft.com/office/powerpoint/2010/main" val="3247128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9788" y="1018381"/>
            <a:ext cx="10515600" cy="1325563"/>
          </a:xfrm>
        </p:spPr>
        <p:txBody>
          <a:bodyPr vert="horz" lIns="91440" tIns="45720" rIns="91440" bIns="45720" rtlCol="0" anchor="ctr">
            <a:normAutofit/>
          </a:bodyPr>
          <a:lstStyle/>
          <a:p>
            <a:pPr algn="ctr">
              <a:buFont typeface="Arial" panose="020B0604020202020204" pitchFamily="34" charset="0"/>
            </a:pPr>
            <a:r>
              <a:rPr lang="sv-SE" sz="3200" b="1" kern="1400" spc="-50" dirty="0">
                <a:solidFill>
                  <a:srgbClr val="002060"/>
                </a:solidFill>
                <a:latin typeface="Segoe UI" panose="020B0502040204020203" pitchFamily="34" charset="0"/>
                <a:cs typeface="Segoe UI" panose="020B0502040204020203" pitchFamily="34" charset="0"/>
              </a:rPr>
              <a:t>Bilişsel Davranışçı Uygulamada Kullanılan Teknikler</a:t>
            </a:r>
            <a:endParaRPr lang="tr-TR" sz="3200" b="1" kern="1400" spc="-5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sz="half" idx="2"/>
          </p:nvPr>
        </p:nvSpPr>
        <p:spPr>
          <a:xfrm>
            <a:off x="836612" y="2170427"/>
            <a:ext cx="5157787" cy="3669192"/>
          </a:xfrm>
        </p:spPr>
        <p:txBody>
          <a:bodyPr>
            <a:normAutofit/>
          </a:bodyPr>
          <a:lstStyle/>
          <a:p>
            <a:pPr marL="0" indent="0">
              <a:buNone/>
            </a:pPr>
            <a:r>
              <a:rPr lang="tr-TR" sz="2400" b="1" dirty="0" err="1">
                <a:solidFill>
                  <a:schemeClr val="accent5">
                    <a:lumMod val="50000"/>
                  </a:schemeClr>
                </a:solidFill>
                <a:latin typeface="Segoe UI" panose="020B0502040204020203" pitchFamily="34" charset="0"/>
                <a:cs typeface="Segoe UI" panose="020B0502040204020203" pitchFamily="34" charset="0"/>
              </a:rPr>
              <a:t>Sokratik</a:t>
            </a:r>
            <a:r>
              <a:rPr lang="tr-TR" sz="2400" b="1" dirty="0">
                <a:solidFill>
                  <a:schemeClr val="accent5">
                    <a:lumMod val="50000"/>
                  </a:schemeClr>
                </a:solidFill>
                <a:latin typeface="Segoe UI" panose="020B0502040204020203" pitchFamily="34" charset="0"/>
                <a:cs typeface="Segoe UI" panose="020B0502040204020203" pitchFamily="34" charset="0"/>
              </a:rPr>
              <a:t> Sorgulama Tekniği: </a:t>
            </a:r>
            <a:endParaRPr lang="en-GB" sz="2400" b="1" dirty="0">
              <a:solidFill>
                <a:schemeClr val="accent5">
                  <a:lumMod val="50000"/>
                </a:schemeClr>
              </a:solidFill>
              <a:latin typeface="Segoe UI" panose="020B0502040204020203" pitchFamily="34" charset="0"/>
              <a:cs typeface="Segoe UI" panose="020B0502040204020203" pitchFamily="34" charset="0"/>
            </a:endParaRPr>
          </a:p>
          <a:p>
            <a:pPr marL="0" indent="0">
              <a:buNone/>
            </a:pPr>
            <a:r>
              <a:rPr lang="tr-TR" sz="2400" dirty="0">
                <a:latin typeface="Segoe UI" panose="020B0502040204020203" pitchFamily="34" charset="0"/>
                <a:cs typeface="Segoe UI" panose="020B0502040204020203" pitchFamily="34" charset="0"/>
              </a:rPr>
              <a:t>Bu teknikte meslek elemanı müracaatçının düşüncelerini ve inançlarını anlamak ve bu inançları değiştirmek için yönlendirici sorular sorar. Bu sorular sayesinde müracaatçı temel ve ara inançları üzerinde düşünme, bu inançları sorgulama ve nihayetinde değiştirmeye doğru yönlendirilir. </a:t>
            </a:r>
            <a:endParaRPr lang="en-GB" sz="2400" dirty="0">
              <a:latin typeface="Segoe UI" panose="020B0502040204020203" pitchFamily="34" charset="0"/>
              <a:cs typeface="Segoe UI" panose="020B0502040204020203" pitchFamily="34" charset="0"/>
            </a:endParaRPr>
          </a:p>
        </p:txBody>
      </p:sp>
      <p:graphicFrame>
        <p:nvGraphicFramePr>
          <p:cNvPr id="8" name="İçerik Yer Tutucusu 7"/>
          <p:cNvGraphicFramePr>
            <a:graphicFrameLocks noGrp="1"/>
          </p:cNvGraphicFramePr>
          <p:nvPr>
            <p:ph sz="quarter" idx="4"/>
            <p:extLst>
              <p:ext uri="{D42A27DB-BD31-4B8C-83A1-F6EECF244321}">
                <p14:modId xmlns:p14="http://schemas.microsoft.com/office/powerpoint/2010/main" val="4204669021"/>
              </p:ext>
            </p:extLst>
          </p:nvPr>
        </p:nvGraphicFramePr>
        <p:xfrm>
          <a:off x="6172200" y="1976582"/>
          <a:ext cx="5351106" cy="3863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27CD1B9D-C0ED-9AC0-FD6F-01FAFA43C51F}"/>
              </a:ext>
            </a:extLst>
          </p:cNvPr>
          <p:cNvSpPr>
            <a:spLocks noGrp="1"/>
          </p:cNvSpPr>
          <p:nvPr>
            <p:ph type="sldNum" sz="quarter" idx="12"/>
          </p:nvPr>
        </p:nvSpPr>
        <p:spPr/>
        <p:txBody>
          <a:bodyPr/>
          <a:lstStyle/>
          <a:p>
            <a:fld id="{0BE68271-D1D7-4240-9CAF-7A57D75CD8A1}" type="slidenum">
              <a:rPr lang="en-US" smtClean="0"/>
              <a:t>22</a:t>
            </a:fld>
            <a:endParaRPr lang="en-US"/>
          </a:p>
        </p:txBody>
      </p:sp>
    </p:spTree>
    <p:extLst>
      <p:ext uri="{BB962C8B-B14F-4D97-AF65-F5344CB8AC3E}">
        <p14:creationId xmlns:p14="http://schemas.microsoft.com/office/powerpoint/2010/main" val="1501595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844972" y="1729221"/>
            <a:ext cx="5449045" cy="4372005"/>
          </a:xfrm>
        </p:spPr>
        <p:txBody>
          <a:bodyPr>
            <a:normAutofit lnSpcReduction="10000"/>
          </a:bodyPr>
          <a:lstStyle/>
          <a:p>
            <a:pPr marL="0" indent="0" algn="just">
              <a:buNone/>
            </a:pPr>
            <a:r>
              <a:rPr lang="tr-TR" sz="2400" b="1" dirty="0" err="1">
                <a:solidFill>
                  <a:schemeClr val="accent5">
                    <a:lumMod val="50000"/>
                  </a:schemeClr>
                </a:solidFill>
                <a:latin typeface="Segoe UI" panose="020B0502040204020203" pitchFamily="34" charset="0"/>
                <a:cs typeface="Segoe UI" panose="020B0502040204020203" pitchFamily="34" charset="0"/>
              </a:rPr>
              <a:t>İmajinasyon</a:t>
            </a:r>
            <a:r>
              <a:rPr lang="tr-TR" sz="2400" b="1" dirty="0">
                <a:solidFill>
                  <a:schemeClr val="accent5">
                    <a:lumMod val="50000"/>
                  </a:schemeClr>
                </a:solidFill>
                <a:latin typeface="Segoe UI" panose="020B0502040204020203" pitchFamily="34" charset="0"/>
                <a:cs typeface="Segoe UI" panose="020B0502040204020203" pitchFamily="34" charset="0"/>
              </a:rPr>
              <a:t> (Zihinsel Canlandırma): </a:t>
            </a:r>
            <a:endParaRPr lang="en-GB" sz="2400" b="1" dirty="0">
              <a:solidFill>
                <a:schemeClr val="accent5">
                  <a:lumMod val="50000"/>
                </a:schemeClr>
              </a:solidFill>
              <a:latin typeface="Segoe UI" panose="020B0502040204020203" pitchFamily="34" charset="0"/>
              <a:cs typeface="Segoe UI" panose="020B0502040204020203" pitchFamily="34" charset="0"/>
            </a:endParaRPr>
          </a:p>
          <a:p>
            <a:pPr algn="just"/>
            <a:r>
              <a:rPr lang="tr-TR" sz="2400" dirty="0">
                <a:latin typeface="Segoe UI" panose="020B0502040204020203" pitchFamily="34" charset="0"/>
                <a:cs typeface="Segoe UI" panose="020B0502040204020203" pitchFamily="34" charset="0"/>
              </a:rPr>
              <a:t>Bu teknik temel olarak otomatik düşüncelerin her zaman sözel olarak ifade edilemeyeceği fikrine dayanır. </a:t>
            </a:r>
          </a:p>
          <a:p>
            <a:pPr algn="just"/>
            <a:r>
              <a:rPr lang="tr-TR" sz="2400" dirty="0">
                <a:latin typeface="Segoe UI" panose="020B0502040204020203" pitchFamily="34" charset="0"/>
                <a:cs typeface="Segoe UI" panose="020B0502040204020203" pitchFamily="34" charset="0"/>
              </a:rPr>
              <a:t>Bazen müracaatçının zihninde otomatik düşünceler imaj haline dönüşerek, bu şekilde algılanır. </a:t>
            </a:r>
          </a:p>
          <a:p>
            <a:pPr algn="just"/>
            <a:r>
              <a:rPr lang="tr-TR" sz="2400" dirty="0">
                <a:latin typeface="Segoe UI" panose="020B0502040204020203" pitchFamily="34" charset="0"/>
                <a:cs typeface="Segoe UI" panose="020B0502040204020203" pitchFamily="34" charset="0"/>
              </a:rPr>
              <a:t>Bu teknikte meslek elemanı müracaatçıdan stres yaratan ya da üzen bir yaşantıyı o anda yaşıyormuş gibi hayal etmesini, zihninde canlandırmasını ister.</a:t>
            </a:r>
            <a:endParaRPr lang="en-GB" sz="2400" dirty="0">
              <a:latin typeface="Segoe UI" panose="020B0502040204020203" pitchFamily="34" charset="0"/>
              <a:cs typeface="Segoe UI" panose="020B0502040204020203" pitchFamily="34" charset="0"/>
            </a:endParaRPr>
          </a:p>
        </p:txBody>
      </p:sp>
      <p:pic>
        <p:nvPicPr>
          <p:cNvPr id="7" name="Picture 21"/>
          <p:cNvPicPr>
            <a:picLocks noGrp="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7296728" y="1844325"/>
            <a:ext cx="3349502" cy="3169350"/>
          </a:xfrm>
          <a:prstGeom prst="rect">
            <a:avLst/>
          </a:prstGeom>
        </p:spPr>
      </p:pic>
      <p:sp>
        <p:nvSpPr>
          <p:cNvPr id="2" name="Slide Number Placeholder 1">
            <a:extLst>
              <a:ext uri="{FF2B5EF4-FFF2-40B4-BE49-F238E27FC236}">
                <a16:creationId xmlns:a16="http://schemas.microsoft.com/office/drawing/2014/main" id="{A3A2287E-77C4-3740-B253-05298151A3AA}"/>
              </a:ext>
            </a:extLst>
          </p:cNvPr>
          <p:cNvSpPr>
            <a:spLocks noGrp="1"/>
          </p:cNvSpPr>
          <p:nvPr>
            <p:ph type="sldNum" sz="quarter" idx="12"/>
          </p:nvPr>
        </p:nvSpPr>
        <p:spPr/>
        <p:txBody>
          <a:bodyPr/>
          <a:lstStyle/>
          <a:p>
            <a:fld id="{0BE68271-D1D7-4240-9CAF-7A57D75CD8A1}" type="slidenum">
              <a:rPr lang="en-US" smtClean="0"/>
              <a:t>23</a:t>
            </a:fld>
            <a:endParaRPr lang="en-US"/>
          </a:p>
        </p:txBody>
      </p:sp>
    </p:spTree>
    <p:extLst>
      <p:ext uri="{BB962C8B-B14F-4D97-AF65-F5344CB8AC3E}">
        <p14:creationId xmlns:p14="http://schemas.microsoft.com/office/powerpoint/2010/main" val="3296079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762721" y="1449260"/>
            <a:ext cx="5934236" cy="4656427"/>
          </a:xfrm>
        </p:spPr>
        <p:txBody>
          <a:bodyPr>
            <a:normAutofit fontScale="77500" lnSpcReduction="20000"/>
          </a:bodyPr>
          <a:lstStyle/>
          <a:p>
            <a:pPr marL="0" indent="0">
              <a:buNone/>
            </a:pPr>
            <a:r>
              <a:rPr lang="tr-TR" sz="3100" b="1" dirty="0">
                <a:solidFill>
                  <a:schemeClr val="accent5">
                    <a:lumMod val="50000"/>
                  </a:schemeClr>
                </a:solidFill>
                <a:latin typeface="Segoe UI" panose="020B0502040204020203" pitchFamily="34" charset="0"/>
                <a:cs typeface="Segoe UI" panose="020B0502040204020203" pitchFamily="34" charset="0"/>
              </a:rPr>
              <a:t>Liste Tutma:</a:t>
            </a:r>
            <a:endParaRPr lang="en-GB" sz="3100" b="1" dirty="0">
              <a:solidFill>
                <a:schemeClr val="accent5">
                  <a:lumMod val="50000"/>
                </a:schemeClr>
              </a:solidFill>
              <a:latin typeface="Segoe UI" panose="020B0502040204020203" pitchFamily="34" charset="0"/>
              <a:cs typeface="Segoe UI" panose="020B0502040204020203" pitchFamily="34" charset="0"/>
            </a:endParaRPr>
          </a:p>
          <a:p>
            <a:r>
              <a:rPr lang="tr-TR" dirty="0">
                <a:latin typeface="Segoe UI" panose="020B0502040204020203" pitchFamily="34" charset="0"/>
                <a:cs typeface="Segoe UI" panose="020B0502040204020203" pitchFamily="34" charset="0"/>
              </a:rPr>
              <a:t>Bu teknikte meslek elemanı ilk oturumdan itibaren müracaatçıdan yaşadığı problemleri yazılı olarak listelemesini ister. </a:t>
            </a:r>
          </a:p>
          <a:p>
            <a:r>
              <a:rPr lang="tr-TR" dirty="0">
                <a:latin typeface="Segoe UI" panose="020B0502040204020203" pitchFamily="34" charset="0"/>
                <a:cs typeface="Segoe UI" panose="020B0502040204020203" pitchFamily="34" charset="0"/>
              </a:rPr>
              <a:t>Listeyi birlikte hazırladıktan sonra ise müracaatçıdan tek tek bu sorunların çözüldüğünü hayal etmesini ister. Ardından sorduğu çeşitli sorularla otomatik düşüncelerin belirlenmesi üzerinde çalışılır. </a:t>
            </a:r>
          </a:p>
          <a:p>
            <a:r>
              <a:rPr lang="tr-TR" dirty="0">
                <a:latin typeface="Segoe UI" panose="020B0502040204020203" pitchFamily="34" charset="0"/>
                <a:cs typeface="Segoe UI" panose="020B0502040204020203" pitchFamily="34" charset="0"/>
              </a:rPr>
              <a:t>Bu sorular “Eğer böyle bir sorunun olmasaydı duyguların nasıl olurdu/sen nasıl bir insan olurdun/nasıl davranırdın/ neler yapabilirsin?” gibi müracaatçının duygu durumunu netleştirmeye ve ilişkili olduğu otomatik düşüncenin belirlenmesine yöneliktir.</a:t>
            </a:r>
            <a:endParaRPr lang="en-GB" dirty="0">
              <a:latin typeface="Segoe UI" panose="020B0502040204020203" pitchFamily="34" charset="0"/>
              <a:cs typeface="Segoe UI" panose="020B0502040204020203" pitchFamily="34" charset="0"/>
            </a:endParaRPr>
          </a:p>
        </p:txBody>
      </p:sp>
      <p:pic>
        <p:nvPicPr>
          <p:cNvPr id="7" name="İçerik Yer Tutucusu 6"/>
          <p:cNvPicPr>
            <a:picLocks noGrp="1"/>
          </p:cNvPicPr>
          <p:nvPr>
            <p:ph sz="quarter" idx="4"/>
          </p:nvPr>
        </p:nvPicPr>
        <p:blipFill rotWithShape="1">
          <a:blip r:embed="rId2"/>
          <a:srcRect l="16324" t="16161" r="15760" b="17275"/>
          <a:stretch/>
        </p:blipFill>
        <p:spPr bwMode="auto">
          <a:xfrm>
            <a:off x="6844145" y="1717964"/>
            <a:ext cx="4585134" cy="3471761"/>
          </a:xfrm>
          <a:prstGeom prst="rect">
            <a:avLst/>
          </a:prstGeom>
          <a:ln>
            <a:noFill/>
          </a:ln>
          <a:extLst>
            <a:ext uri="{53640926-AAD7-44D8-BBD7-CCE9431645EC}">
              <a14:shadowObscured xmlns:a14="http://schemas.microsoft.com/office/drawing/2010/main"/>
            </a:ext>
          </a:extLst>
        </p:spPr>
      </p:pic>
      <p:sp>
        <p:nvSpPr>
          <p:cNvPr id="2" name="Slide Number Placeholder 1">
            <a:extLst>
              <a:ext uri="{FF2B5EF4-FFF2-40B4-BE49-F238E27FC236}">
                <a16:creationId xmlns:a16="http://schemas.microsoft.com/office/drawing/2014/main" id="{1F1E9360-422C-6D3D-4992-497F3F57F0F4}"/>
              </a:ext>
            </a:extLst>
          </p:cNvPr>
          <p:cNvSpPr>
            <a:spLocks noGrp="1"/>
          </p:cNvSpPr>
          <p:nvPr>
            <p:ph type="sldNum" sz="quarter" idx="12"/>
          </p:nvPr>
        </p:nvSpPr>
        <p:spPr/>
        <p:txBody>
          <a:bodyPr/>
          <a:lstStyle/>
          <a:p>
            <a:fld id="{0BE68271-D1D7-4240-9CAF-7A57D75CD8A1}" type="slidenum">
              <a:rPr lang="en-US" smtClean="0"/>
              <a:t>24</a:t>
            </a:fld>
            <a:endParaRPr lang="en-US"/>
          </a:p>
        </p:txBody>
      </p:sp>
    </p:spTree>
    <p:extLst>
      <p:ext uri="{BB962C8B-B14F-4D97-AF65-F5344CB8AC3E}">
        <p14:creationId xmlns:p14="http://schemas.microsoft.com/office/powerpoint/2010/main" val="344374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9788" y="1375785"/>
            <a:ext cx="10515600" cy="656215"/>
          </a:xfrm>
        </p:spPr>
        <p:txBody>
          <a:bodyPr vert="horz" lIns="91440" tIns="45720" rIns="91440" bIns="45720" rtlCol="0" anchor="ctr">
            <a:normAutofit/>
          </a:bodyPr>
          <a:lstStyle/>
          <a:p>
            <a:pPr algn="ctr">
              <a:buFont typeface="Arial" panose="020B0604020202020204" pitchFamily="34" charset="0"/>
            </a:pPr>
            <a:r>
              <a:rPr lang="tr-TR" sz="3200" b="1" kern="1400" spc="-50" dirty="0">
                <a:solidFill>
                  <a:srgbClr val="002060"/>
                </a:solidFill>
                <a:latin typeface="Segoe UI" panose="020B0502040204020203" pitchFamily="34" charset="0"/>
                <a:cs typeface="Segoe UI" panose="020B0502040204020203" pitchFamily="34" charset="0"/>
              </a:rPr>
              <a:t>PSİKODİNAMİK KURAM VE UYGULAMALAR</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sz="half" idx="2"/>
          </p:nvPr>
        </p:nvSpPr>
        <p:spPr>
          <a:xfrm>
            <a:off x="836612" y="2198687"/>
            <a:ext cx="5995121" cy="3446333"/>
          </a:xfrm>
        </p:spPr>
        <p:txBody>
          <a:bodyPr>
            <a:normAutofit fontScale="70000" lnSpcReduction="20000"/>
          </a:bodyPr>
          <a:lstStyle/>
          <a:p>
            <a:pPr algn="just"/>
            <a:r>
              <a:rPr lang="tr-TR" dirty="0">
                <a:latin typeface="Segoe UI" panose="020B0502040204020203" pitchFamily="34" charset="0"/>
                <a:cs typeface="Segoe UI" panose="020B0502040204020203" pitchFamily="34" charset="0"/>
              </a:rPr>
              <a:t>Kişilerin geçmiş yaşantılarının ve içsel duygusal deneyimlerinin şimdiki etkileşimlerine ve sosyal koşullarına olan etkisini ele alır.  </a:t>
            </a:r>
          </a:p>
          <a:p>
            <a:pPr algn="just"/>
            <a:r>
              <a:rPr lang="tr-TR" dirty="0">
                <a:latin typeface="Segoe UI" panose="020B0502040204020203" pitchFamily="34" charset="0"/>
                <a:cs typeface="Segoe UI" panose="020B0502040204020203" pitchFamily="34" charset="0"/>
              </a:rPr>
              <a:t>Sosyal hizmet uygulamaları olumsuz geçmiş yaşam deneyimleri toplumun geneline göre, görece daha yüksek olan kişilerle, ailelerle ve gruplarla daha yoğun biçimde sürdürülmektedir.</a:t>
            </a:r>
          </a:p>
          <a:p>
            <a:pPr algn="just"/>
            <a:r>
              <a:rPr lang="tr-TR" dirty="0" err="1">
                <a:latin typeface="Segoe UI" panose="020B0502040204020203" pitchFamily="34" charset="0"/>
                <a:cs typeface="Segoe UI" panose="020B0502040204020203" pitchFamily="34" charset="0"/>
              </a:rPr>
              <a:t>Psikodinamik</a:t>
            </a:r>
            <a:r>
              <a:rPr lang="tr-TR" dirty="0">
                <a:latin typeface="Segoe UI" panose="020B0502040204020203" pitchFamily="34" charset="0"/>
                <a:cs typeface="Segoe UI" panose="020B0502040204020203" pitchFamily="34" charset="0"/>
              </a:rPr>
              <a:t> teoriler denildiğinde akla yalnızca psikanaliz kaynaklı güncel kuramsal bilgiler gelmez. </a:t>
            </a:r>
          </a:p>
          <a:p>
            <a:pPr algn="just"/>
            <a:r>
              <a:rPr lang="tr-TR" dirty="0">
                <a:latin typeface="Segoe UI" panose="020B0502040204020203" pitchFamily="34" charset="0"/>
                <a:cs typeface="Segoe UI" panose="020B0502040204020203" pitchFamily="34" charset="0"/>
              </a:rPr>
              <a:t>Ego teorisi, nesne ilişkileri psikolojisi, kendilik psikolojisi ve ilişkisel uygulama gibi güncel kuramsal gövdeler de dikkate alınarak çalışılır. </a:t>
            </a:r>
            <a:endParaRPr lang="en-GB" dirty="0">
              <a:latin typeface="Segoe UI" panose="020B0502040204020203" pitchFamily="34" charset="0"/>
              <a:cs typeface="Segoe UI" panose="020B0502040204020203" pitchFamily="34" charset="0"/>
            </a:endParaRPr>
          </a:p>
        </p:txBody>
      </p:sp>
      <p:pic>
        <p:nvPicPr>
          <p:cNvPr id="6" name="İçerik Yer Tutucusu 5" descr="https://aklinizikesfedin.com/wp-content/uploads/2016/12/hasta-yatak.jpg"/>
          <p:cNvPicPr>
            <a:picLocks noGrp="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7405687" y="2158519"/>
            <a:ext cx="3948113" cy="3526668"/>
          </a:xfrm>
          <a:prstGeom prst="rect">
            <a:avLst/>
          </a:prstGeom>
          <a:noFill/>
          <a:ln>
            <a:noFill/>
          </a:ln>
        </p:spPr>
      </p:pic>
      <p:sp>
        <p:nvSpPr>
          <p:cNvPr id="4" name="Slide Number Placeholder 3">
            <a:extLst>
              <a:ext uri="{FF2B5EF4-FFF2-40B4-BE49-F238E27FC236}">
                <a16:creationId xmlns:a16="http://schemas.microsoft.com/office/drawing/2014/main" id="{1244DAE7-F086-8B42-359C-78CD5BDC3AB6}"/>
              </a:ext>
            </a:extLst>
          </p:cNvPr>
          <p:cNvSpPr>
            <a:spLocks noGrp="1"/>
          </p:cNvSpPr>
          <p:nvPr>
            <p:ph type="sldNum" sz="quarter" idx="12"/>
          </p:nvPr>
        </p:nvSpPr>
        <p:spPr/>
        <p:txBody>
          <a:bodyPr/>
          <a:lstStyle/>
          <a:p>
            <a:fld id="{0BE68271-D1D7-4240-9CAF-7A57D75CD8A1}" type="slidenum">
              <a:rPr lang="en-US" smtClean="0"/>
              <a:t>25</a:t>
            </a:fld>
            <a:endParaRPr lang="en-US"/>
          </a:p>
        </p:txBody>
      </p:sp>
    </p:spTree>
    <p:extLst>
      <p:ext uri="{BB962C8B-B14F-4D97-AF65-F5344CB8AC3E}">
        <p14:creationId xmlns:p14="http://schemas.microsoft.com/office/powerpoint/2010/main" val="1963651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867498" y="1320945"/>
            <a:ext cx="4765963" cy="517092"/>
          </a:xfrm>
        </p:spPr>
        <p:txBody>
          <a:bodyPr/>
          <a:lstStyle/>
          <a:p>
            <a:r>
              <a:rPr lang="tr-TR" dirty="0" err="1">
                <a:solidFill>
                  <a:schemeClr val="accent5">
                    <a:lumMod val="50000"/>
                  </a:schemeClr>
                </a:solidFill>
                <a:latin typeface="Segoe UI" panose="020B0502040204020203" pitchFamily="34" charset="0"/>
                <a:cs typeface="Segoe UI" panose="020B0502040204020203" pitchFamily="34" charset="0"/>
              </a:rPr>
              <a:t>Psikanalitik</a:t>
            </a:r>
            <a:r>
              <a:rPr lang="tr-TR" dirty="0">
                <a:solidFill>
                  <a:schemeClr val="accent5">
                    <a:lumMod val="50000"/>
                  </a:schemeClr>
                </a:solidFill>
                <a:latin typeface="Segoe UI" panose="020B0502040204020203" pitchFamily="34" charset="0"/>
                <a:cs typeface="Segoe UI" panose="020B0502040204020203" pitchFamily="34" charset="0"/>
              </a:rPr>
              <a:t> Kuram </a:t>
            </a:r>
            <a:endParaRPr lang="en-GB" dirty="0">
              <a:solidFill>
                <a:schemeClr val="accent5">
                  <a:lumMod val="50000"/>
                </a:schemeClr>
              </a:solidFill>
              <a:latin typeface="Segoe UI" panose="020B0502040204020203" pitchFamily="34" charset="0"/>
              <a:cs typeface="Segoe UI" panose="020B0502040204020203" pitchFamily="34" charset="0"/>
            </a:endParaRPr>
          </a:p>
        </p:txBody>
      </p:sp>
      <p:graphicFrame>
        <p:nvGraphicFramePr>
          <p:cNvPr id="7" name="İçerik Yer Tutucusu 6"/>
          <p:cNvGraphicFramePr>
            <a:graphicFrameLocks noGrp="1"/>
          </p:cNvGraphicFramePr>
          <p:nvPr>
            <p:ph sz="half" idx="2"/>
            <p:extLst>
              <p:ext uri="{D42A27DB-BD31-4B8C-83A1-F6EECF244321}">
                <p14:modId xmlns:p14="http://schemas.microsoft.com/office/powerpoint/2010/main" val="1476719386"/>
              </p:ext>
            </p:extLst>
          </p:nvPr>
        </p:nvGraphicFramePr>
        <p:xfrm>
          <a:off x="6437024" y="1681163"/>
          <a:ext cx="5157787" cy="4228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etin kutusu 7"/>
          <p:cNvSpPr txBox="1"/>
          <p:nvPr/>
        </p:nvSpPr>
        <p:spPr>
          <a:xfrm>
            <a:off x="488806" y="1939080"/>
            <a:ext cx="5523346" cy="3970318"/>
          </a:xfrm>
          <a:prstGeom prst="rect">
            <a:avLst/>
          </a:prstGeom>
          <a:noFill/>
        </p:spPr>
        <p:txBody>
          <a:bodyPr wrap="square" rtlCol="0">
            <a:spAutoFit/>
          </a:bodyPr>
          <a:lstStyle/>
          <a:p>
            <a:pPr marL="285750" indent="-285750" algn="just">
              <a:buFont typeface="Arial" panose="020B0604020202020204" pitchFamily="34" charset="0"/>
              <a:buChar char="•"/>
            </a:pPr>
            <a:r>
              <a:rPr lang="tr-TR" dirty="0">
                <a:latin typeface="Segoe UI" panose="020B0502040204020203" pitchFamily="34" charset="0"/>
                <a:cs typeface="Segoe UI" panose="020B0502040204020203" pitchFamily="34" charset="0"/>
              </a:rPr>
              <a:t>Freud'un, bilincin çeşitli katmanlarından bahsettiği kuramı </a:t>
            </a:r>
            <a:r>
              <a:rPr lang="tr-TR" dirty="0" err="1">
                <a:latin typeface="Segoe UI" panose="020B0502040204020203" pitchFamily="34" charset="0"/>
                <a:cs typeface="Segoe UI" panose="020B0502040204020203" pitchFamily="34" charset="0"/>
              </a:rPr>
              <a:t>Topografik</a:t>
            </a:r>
            <a:r>
              <a:rPr lang="tr-TR" dirty="0">
                <a:latin typeface="Segoe UI" panose="020B0502040204020203" pitchFamily="34" charset="0"/>
                <a:cs typeface="Segoe UI" panose="020B0502040204020203" pitchFamily="34" charset="0"/>
              </a:rPr>
              <a:t> Model olarak da adlandırılmaktadır. Freud, bilinci bir buzdağına benzeterek farklı bilinç aşamalarını bu buzdağının suyun altında ve üstünde kalan kısımlarıyla bağdaştırmaktadır. </a:t>
            </a:r>
          </a:p>
          <a:p>
            <a:pPr marL="285750" indent="-285750" algn="just">
              <a:buFont typeface="Arial" panose="020B0604020202020204" pitchFamily="34" charset="0"/>
              <a:buChar char="•"/>
            </a:pPr>
            <a:r>
              <a:rPr lang="tr-TR" dirty="0">
                <a:latin typeface="Segoe UI" panose="020B0502040204020203" pitchFamily="34" charset="0"/>
                <a:cs typeface="Segoe UI" panose="020B0502040204020203" pitchFamily="34" charset="0"/>
              </a:rPr>
              <a:t>Yapısal model; </a:t>
            </a:r>
            <a:r>
              <a:rPr lang="tr-TR" dirty="0" err="1">
                <a:latin typeface="Segoe UI" panose="020B0502040204020203" pitchFamily="34" charset="0"/>
                <a:cs typeface="Segoe UI" panose="020B0502040204020203" pitchFamily="34" charset="0"/>
              </a:rPr>
              <a:t>id</a:t>
            </a:r>
            <a:r>
              <a:rPr lang="tr-TR" dirty="0">
                <a:latin typeface="Segoe UI" panose="020B0502040204020203" pitchFamily="34" charset="0"/>
                <a:cs typeface="Segoe UI" panose="020B0502040204020203" pitchFamily="34" charset="0"/>
              </a:rPr>
              <a:t>, ego ve </a:t>
            </a:r>
            <a:r>
              <a:rPr lang="tr-TR" dirty="0" err="1">
                <a:latin typeface="Segoe UI" panose="020B0502040204020203" pitchFamily="34" charset="0"/>
                <a:cs typeface="Segoe UI" panose="020B0502040204020203" pitchFamily="34" charset="0"/>
              </a:rPr>
              <a:t>süperego</a:t>
            </a:r>
            <a:r>
              <a:rPr lang="tr-TR" dirty="0">
                <a:latin typeface="Segoe UI" panose="020B0502040204020203" pitchFamily="34" charset="0"/>
                <a:cs typeface="Segoe UI" panose="020B0502040204020203" pitchFamily="34" charset="0"/>
              </a:rPr>
              <a:t> arasındaki bilinç dışı dengeleri ve çatışmaları açıklayan ilkelere dayalıdır. Kişiliğin yapısını oluşturan bu bileşenler, kişilerin gelişiminde farklı dönemlerde oluşmakta olup karşılıklı etkileşim hâlinde çalışmaktadırlar. </a:t>
            </a:r>
          </a:p>
          <a:p>
            <a:pPr marL="285750" indent="-285750" algn="just">
              <a:buFont typeface="Arial" panose="020B0604020202020204" pitchFamily="34" charset="0"/>
              <a:buChar char="•"/>
            </a:pPr>
            <a:r>
              <a:rPr lang="tr-TR" dirty="0">
                <a:latin typeface="Segoe UI" panose="020B0502040204020203" pitchFamily="34" charset="0"/>
                <a:cs typeface="Segoe UI" panose="020B0502040204020203" pitchFamily="34" charset="0"/>
              </a:rPr>
              <a:t>Freud, kişiliğin, doğumdan itibaren belli aşamalardan geçerek şekillendiğini savunur. </a:t>
            </a:r>
          </a:p>
        </p:txBody>
      </p:sp>
      <p:sp>
        <p:nvSpPr>
          <p:cNvPr id="2" name="Slide Number Placeholder 1">
            <a:extLst>
              <a:ext uri="{FF2B5EF4-FFF2-40B4-BE49-F238E27FC236}">
                <a16:creationId xmlns:a16="http://schemas.microsoft.com/office/drawing/2014/main" id="{2985C07D-18A3-3342-3FF0-77056583B94E}"/>
              </a:ext>
            </a:extLst>
          </p:cNvPr>
          <p:cNvSpPr>
            <a:spLocks noGrp="1"/>
          </p:cNvSpPr>
          <p:nvPr>
            <p:ph type="sldNum" sz="quarter" idx="12"/>
          </p:nvPr>
        </p:nvSpPr>
        <p:spPr/>
        <p:txBody>
          <a:bodyPr/>
          <a:lstStyle/>
          <a:p>
            <a:fld id="{0BE68271-D1D7-4240-9CAF-7A57D75CD8A1}" type="slidenum">
              <a:rPr lang="en-US" smtClean="0"/>
              <a:t>26</a:t>
            </a:fld>
            <a:endParaRPr lang="en-US"/>
          </a:p>
        </p:txBody>
      </p:sp>
    </p:spTree>
    <p:extLst>
      <p:ext uri="{BB962C8B-B14F-4D97-AF65-F5344CB8AC3E}">
        <p14:creationId xmlns:p14="http://schemas.microsoft.com/office/powerpoint/2010/main" val="2070520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754241" y="1671832"/>
            <a:ext cx="10683518" cy="4085155"/>
          </a:xfrm>
        </p:spPr>
        <p:txBody>
          <a:bodyPr>
            <a:normAutofit/>
          </a:bodyPr>
          <a:lstStyle/>
          <a:p>
            <a:pPr algn="just"/>
            <a:r>
              <a:rPr lang="tr-TR" sz="2400" dirty="0">
                <a:latin typeface="Segoe UI" panose="020B0502040204020203" pitchFamily="34" charset="0"/>
                <a:cs typeface="Segoe UI" panose="020B0502040204020203" pitchFamily="34" charset="0"/>
              </a:rPr>
              <a:t>Özellikle çocuklarla çalışmada; </a:t>
            </a:r>
            <a:r>
              <a:rPr lang="tr-TR" sz="2400" dirty="0" err="1">
                <a:latin typeface="Segoe UI" panose="020B0502040204020203" pitchFamily="34" charset="0"/>
                <a:cs typeface="Segoe UI" panose="020B0502040204020203" pitchFamily="34" charset="0"/>
              </a:rPr>
              <a:t>travmatik</a:t>
            </a:r>
            <a:r>
              <a:rPr lang="tr-TR" sz="2400" dirty="0">
                <a:latin typeface="Segoe UI" panose="020B0502040204020203" pitchFamily="34" charset="0"/>
                <a:cs typeface="Segoe UI" panose="020B0502040204020203" pitchFamily="34" charset="0"/>
              </a:rPr>
              <a:t> olaylara yönelik müdahalelerde, bağımlılık gibi dirençli sorunlarda, ruhsal bozukluklarda ve duygusal bağlamı yoğun olan diğer sorunlarda </a:t>
            </a:r>
            <a:r>
              <a:rPr lang="tr-TR" sz="2400" dirty="0" err="1">
                <a:latin typeface="Segoe UI" panose="020B0502040204020203" pitchFamily="34" charset="0"/>
                <a:cs typeface="Segoe UI" panose="020B0502040204020203" pitchFamily="34" charset="0"/>
              </a:rPr>
              <a:t>psikodinamik</a:t>
            </a:r>
            <a:r>
              <a:rPr lang="tr-TR" sz="2400" dirty="0">
                <a:latin typeface="Segoe UI" panose="020B0502040204020203" pitchFamily="34" charset="0"/>
                <a:cs typeface="Segoe UI" panose="020B0502040204020203" pitchFamily="34" charset="0"/>
              </a:rPr>
              <a:t> yaklaşımlara başvurulmaktadır. </a:t>
            </a:r>
          </a:p>
          <a:p>
            <a:pPr algn="just"/>
            <a:r>
              <a:rPr lang="tr-TR" sz="2400" dirty="0">
                <a:latin typeface="Segoe UI" panose="020B0502040204020203" pitchFamily="34" charset="0"/>
                <a:cs typeface="Segoe UI" panose="020B0502040204020203" pitchFamily="34" charset="0"/>
              </a:rPr>
              <a:t>Ayrıca çocuk gelişimiyle ilgili temel bilgiler, ruhsal sıkıntılar ve psikopatoloji konularındaki tanımlayıcı bilgiler için bu teorinin gövdesinden yararlanılmaktadır. </a:t>
            </a:r>
          </a:p>
          <a:p>
            <a:pPr algn="just"/>
            <a:r>
              <a:rPr lang="tr-TR" sz="2400" dirty="0">
                <a:latin typeface="Segoe UI" panose="020B0502040204020203" pitchFamily="34" charset="0"/>
                <a:cs typeface="Segoe UI" panose="020B0502040204020203" pitchFamily="34" charset="0"/>
              </a:rPr>
              <a:t>Planlı değişim süreci olarak formüle edilen sosyal hizmet müdahalesi sürecinin ön değerlendirme aşaması için gereken bilgi gereksinimi </a:t>
            </a:r>
            <a:r>
              <a:rPr lang="tr-TR" sz="2400" dirty="0" err="1">
                <a:latin typeface="Segoe UI" panose="020B0502040204020203" pitchFamily="34" charset="0"/>
                <a:cs typeface="Segoe UI" panose="020B0502040204020203" pitchFamily="34" charset="0"/>
              </a:rPr>
              <a:t>psikodinamik</a:t>
            </a:r>
            <a:r>
              <a:rPr lang="tr-TR" sz="2400" dirty="0">
                <a:latin typeface="Segoe UI" panose="020B0502040204020203" pitchFamily="34" charset="0"/>
                <a:cs typeface="Segoe UI" panose="020B0502040204020203" pitchFamily="34" charset="0"/>
              </a:rPr>
              <a:t> teoriden yararlanarak karşılanabilmektedir.</a:t>
            </a:r>
            <a:endParaRPr lang="en-GB" sz="2400" dirty="0">
              <a:latin typeface="Segoe UI" panose="020B0502040204020203" pitchFamily="34" charset="0"/>
              <a:cs typeface="Segoe UI" panose="020B0502040204020203" pitchFamily="34" charset="0"/>
            </a:endParaRPr>
          </a:p>
          <a:p>
            <a:pPr algn="just"/>
            <a:endParaRPr lang="en-GB" sz="2400" dirty="0">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B854DED7-F315-89B7-D79E-65238E24B54E}"/>
              </a:ext>
            </a:extLst>
          </p:cNvPr>
          <p:cNvSpPr>
            <a:spLocks noGrp="1"/>
          </p:cNvSpPr>
          <p:nvPr>
            <p:ph type="sldNum" sz="quarter" idx="12"/>
          </p:nvPr>
        </p:nvSpPr>
        <p:spPr/>
        <p:txBody>
          <a:bodyPr/>
          <a:lstStyle/>
          <a:p>
            <a:fld id="{0BE68271-D1D7-4240-9CAF-7A57D75CD8A1}" type="slidenum">
              <a:rPr lang="en-US" smtClean="0"/>
              <a:t>27</a:t>
            </a:fld>
            <a:endParaRPr lang="en-US"/>
          </a:p>
        </p:txBody>
      </p:sp>
    </p:spTree>
    <p:extLst>
      <p:ext uri="{BB962C8B-B14F-4D97-AF65-F5344CB8AC3E}">
        <p14:creationId xmlns:p14="http://schemas.microsoft.com/office/powerpoint/2010/main" val="2056946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05102" y="1287624"/>
            <a:ext cx="10515600" cy="905070"/>
          </a:xfrm>
        </p:spPr>
        <p:txBody>
          <a:bodyPr vert="horz" lIns="91440" tIns="45720" rIns="91440" bIns="45720" rtlCol="0" anchor="ctr">
            <a:normAutofit fontScale="90000"/>
          </a:bodyPr>
          <a:lstStyle/>
          <a:p>
            <a:pPr algn="ctr">
              <a:buFont typeface="Arial" panose="020B0604020202020204" pitchFamily="34" charset="0"/>
            </a:pPr>
            <a:r>
              <a:rPr lang="tr-TR" sz="3200" b="1" kern="1400" spc="-50" dirty="0">
                <a:solidFill>
                  <a:srgbClr val="002060"/>
                </a:solidFill>
                <a:latin typeface="Segoe UI" panose="020B0502040204020203" pitchFamily="34" charset="0"/>
                <a:cs typeface="Segoe UI" panose="020B0502040204020203" pitchFamily="34" charset="0"/>
              </a:rPr>
              <a:t>KRİZE MÜDAHALE YAKLAŞIMI </a:t>
            </a:r>
            <a:r>
              <a:rPr lang="en-US" sz="3200" b="1" kern="1400" spc="-50" dirty="0">
                <a:solidFill>
                  <a:srgbClr val="002060"/>
                </a:solidFill>
                <a:latin typeface="Segoe UI" panose="020B0502040204020203" pitchFamily="34" charset="0"/>
                <a:cs typeface="Segoe UI" panose="020B0502040204020203" pitchFamily="34" charset="0"/>
              </a:rPr>
              <a:t>VE</a:t>
            </a:r>
            <a:r>
              <a:rPr lang="tr-TR" sz="3200" b="1" kern="1400" spc="-50" dirty="0">
                <a:solidFill>
                  <a:srgbClr val="002060"/>
                </a:solidFill>
                <a:latin typeface="Segoe UI" panose="020B0502040204020203" pitchFamily="34" charset="0"/>
                <a:cs typeface="Segoe UI" panose="020B0502040204020203" pitchFamily="34" charset="0"/>
              </a:rPr>
              <a:t> UYGULAMAYA YANSIMASI</a:t>
            </a:r>
            <a:endParaRPr lang="en-GB" sz="3200" b="1" kern="1400" spc="-50" dirty="0">
              <a:solidFill>
                <a:srgbClr val="002060"/>
              </a:solidFill>
              <a:latin typeface="Segoe UI" panose="020B0502040204020203" pitchFamily="34" charset="0"/>
              <a:cs typeface="Segoe UI" panose="020B0502040204020203" pitchFamily="34" charset="0"/>
            </a:endParaRPr>
          </a:p>
        </p:txBody>
      </p:sp>
      <p:sp>
        <p:nvSpPr>
          <p:cNvPr id="4" name="İçerik Yer Tutucusu 3"/>
          <p:cNvSpPr>
            <a:spLocks noGrp="1"/>
          </p:cNvSpPr>
          <p:nvPr>
            <p:ph sz="half" idx="2"/>
          </p:nvPr>
        </p:nvSpPr>
        <p:spPr>
          <a:xfrm>
            <a:off x="839788" y="2032000"/>
            <a:ext cx="6107544" cy="4157663"/>
          </a:xfrm>
        </p:spPr>
        <p:txBody>
          <a:bodyPr>
            <a:normAutofit/>
          </a:bodyPr>
          <a:lstStyle/>
          <a:p>
            <a:pPr algn="just"/>
            <a:r>
              <a:rPr lang="tr-TR" sz="2400" dirty="0">
                <a:latin typeface="Segoe UI" panose="020B0502040204020203" pitchFamily="34" charset="0"/>
                <a:cs typeface="Segoe UI" panose="020B0502040204020203" pitchFamily="34" charset="0"/>
              </a:rPr>
              <a:t>Kriz aniden ortaya çıkan ve başa çıkmakta zorlandığımız durumları anlatmak için kullanılan bir kavramdır. Dildeki kullanımı incelendiğinde farklı alanlarda, farklı anlamlar taşıdığı görülmektedir</a:t>
            </a:r>
            <a:r>
              <a:rPr lang="tr-TR" dirty="0">
                <a:latin typeface="Segoe UI" panose="020B0502040204020203" pitchFamily="34" charset="0"/>
                <a:cs typeface="Segoe UI" panose="020B0502040204020203" pitchFamily="34" charset="0"/>
              </a:rPr>
              <a:t>.</a:t>
            </a:r>
          </a:p>
          <a:p>
            <a:pPr algn="just"/>
            <a:r>
              <a:rPr lang="en-GB" dirty="0">
                <a:latin typeface="Segoe UI" panose="020B0502040204020203" pitchFamily="34" charset="0"/>
                <a:cs typeface="Segoe UI" panose="020B0502040204020203" pitchFamily="34" charset="0"/>
              </a:rPr>
              <a:t> </a:t>
            </a:r>
            <a:r>
              <a:rPr lang="tr-TR" sz="2400" dirty="0">
                <a:latin typeface="Segoe UI" panose="020B0502040204020203" pitchFamily="34" charset="0"/>
                <a:cs typeface="Segoe UI" panose="020B0502040204020203" pitchFamily="34" charset="0"/>
              </a:rPr>
              <a:t>Kriz kavramına çoğunlukla negatif anlamlar yüklense de kriz durumunun tehlikeli olma ihtimalinin yanında kriz, kişisel gelişim ve olgunlaşma açısından bir fırsat olarak da görülebilir. </a:t>
            </a:r>
          </a:p>
        </p:txBody>
      </p:sp>
      <p:pic>
        <p:nvPicPr>
          <p:cNvPr id="7" name="İçerik Yer Tutucusu 6">
            <a:extLst>
              <a:ext uri="{FF2B5EF4-FFF2-40B4-BE49-F238E27FC236}">
                <a16:creationId xmlns:a16="http://schemas.microsoft.com/office/drawing/2014/main" id="{014E0552-7009-BE43-B75B-F19BA8D366A3}"/>
              </a:ext>
            </a:extLst>
          </p:cNvPr>
          <p:cNvPicPr>
            <a:picLocks noGrp="1"/>
          </p:cNvPicPr>
          <p:nvPr>
            <p:ph sz="quarter" idx="4"/>
          </p:nvPr>
        </p:nvPicPr>
        <p:blipFill>
          <a:blip r:embed="rId2">
            <a:extLst>
              <a:ext uri="{28A0092B-C50C-407E-A947-70E740481C1C}">
                <a14:useLocalDpi xmlns:a14="http://schemas.microsoft.com/office/drawing/2010/main" val="0"/>
              </a:ext>
            </a:extLst>
          </a:blip>
          <a:stretch>
            <a:fillRect/>
          </a:stretch>
        </p:blipFill>
        <p:spPr>
          <a:xfrm>
            <a:off x="7222836" y="2032000"/>
            <a:ext cx="3857048" cy="3810000"/>
          </a:xfrm>
          <a:prstGeom prst="rect">
            <a:avLst/>
          </a:prstGeom>
        </p:spPr>
      </p:pic>
      <p:sp>
        <p:nvSpPr>
          <p:cNvPr id="3" name="Slide Number Placeholder 2">
            <a:extLst>
              <a:ext uri="{FF2B5EF4-FFF2-40B4-BE49-F238E27FC236}">
                <a16:creationId xmlns:a16="http://schemas.microsoft.com/office/drawing/2014/main" id="{3B85094C-3D90-4B28-8F3A-A9863EE9D139}"/>
              </a:ext>
            </a:extLst>
          </p:cNvPr>
          <p:cNvSpPr>
            <a:spLocks noGrp="1"/>
          </p:cNvSpPr>
          <p:nvPr>
            <p:ph type="sldNum" sz="quarter" idx="12"/>
          </p:nvPr>
        </p:nvSpPr>
        <p:spPr/>
        <p:txBody>
          <a:bodyPr/>
          <a:lstStyle/>
          <a:p>
            <a:fld id="{0BE68271-D1D7-4240-9CAF-7A57D75CD8A1}" type="slidenum">
              <a:rPr lang="en-US" smtClean="0"/>
              <a:t>28</a:t>
            </a:fld>
            <a:endParaRPr lang="en-US"/>
          </a:p>
        </p:txBody>
      </p:sp>
    </p:spTree>
    <p:extLst>
      <p:ext uri="{BB962C8B-B14F-4D97-AF65-F5344CB8AC3E}">
        <p14:creationId xmlns:p14="http://schemas.microsoft.com/office/powerpoint/2010/main" val="2329873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a:extLst>
              <a:ext uri="{FF2B5EF4-FFF2-40B4-BE49-F238E27FC236}">
                <a16:creationId xmlns:a16="http://schemas.microsoft.com/office/drawing/2014/main" id="{13455907-C0C8-2E4E-AB1F-C0F04D121949}"/>
              </a:ext>
            </a:extLst>
          </p:cNvPr>
          <p:cNvGraphicFramePr>
            <a:graphicFrameLocks noGrp="1"/>
          </p:cNvGraphicFramePr>
          <p:nvPr>
            <p:ph sz="quarter" idx="4"/>
            <p:extLst>
              <p:ext uri="{D42A27DB-BD31-4B8C-83A1-F6EECF244321}">
                <p14:modId xmlns:p14="http://schemas.microsoft.com/office/powerpoint/2010/main" val="3983996628"/>
              </p:ext>
            </p:extLst>
          </p:nvPr>
        </p:nvGraphicFramePr>
        <p:xfrm>
          <a:off x="5746220" y="1454296"/>
          <a:ext cx="5728759" cy="4454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Metin kutusu 9"/>
          <p:cNvSpPr txBox="1"/>
          <p:nvPr/>
        </p:nvSpPr>
        <p:spPr>
          <a:xfrm>
            <a:off x="852385" y="2096651"/>
            <a:ext cx="5100783" cy="3170099"/>
          </a:xfrm>
          <a:prstGeom prst="rect">
            <a:avLst/>
          </a:prstGeom>
          <a:noFill/>
        </p:spPr>
        <p:txBody>
          <a:bodyPr wrap="square" rtlCol="0">
            <a:spAutoFit/>
          </a:bodyPr>
          <a:lstStyle/>
          <a:p>
            <a:pPr lvl="0"/>
            <a:r>
              <a:rPr lang="tr-TR" sz="2000" b="1" dirty="0">
                <a:solidFill>
                  <a:schemeClr val="accent5">
                    <a:lumMod val="50000"/>
                  </a:schemeClr>
                </a:solidFill>
                <a:latin typeface="Segoe UI" panose="020B0502040204020203" pitchFamily="34" charset="0"/>
                <a:cs typeface="Segoe UI" panose="020B0502040204020203" pitchFamily="34" charset="0"/>
              </a:rPr>
              <a:t>Durumsal Krizler: </a:t>
            </a:r>
          </a:p>
          <a:p>
            <a:pPr marL="285750" lvl="0" indent="-285750">
              <a:buFont typeface="Arial" panose="020B0604020202020204" pitchFamily="34" charset="0"/>
              <a:buChar char="•"/>
            </a:pPr>
            <a:r>
              <a:rPr lang="tr-TR" sz="2000" dirty="0">
                <a:latin typeface="Segoe UI" panose="020B0502040204020203" pitchFamily="34" charset="0"/>
                <a:cs typeface="Segoe UI" panose="020B0502040204020203" pitchFamily="34" charset="0"/>
              </a:rPr>
              <a:t>Başlangıçları anidir.</a:t>
            </a:r>
            <a:endParaRPr lang="en-GB" sz="2000" dirty="0">
              <a:latin typeface="Segoe UI" panose="020B0502040204020203" pitchFamily="34" charset="0"/>
              <a:cs typeface="Segoe UI" panose="020B0502040204020203" pitchFamily="34" charset="0"/>
            </a:endParaRPr>
          </a:p>
          <a:p>
            <a:pPr marL="285750" lvl="0" indent="-285750">
              <a:buFont typeface="Arial" panose="020B0604020202020204" pitchFamily="34" charset="0"/>
              <a:buChar char="•"/>
            </a:pPr>
            <a:r>
              <a:rPr lang="tr-TR" sz="2000" dirty="0">
                <a:latin typeface="Segoe UI" panose="020B0502040204020203" pitchFamily="34" charset="0"/>
                <a:cs typeface="Segoe UI" panose="020B0502040204020203" pitchFamily="34" charset="0"/>
              </a:rPr>
              <a:t>Beklenmedik olaylardır.</a:t>
            </a:r>
            <a:endParaRPr lang="en-GB" sz="2000" dirty="0">
              <a:latin typeface="Segoe UI" panose="020B0502040204020203" pitchFamily="34" charset="0"/>
              <a:cs typeface="Segoe UI" panose="020B0502040204020203" pitchFamily="34" charset="0"/>
            </a:endParaRPr>
          </a:p>
          <a:p>
            <a:pPr marL="285750" lvl="0" indent="-285750">
              <a:buFont typeface="Arial" panose="020B0604020202020204" pitchFamily="34" charset="0"/>
              <a:buChar char="•"/>
            </a:pPr>
            <a:r>
              <a:rPr lang="tr-TR" sz="2000" dirty="0">
                <a:latin typeface="Segoe UI" panose="020B0502040204020203" pitchFamily="34" charset="0"/>
                <a:cs typeface="Segoe UI" panose="020B0502040204020203" pitchFamily="34" charset="0"/>
              </a:rPr>
              <a:t>Acil durum niteliğindedir. </a:t>
            </a:r>
            <a:endParaRPr lang="en-GB" sz="2000" dirty="0">
              <a:latin typeface="Segoe UI" panose="020B0502040204020203" pitchFamily="34" charset="0"/>
              <a:cs typeface="Segoe UI" panose="020B0502040204020203" pitchFamily="34" charset="0"/>
            </a:endParaRPr>
          </a:p>
          <a:p>
            <a:pPr marL="285750" lvl="0" indent="-285750">
              <a:buFont typeface="Arial" panose="020B0604020202020204" pitchFamily="34" charset="0"/>
              <a:buChar char="•"/>
            </a:pPr>
            <a:r>
              <a:rPr lang="tr-TR" sz="2000" dirty="0">
                <a:latin typeface="Segoe UI" panose="020B0502040204020203" pitchFamily="34" charset="0"/>
                <a:cs typeface="Segoe UI" panose="020B0502040204020203" pitchFamily="34" charset="0"/>
              </a:rPr>
              <a:t>Büyük insan topluluklarını aynı anda etkileyebilirler. </a:t>
            </a:r>
            <a:endParaRPr lang="en-GB" sz="2000" dirty="0">
              <a:latin typeface="Segoe UI" panose="020B0502040204020203" pitchFamily="34" charset="0"/>
              <a:cs typeface="Segoe UI" panose="020B0502040204020203" pitchFamily="34" charset="0"/>
            </a:endParaRPr>
          </a:p>
          <a:p>
            <a:pPr marL="285750" lvl="0" indent="-285750">
              <a:buFont typeface="Arial" panose="020B0604020202020204" pitchFamily="34" charset="0"/>
              <a:buChar char="•"/>
            </a:pPr>
            <a:r>
              <a:rPr lang="tr-TR" sz="2000" dirty="0">
                <a:latin typeface="Segoe UI" panose="020B0502040204020203" pitchFamily="34" charset="0"/>
                <a:cs typeface="Segoe UI" panose="020B0502040204020203" pitchFamily="34" charset="0"/>
              </a:rPr>
              <a:t>Tehlikeli olduğu kadar daha iyi bir işlevsellik için de bir fırsattır. </a:t>
            </a:r>
          </a:p>
          <a:p>
            <a:pPr marL="285750" lvl="0" indent="-285750">
              <a:buFont typeface="Arial" panose="020B0604020202020204" pitchFamily="34" charset="0"/>
              <a:buChar char="•"/>
            </a:pPr>
            <a:r>
              <a:rPr lang="en-GB" sz="2000" dirty="0">
                <a:latin typeface="Segoe UI" panose="020B0502040204020203" pitchFamily="34" charset="0"/>
                <a:cs typeface="Segoe UI" panose="020B0502040204020203" pitchFamily="34" charset="0"/>
              </a:rPr>
              <a:t>4-6 </a:t>
            </a:r>
            <a:r>
              <a:rPr lang="en-GB" sz="2000" dirty="0" err="1">
                <a:latin typeface="Segoe UI" panose="020B0502040204020203" pitchFamily="34" charset="0"/>
                <a:cs typeface="Segoe UI" panose="020B0502040204020203" pitchFamily="34" charset="0"/>
              </a:rPr>
              <a:t>haftalık</a:t>
            </a:r>
            <a:r>
              <a:rPr lang="en-GB" sz="2000" dirty="0">
                <a:latin typeface="Segoe UI" panose="020B0502040204020203" pitchFamily="34" charset="0"/>
                <a:cs typeface="Segoe UI" panose="020B0502040204020203" pitchFamily="34" charset="0"/>
              </a:rPr>
              <a:t> </a:t>
            </a:r>
            <a:r>
              <a:rPr lang="en-GB" sz="2000" dirty="0" err="1">
                <a:latin typeface="Segoe UI" panose="020B0502040204020203" pitchFamily="34" charset="0"/>
                <a:cs typeface="Segoe UI" panose="020B0502040204020203" pitchFamily="34" charset="0"/>
              </a:rPr>
              <a:t>süreç</a:t>
            </a:r>
            <a:r>
              <a:rPr lang="en-GB" sz="2000" dirty="0">
                <a:latin typeface="Segoe UI" panose="020B0502040204020203" pitchFamily="34" charset="0"/>
                <a:cs typeface="Segoe UI" panose="020B0502040204020203" pitchFamily="34" charset="0"/>
              </a:rPr>
              <a:t> </a:t>
            </a:r>
            <a:r>
              <a:rPr lang="en-GB" sz="2000" dirty="0" err="1">
                <a:latin typeface="Segoe UI" panose="020B0502040204020203" pitchFamily="34" charset="0"/>
                <a:cs typeface="Segoe UI" panose="020B0502040204020203" pitchFamily="34" charset="0"/>
              </a:rPr>
              <a:t>içinde</a:t>
            </a:r>
            <a:r>
              <a:rPr lang="en-GB" sz="2000" dirty="0">
                <a:latin typeface="Segoe UI" panose="020B0502040204020203" pitchFamily="34" charset="0"/>
                <a:cs typeface="Segoe UI" panose="020B0502040204020203" pitchFamily="34" charset="0"/>
              </a:rPr>
              <a:t> </a:t>
            </a:r>
            <a:r>
              <a:rPr lang="en-GB" sz="2000" dirty="0" err="1">
                <a:latin typeface="Segoe UI" panose="020B0502040204020203" pitchFamily="34" charset="0"/>
                <a:cs typeface="Segoe UI" panose="020B0502040204020203" pitchFamily="34" charset="0"/>
              </a:rPr>
              <a:t>belirli</a:t>
            </a:r>
            <a:r>
              <a:rPr lang="en-GB" sz="2000" dirty="0">
                <a:latin typeface="Segoe UI" panose="020B0502040204020203" pitchFamily="34" charset="0"/>
                <a:cs typeface="Segoe UI" panose="020B0502040204020203" pitchFamily="34" charset="0"/>
              </a:rPr>
              <a:t> </a:t>
            </a:r>
            <a:r>
              <a:rPr lang="en-GB" sz="2000" dirty="0" err="1">
                <a:latin typeface="Segoe UI" panose="020B0502040204020203" pitchFamily="34" charset="0"/>
                <a:cs typeface="Segoe UI" panose="020B0502040204020203" pitchFamily="34" charset="0"/>
              </a:rPr>
              <a:t>aşamalardan</a:t>
            </a:r>
            <a:r>
              <a:rPr lang="en-GB" sz="2000" dirty="0">
                <a:latin typeface="Segoe UI" panose="020B0502040204020203" pitchFamily="34" charset="0"/>
                <a:cs typeface="Segoe UI" panose="020B0502040204020203" pitchFamily="34" charset="0"/>
              </a:rPr>
              <a:t> </a:t>
            </a:r>
            <a:r>
              <a:rPr lang="en-GB" sz="2000" dirty="0" err="1">
                <a:latin typeface="Segoe UI" panose="020B0502040204020203" pitchFamily="34" charset="0"/>
                <a:cs typeface="Segoe UI" panose="020B0502040204020203" pitchFamily="34" charset="0"/>
              </a:rPr>
              <a:t>geçerek</a:t>
            </a:r>
            <a:r>
              <a:rPr lang="en-GB" sz="2000" dirty="0">
                <a:latin typeface="Segoe UI" panose="020B0502040204020203" pitchFamily="34" charset="0"/>
                <a:cs typeface="Segoe UI" panose="020B0502040204020203" pitchFamily="34" charset="0"/>
              </a:rPr>
              <a:t> </a:t>
            </a:r>
            <a:r>
              <a:rPr lang="en-GB" sz="2000" dirty="0" err="1">
                <a:latin typeface="Segoe UI" panose="020B0502040204020203" pitchFamily="34" charset="0"/>
                <a:cs typeface="Segoe UI" panose="020B0502040204020203" pitchFamily="34" charset="0"/>
              </a:rPr>
              <a:t>çözülür</a:t>
            </a:r>
            <a:r>
              <a:rPr lang="en-GB" sz="2000" dirty="0">
                <a:latin typeface="Segoe UI" panose="020B0502040204020203" pitchFamily="34" charset="0"/>
                <a:cs typeface="Segoe UI" panose="020B0502040204020203" pitchFamily="34" charset="0"/>
              </a:rPr>
              <a:t>. </a:t>
            </a:r>
          </a:p>
        </p:txBody>
      </p:sp>
      <p:sp>
        <p:nvSpPr>
          <p:cNvPr id="2" name="Slide Number Placeholder 1">
            <a:extLst>
              <a:ext uri="{FF2B5EF4-FFF2-40B4-BE49-F238E27FC236}">
                <a16:creationId xmlns:a16="http://schemas.microsoft.com/office/drawing/2014/main" id="{73C985D3-E4CA-D3D7-EF79-B2902C9A0187}"/>
              </a:ext>
            </a:extLst>
          </p:cNvPr>
          <p:cNvSpPr>
            <a:spLocks noGrp="1"/>
          </p:cNvSpPr>
          <p:nvPr>
            <p:ph type="sldNum" sz="quarter" idx="12"/>
          </p:nvPr>
        </p:nvSpPr>
        <p:spPr/>
        <p:txBody>
          <a:bodyPr/>
          <a:lstStyle/>
          <a:p>
            <a:fld id="{0BE68271-D1D7-4240-9CAF-7A57D75CD8A1}" type="slidenum">
              <a:rPr lang="en-US" smtClean="0"/>
              <a:t>29</a:t>
            </a:fld>
            <a:endParaRPr lang="en-US"/>
          </a:p>
        </p:txBody>
      </p:sp>
    </p:spTree>
    <p:extLst>
      <p:ext uri="{BB962C8B-B14F-4D97-AF65-F5344CB8AC3E}">
        <p14:creationId xmlns:p14="http://schemas.microsoft.com/office/powerpoint/2010/main" val="2426249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9788" y="1403927"/>
            <a:ext cx="10515600" cy="895928"/>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KURAMDAN UYGULAMAYA </a:t>
            </a:r>
          </a:p>
        </p:txBody>
      </p:sp>
      <p:sp>
        <p:nvSpPr>
          <p:cNvPr id="6" name="İçerik Yer Tutucusu 5"/>
          <p:cNvSpPr>
            <a:spLocks noGrp="1"/>
          </p:cNvSpPr>
          <p:nvPr>
            <p:ph sz="quarter" idx="4"/>
          </p:nvPr>
        </p:nvSpPr>
        <p:spPr>
          <a:xfrm>
            <a:off x="6096000" y="2103859"/>
            <a:ext cx="5063412" cy="3684588"/>
          </a:xfrm>
          <a:solidFill>
            <a:schemeClr val="accent2">
              <a:lumMod val="40000"/>
              <a:lumOff val="60000"/>
            </a:schemeClr>
          </a:solidFill>
        </p:spPr>
        <p:txBody>
          <a:bodyPr>
            <a:normAutofit fontScale="70000" lnSpcReduction="20000"/>
          </a:bodyPr>
          <a:lstStyle/>
          <a:p>
            <a:pPr lvl="0" algn="just"/>
            <a:r>
              <a:rPr lang="tr-TR" dirty="0">
                <a:latin typeface="Segoe UI" panose="020B0502040204020203" pitchFamily="34" charset="0"/>
                <a:cs typeface="Segoe UI" panose="020B0502040204020203" pitchFamily="34" charset="0"/>
              </a:rPr>
              <a:t>Bir çocukla çalışırken nelere dikkat etmemiz gerektiğini nasıl biliriz? </a:t>
            </a:r>
            <a:endParaRPr lang="en-GB" dirty="0">
              <a:latin typeface="Segoe UI" panose="020B0502040204020203" pitchFamily="34" charset="0"/>
              <a:cs typeface="Segoe UI" panose="020B0502040204020203" pitchFamily="34" charset="0"/>
            </a:endParaRPr>
          </a:p>
          <a:p>
            <a:pPr lvl="0" algn="just"/>
            <a:r>
              <a:rPr lang="tr-TR" dirty="0">
                <a:latin typeface="Segoe UI" panose="020B0502040204020203" pitchFamily="34" charset="0"/>
                <a:cs typeface="Segoe UI" panose="020B0502040204020203" pitchFamily="34" charset="0"/>
              </a:rPr>
              <a:t>Bir meslek elemanı, çocukla çalışırken çocuğun olayı nasıl algıladığını bilmeyi neden ister?</a:t>
            </a:r>
            <a:endParaRPr lang="en-GB" dirty="0">
              <a:latin typeface="Segoe UI" panose="020B0502040204020203" pitchFamily="34" charset="0"/>
              <a:cs typeface="Segoe UI" panose="020B0502040204020203" pitchFamily="34" charset="0"/>
            </a:endParaRPr>
          </a:p>
          <a:p>
            <a:pPr lvl="0" algn="just"/>
            <a:r>
              <a:rPr lang="tr-TR" dirty="0">
                <a:latin typeface="Segoe UI" panose="020B0502040204020203" pitchFamily="34" charset="0"/>
                <a:cs typeface="Segoe UI" panose="020B0502040204020203" pitchFamily="34" charset="0"/>
              </a:rPr>
              <a:t>Bir çocuğun tekrarlamasını istediğimiz olumlu davranışını neden takdir eder ve överiz?</a:t>
            </a:r>
            <a:endParaRPr lang="en-GB" dirty="0">
              <a:latin typeface="Segoe UI" panose="020B0502040204020203" pitchFamily="34" charset="0"/>
              <a:cs typeface="Segoe UI" panose="020B0502040204020203" pitchFamily="34" charset="0"/>
            </a:endParaRPr>
          </a:p>
          <a:p>
            <a:pPr lvl="0" algn="just"/>
            <a:r>
              <a:rPr lang="tr-TR" dirty="0">
                <a:latin typeface="Segoe UI" panose="020B0502040204020203" pitchFamily="34" charset="0"/>
                <a:cs typeface="Segoe UI" panose="020B0502040204020203" pitchFamily="34" charset="0"/>
              </a:rPr>
              <a:t>Çocukla çalışırken aile ile de çalışmamızın gerektiğini neden düşünürüz?</a:t>
            </a:r>
            <a:endParaRPr lang="en-GB" dirty="0">
              <a:latin typeface="Segoe UI" panose="020B0502040204020203" pitchFamily="34" charset="0"/>
              <a:cs typeface="Segoe UI" panose="020B0502040204020203" pitchFamily="34" charset="0"/>
            </a:endParaRPr>
          </a:p>
          <a:p>
            <a:pPr lvl="0" algn="just"/>
            <a:r>
              <a:rPr lang="tr-TR" dirty="0">
                <a:latin typeface="Segoe UI" panose="020B0502040204020203" pitchFamily="34" charset="0"/>
                <a:cs typeface="Segoe UI" panose="020B0502040204020203" pitchFamily="34" charset="0"/>
              </a:rPr>
              <a:t>Çocukluk çağında yaşanan olumsuz deneyimlerin tüm yaşamı etkileyebileceği görüşü nereden çıktı?</a:t>
            </a:r>
            <a:endParaRPr lang="en-GB" dirty="0">
              <a:latin typeface="Segoe UI" panose="020B0502040204020203" pitchFamily="34" charset="0"/>
              <a:cs typeface="Segoe UI" panose="020B0502040204020203" pitchFamily="34" charset="0"/>
            </a:endParaRPr>
          </a:p>
          <a:p>
            <a:pPr algn="just"/>
            <a:endParaRPr lang="en-GB" dirty="0">
              <a:latin typeface="Segoe UI" panose="020B0502040204020203" pitchFamily="34" charset="0"/>
              <a:cs typeface="Segoe UI" panose="020B0502040204020203" pitchFamily="34" charset="0"/>
            </a:endParaRPr>
          </a:p>
        </p:txBody>
      </p:sp>
      <p:graphicFrame>
        <p:nvGraphicFramePr>
          <p:cNvPr id="7" name="İçerik Yer Tutucusu 6"/>
          <p:cNvGraphicFramePr>
            <a:graphicFrameLocks noGrp="1"/>
          </p:cNvGraphicFramePr>
          <p:nvPr>
            <p:ph sz="half" idx="2"/>
          </p:nvPr>
        </p:nvGraphicFramePr>
        <p:xfrm>
          <a:off x="839788" y="2505075"/>
          <a:ext cx="515778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D8332EDF-97B6-B632-E3CB-72B0377B1DA5}"/>
              </a:ext>
            </a:extLst>
          </p:cNvPr>
          <p:cNvSpPr>
            <a:spLocks noGrp="1"/>
          </p:cNvSpPr>
          <p:nvPr>
            <p:ph type="sldNum" sz="quarter" idx="12"/>
          </p:nvPr>
        </p:nvSpPr>
        <p:spPr/>
        <p:txBody>
          <a:bodyPr/>
          <a:lstStyle/>
          <a:p>
            <a:fld id="{0BE68271-D1D7-4240-9CAF-7A57D75CD8A1}" type="slidenum">
              <a:rPr lang="en-US" smtClean="0"/>
              <a:t>3</a:t>
            </a:fld>
            <a:endParaRPr lang="en-US"/>
          </a:p>
        </p:txBody>
      </p:sp>
    </p:spTree>
    <p:extLst>
      <p:ext uri="{BB962C8B-B14F-4D97-AF65-F5344CB8AC3E}">
        <p14:creationId xmlns:p14="http://schemas.microsoft.com/office/powerpoint/2010/main" val="159079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7"/>
          <p:cNvSpPr>
            <a:spLocks noGrp="1"/>
          </p:cNvSpPr>
          <p:nvPr>
            <p:ph idx="1"/>
          </p:nvPr>
        </p:nvSpPr>
        <p:spPr>
          <a:xfrm>
            <a:off x="472752" y="1937610"/>
            <a:ext cx="5174673" cy="2982780"/>
          </a:xfrm>
        </p:spPr>
        <p:txBody>
          <a:bodyPr>
            <a:normAutofit/>
          </a:bodyPr>
          <a:lstStyle/>
          <a:p>
            <a:pPr algn="just"/>
            <a:r>
              <a:rPr lang="tr-TR" sz="2400" dirty="0">
                <a:latin typeface="Segoe UI" panose="020B0502040204020203" pitchFamily="34" charset="0"/>
                <a:cs typeface="Segoe UI" panose="020B0502040204020203" pitchFamily="34" charset="0"/>
              </a:rPr>
              <a:t>Gelişimsel krizler: Yaşam boyu sürdüğüne göre, bireylerin gelişimsel krizlerle de yaşam boyu karşılaşmaları mümkündür. </a:t>
            </a:r>
          </a:p>
          <a:p>
            <a:pPr algn="just"/>
            <a:r>
              <a:rPr lang="tr-TR" sz="2400" dirty="0">
                <a:latin typeface="Segoe UI" panose="020B0502040204020203" pitchFamily="34" charset="0"/>
                <a:cs typeface="Segoe UI" panose="020B0502040204020203" pitchFamily="34" charset="0"/>
              </a:rPr>
              <a:t>Gelişimsel krizler genellikle içsel ve dışsal değişimlerin yoğun olarak görüldüğü yaşam dönemlerinde ortaya çıkarlar. </a:t>
            </a:r>
            <a:endParaRPr lang="en-GB" sz="2400" dirty="0">
              <a:latin typeface="Segoe UI" panose="020B0502040204020203" pitchFamily="34" charset="0"/>
              <a:cs typeface="Segoe UI" panose="020B0502040204020203" pitchFamily="34" charset="0"/>
            </a:endParaRPr>
          </a:p>
          <a:p>
            <a:pPr algn="just"/>
            <a:endParaRPr lang="en-GB" sz="2400" dirty="0">
              <a:latin typeface="Segoe UI" panose="020B0502040204020203" pitchFamily="34" charset="0"/>
              <a:cs typeface="Segoe UI" panose="020B0502040204020203" pitchFamily="34" charset="0"/>
            </a:endParaRPr>
          </a:p>
        </p:txBody>
      </p:sp>
      <p:pic>
        <p:nvPicPr>
          <p:cNvPr id="9" name="Resim 8"/>
          <p:cNvPicPr/>
          <p:nvPr/>
        </p:nvPicPr>
        <p:blipFill rotWithShape="1">
          <a:blip r:embed="rId2"/>
          <a:srcRect l="14645" t="29613" r="34996" b="28139"/>
          <a:stretch/>
        </p:blipFill>
        <p:spPr bwMode="auto">
          <a:xfrm>
            <a:off x="5766317" y="1502229"/>
            <a:ext cx="5587483" cy="4329404"/>
          </a:xfrm>
          <a:prstGeom prst="rect">
            <a:avLst/>
          </a:prstGeom>
          <a:ln>
            <a:noFill/>
          </a:ln>
          <a:extLst>
            <a:ext uri="{53640926-AAD7-44D8-BBD7-CCE9431645EC}">
              <a14:shadowObscured xmlns:a14="http://schemas.microsoft.com/office/drawing/2010/main"/>
            </a:ext>
          </a:extLst>
        </p:spPr>
      </p:pic>
      <p:sp>
        <p:nvSpPr>
          <p:cNvPr id="2" name="Slide Number Placeholder 1">
            <a:extLst>
              <a:ext uri="{FF2B5EF4-FFF2-40B4-BE49-F238E27FC236}">
                <a16:creationId xmlns:a16="http://schemas.microsoft.com/office/drawing/2014/main" id="{6E112D73-31E8-80C9-BF04-C9BD2731B7F2}"/>
              </a:ext>
            </a:extLst>
          </p:cNvPr>
          <p:cNvSpPr>
            <a:spLocks noGrp="1"/>
          </p:cNvSpPr>
          <p:nvPr>
            <p:ph type="sldNum" sz="quarter" idx="12"/>
          </p:nvPr>
        </p:nvSpPr>
        <p:spPr/>
        <p:txBody>
          <a:bodyPr/>
          <a:lstStyle/>
          <a:p>
            <a:fld id="{0BE68271-D1D7-4240-9CAF-7A57D75CD8A1}" type="slidenum">
              <a:rPr lang="en-US" smtClean="0"/>
              <a:t>30</a:t>
            </a:fld>
            <a:endParaRPr lang="en-US"/>
          </a:p>
        </p:txBody>
      </p:sp>
    </p:spTree>
    <p:extLst>
      <p:ext uri="{BB962C8B-B14F-4D97-AF65-F5344CB8AC3E}">
        <p14:creationId xmlns:p14="http://schemas.microsoft.com/office/powerpoint/2010/main" val="2876672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p:cNvPicPr>
          <p:nvPr>
            <p:ph idx="1"/>
          </p:nvPr>
        </p:nvPicPr>
        <p:blipFill rotWithShape="1">
          <a:blip r:embed="rId2"/>
          <a:srcRect l="5852" r="822" b="4401"/>
          <a:stretch/>
        </p:blipFill>
        <p:spPr bwMode="auto">
          <a:xfrm>
            <a:off x="587192" y="1401583"/>
            <a:ext cx="11017615" cy="4374065"/>
          </a:xfrm>
          <a:prstGeom prst="rect">
            <a:avLst/>
          </a:prstGeom>
          <a:ln w="3175">
            <a:solidFill>
              <a:schemeClr val="tx1"/>
            </a:solidFill>
          </a:ln>
          <a:extLst>
            <a:ext uri="{53640926-AAD7-44D8-BBD7-CCE9431645EC}">
              <a14:shadowObscured xmlns:a14="http://schemas.microsoft.com/office/drawing/2010/main"/>
            </a:ext>
          </a:extLst>
        </p:spPr>
      </p:pic>
      <p:sp>
        <p:nvSpPr>
          <p:cNvPr id="2" name="Slide Number Placeholder 1">
            <a:extLst>
              <a:ext uri="{FF2B5EF4-FFF2-40B4-BE49-F238E27FC236}">
                <a16:creationId xmlns:a16="http://schemas.microsoft.com/office/drawing/2014/main" id="{8B8A8AA6-40BE-2C9A-6707-EFB577D48A2C}"/>
              </a:ext>
            </a:extLst>
          </p:cNvPr>
          <p:cNvSpPr>
            <a:spLocks noGrp="1"/>
          </p:cNvSpPr>
          <p:nvPr>
            <p:ph type="sldNum" sz="quarter" idx="12"/>
          </p:nvPr>
        </p:nvSpPr>
        <p:spPr/>
        <p:txBody>
          <a:bodyPr/>
          <a:lstStyle/>
          <a:p>
            <a:fld id="{0BE68271-D1D7-4240-9CAF-7A57D75CD8A1}" type="slidenum">
              <a:rPr lang="en-US" smtClean="0"/>
              <a:t>31</a:t>
            </a:fld>
            <a:endParaRPr lang="en-US"/>
          </a:p>
        </p:txBody>
      </p:sp>
    </p:spTree>
    <p:extLst>
      <p:ext uri="{BB962C8B-B14F-4D97-AF65-F5344CB8AC3E}">
        <p14:creationId xmlns:p14="http://schemas.microsoft.com/office/powerpoint/2010/main" val="890918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6528" y="1435629"/>
            <a:ext cx="5079999" cy="993535"/>
          </a:xfrm>
        </p:spPr>
        <p:txBody>
          <a:bodyPr vert="horz" lIns="91440" tIns="45720" rIns="91440" bIns="45720" rtlCol="0" anchor="ctr">
            <a:normAutofit/>
          </a:bodyPr>
          <a:lstStyle/>
          <a:p>
            <a:pPr>
              <a:buFont typeface="Arial" panose="020B0604020202020204" pitchFamily="34" charset="0"/>
            </a:pPr>
            <a:r>
              <a:rPr lang="tr-TR" sz="3200" b="1" kern="1400" spc="-50" dirty="0">
                <a:solidFill>
                  <a:srgbClr val="002060"/>
                </a:solidFill>
                <a:latin typeface="Segoe UI" panose="020B0502040204020203" pitchFamily="34" charset="0"/>
                <a:cs typeface="Segoe UI" panose="020B0502040204020203" pitchFamily="34" charset="0"/>
              </a:rPr>
              <a:t>Çözüm Odaklı</a:t>
            </a:r>
            <a:r>
              <a:rPr lang="en-US" sz="3200" b="1" kern="1400" spc="-50" dirty="0">
                <a:solidFill>
                  <a:srgbClr val="002060"/>
                </a:solidFill>
                <a:latin typeface="Segoe UI" panose="020B0502040204020203" pitchFamily="34" charset="0"/>
                <a:cs typeface="Segoe UI" panose="020B0502040204020203" pitchFamily="34" charset="0"/>
              </a:rPr>
              <a:t> </a:t>
            </a:r>
            <a:r>
              <a:rPr lang="tr-TR" sz="3200" b="1" kern="1400" spc="-50" dirty="0">
                <a:solidFill>
                  <a:srgbClr val="002060"/>
                </a:solidFill>
                <a:latin typeface="Segoe UI" panose="020B0502040204020203" pitchFamily="34" charset="0"/>
                <a:cs typeface="Segoe UI" panose="020B0502040204020203" pitchFamily="34" charset="0"/>
              </a:rPr>
              <a:t>Uygulama  </a:t>
            </a:r>
            <a:endParaRPr lang="en-GB" sz="3200" b="1" kern="1400" spc="-50" dirty="0">
              <a:solidFill>
                <a:srgbClr val="002060"/>
              </a:solidFill>
              <a:latin typeface="Segoe UI" panose="020B0502040204020203" pitchFamily="34" charset="0"/>
              <a:cs typeface="Segoe UI" panose="020B0502040204020203" pitchFamily="34" charset="0"/>
            </a:endParaRPr>
          </a:p>
        </p:txBody>
      </p:sp>
      <p:sp>
        <p:nvSpPr>
          <p:cNvPr id="3" name="İçerik Yer Tutucusu 2"/>
          <p:cNvSpPr>
            <a:spLocks noGrp="1"/>
          </p:cNvSpPr>
          <p:nvPr>
            <p:ph idx="1"/>
          </p:nvPr>
        </p:nvSpPr>
        <p:spPr>
          <a:xfrm>
            <a:off x="819538" y="2613292"/>
            <a:ext cx="5079999" cy="3445887"/>
          </a:xfrm>
        </p:spPr>
        <p:txBody>
          <a:bodyPr/>
          <a:lstStyle/>
          <a:p>
            <a:r>
              <a:rPr lang="tr-TR" dirty="0">
                <a:latin typeface="Segoe UI" panose="020B0502040204020203" pitchFamily="34" charset="0"/>
                <a:cs typeface="Segoe UI" panose="020B0502040204020203" pitchFamily="34" charset="0"/>
              </a:rPr>
              <a:t>Çözüm odaklı uygulamanın temel hedefi danışanların getirdiği problemlerin olabildiğince hızlı bir şekilde çözülmesidir. </a:t>
            </a:r>
            <a:endParaRPr lang="en-GB" dirty="0">
              <a:latin typeface="Segoe UI" panose="020B0502040204020203" pitchFamily="34" charset="0"/>
              <a:cs typeface="Segoe UI" panose="020B0502040204020203" pitchFamily="34" charset="0"/>
            </a:endParaRPr>
          </a:p>
          <a:p>
            <a:endParaRPr lang="en-GB" dirty="0">
              <a:latin typeface="Segoe UI" panose="020B0502040204020203" pitchFamily="34" charset="0"/>
              <a:cs typeface="Segoe UI" panose="020B0502040204020203" pitchFamily="34" charset="0"/>
            </a:endParaRPr>
          </a:p>
        </p:txBody>
      </p:sp>
      <p:graphicFrame>
        <p:nvGraphicFramePr>
          <p:cNvPr id="5" name="Diyagram 4"/>
          <p:cNvGraphicFramePr/>
          <p:nvPr>
            <p:extLst>
              <p:ext uri="{D42A27DB-BD31-4B8C-83A1-F6EECF244321}">
                <p14:modId xmlns:p14="http://schemas.microsoft.com/office/powerpoint/2010/main" val="4231473840"/>
              </p:ext>
            </p:extLst>
          </p:nvPr>
        </p:nvGraphicFramePr>
        <p:xfrm>
          <a:off x="5696527" y="1597891"/>
          <a:ext cx="5883564" cy="4433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11185DAC-6B97-6690-181C-18A7E2D5A424}"/>
              </a:ext>
            </a:extLst>
          </p:cNvPr>
          <p:cNvSpPr>
            <a:spLocks noGrp="1"/>
          </p:cNvSpPr>
          <p:nvPr>
            <p:ph type="sldNum" sz="quarter" idx="12"/>
          </p:nvPr>
        </p:nvSpPr>
        <p:spPr/>
        <p:txBody>
          <a:bodyPr/>
          <a:lstStyle/>
          <a:p>
            <a:fld id="{0BE68271-D1D7-4240-9CAF-7A57D75CD8A1}" type="slidenum">
              <a:rPr lang="en-US" smtClean="0"/>
              <a:t>32</a:t>
            </a:fld>
            <a:endParaRPr lang="en-US"/>
          </a:p>
        </p:txBody>
      </p:sp>
    </p:spTree>
    <p:extLst>
      <p:ext uri="{BB962C8B-B14F-4D97-AF65-F5344CB8AC3E}">
        <p14:creationId xmlns:p14="http://schemas.microsoft.com/office/powerpoint/2010/main" val="1686755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537230"/>
            <a:ext cx="10515600" cy="457825"/>
          </a:xfrm>
        </p:spPr>
        <p:txBody>
          <a:bodyPr vert="horz" lIns="91440" tIns="45720" rIns="91440" bIns="45720" rtlCol="0" anchor="ctr">
            <a:normAutofit fontScale="90000"/>
          </a:bodyPr>
          <a:lstStyle/>
          <a:p>
            <a:pPr algn="ctr">
              <a:buFont typeface="Arial" panose="020B0604020202020204" pitchFamily="34" charset="0"/>
            </a:pPr>
            <a:r>
              <a:rPr lang="sv-SE" sz="3200" b="1" kern="1400" spc="-50" dirty="0">
                <a:solidFill>
                  <a:srgbClr val="002060"/>
                </a:solidFill>
                <a:latin typeface="Segoe UI" panose="020B0502040204020203" pitchFamily="34" charset="0"/>
                <a:cs typeface="Segoe UI" panose="020B0502040204020203" pitchFamily="34" charset="0"/>
              </a:rPr>
              <a:t>Çözüm Odaklı Uygulamada Kullanılan Teknikler</a:t>
            </a:r>
            <a:endParaRPr lang="en-GB" sz="3200" b="1" kern="1400" spc="-50" dirty="0">
              <a:solidFill>
                <a:srgbClr val="002060"/>
              </a:solidFill>
              <a:latin typeface="Segoe UI" panose="020B0502040204020203" pitchFamily="34" charset="0"/>
              <a:cs typeface="Segoe UI" panose="020B0502040204020203"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053625943"/>
              </p:ext>
            </p:extLst>
          </p:nvPr>
        </p:nvGraphicFramePr>
        <p:xfrm>
          <a:off x="838200" y="2378411"/>
          <a:ext cx="10515600" cy="2852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52572702-DB12-29C9-334C-2C16D31DD75C}"/>
              </a:ext>
            </a:extLst>
          </p:cNvPr>
          <p:cNvSpPr>
            <a:spLocks noGrp="1"/>
          </p:cNvSpPr>
          <p:nvPr>
            <p:ph type="sldNum" sz="quarter" idx="12"/>
          </p:nvPr>
        </p:nvSpPr>
        <p:spPr/>
        <p:txBody>
          <a:bodyPr/>
          <a:lstStyle/>
          <a:p>
            <a:fld id="{0BE68271-D1D7-4240-9CAF-7A57D75CD8A1}" type="slidenum">
              <a:rPr lang="en-US" smtClean="0"/>
              <a:t>33</a:t>
            </a:fld>
            <a:endParaRPr lang="en-US"/>
          </a:p>
        </p:txBody>
      </p:sp>
    </p:spTree>
    <p:extLst>
      <p:ext uri="{BB962C8B-B14F-4D97-AF65-F5344CB8AC3E}">
        <p14:creationId xmlns:p14="http://schemas.microsoft.com/office/powerpoint/2010/main" val="3339858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838199" y="1825625"/>
            <a:ext cx="7074160" cy="3780848"/>
          </a:xfrm>
        </p:spPr>
        <p:txBody>
          <a:bodyPr>
            <a:normAutofit fontScale="85000" lnSpcReduction="20000"/>
          </a:bodyPr>
          <a:lstStyle/>
          <a:p>
            <a:pPr algn="just"/>
            <a:r>
              <a:rPr lang="en-US" dirty="0">
                <a:latin typeface="Segoe UI" panose="020B0502040204020203" pitchFamily="34" charset="0"/>
                <a:cs typeface="Segoe UI" panose="020B0502040204020203" pitchFamily="34" charset="0"/>
              </a:rPr>
              <a:t>Bu </a:t>
            </a:r>
            <a:r>
              <a:rPr lang="en-US" dirty="0" err="1">
                <a:latin typeface="Segoe UI" panose="020B0502040204020203" pitchFamily="34" charset="0"/>
                <a:cs typeface="Segoe UI" panose="020B0502040204020203" pitchFamily="34" charset="0"/>
              </a:rPr>
              <a:t>yaklaşım</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çocuğun</a:t>
            </a:r>
            <a:r>
              <a:rPr lang="tr-TR" dirty="0">
                <a:latin typeface="Segoe UI" panose="020B0502040204020203" pitchFamily="34" charset="0"/>
                <a:cs typeface="Segoe UI" panose="020B0502040204020203" pitchFamily="34" charset="0"/>
              </a:rPr>
              <a:t> dilini ve ifadelerini kullanarak,</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kendini</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daha</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fazla</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anlaşılmış</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ve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değerli</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hissetmesine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olanak</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tanır</a:t>
            </a:r>
            <a:r>
              <a:rPr lang="en-US" dirty="0">
                <a:latin typeface="Segoe UI" panose="020B0502040204020203" pitchFamily="34" charset="0"/>
                <a:cs typeface="Segoe UI" panose="020B0502040204020203" pitchFamily="34" charset="0"/>
              </a:rPr>
              <a:t>. </a:t>
            </a:r>
            <a:endParaRPr lang="tr-TR" dirty="0">
              <a:latin typeface="Segoe UI" panose="020B0502040204020203" pitchFamily="34" charset="0"/>
              <a:cs typeface="Segoe UI" panose="020B0502040204020203" pitchFamily="34" charset="0"/>
            </a:endParaRPr>
          </a:p>
          <a:p>
            <a:pPr algn="just"/>
            <a:r>
              <a:rPr lang="en-US" dirty="0" err="1">
                <a:latin typeface="Segoe UI" panose="020B0502040204020203" pitchFamily="34" charset="0"/>
                <a:cs typeface="Segoe UI" panose="020B0502040204020203" pitchFamily="34" charset="0"/>
              </a:rPr>
              <a:t>Özellikle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aile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içi</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ilişkiler</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eğitim</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ve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arkadaşlık</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gibi</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hassas</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konularda</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çocuğun</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özne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olabilmesi</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onların</a:t>
            </a:r>
            <a:r>
              <a:rPr lang="en-US" dirty="0">
                <a:latin typeface="Segoe UI" panose="020B0502040204020203" pitchFamily="34" charset="0"/>
                <a:cs typeface="Segoe UI" panose="020B0502040204020203" pitchFamily="34" charset="0"/>
              </a:rPr>
              <a:t> da </a:t>
            </a:r>
            <a:r>
              <a:rPr lang="en-US" dirty="0" err="1">
                <a:latin typeface="Segoe UI" panose="020B0502040204020203" pitchFamily="34" charset="0"/>
                <a:cs typeface="Segoe UI" panose="020B0502040204020203" pitchFamily="34" charset="0"/>
              </a:rPr>
              <a:t>bu</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süreçte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aktif</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bir</a:t>
            </a:r>
            <a:r>
              <a:rPr lang="en-US" dirty="0">
                <a:latin typeface="Segoe UI" panose="020B0502040204020203" pitchFamily="34" charset="0"/>
                <a:cs typeface="Segoe UI" panose="020B0502040204020203" pitchFamily="34" charset="0"/>
              </a:rPr>
              <a:t> role </a:t>
            </a:r>
            <a:r>
              <a:rPr lang="en-US" dirty="0" err="1">
                <a:latin typeface="Segoe UI" panose="020B0502040204020203" pitchFamily="34" charset="0"/>
                <a:cs typeface="Segoe UI" panose="020B0502040204020203" pitchFamily="34" charset="0"/>
              </a:rPr>
              <a:t>sahip</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olduğunu</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hissettirir</a:t>
            </a:r>
            <a:r>
              <a:rPr lang="en-US" dirty="0">
                <a:latin typeface="Segoe UI" panose="020B0502040204020203" pitchFamily="34" charset="0"/>
                <a:cs typeface="Segoe UI" panose="020B0502040204020203" pitchFamily="34" charset="0"/>
              </a:rPr>
              <a:t>.</a:t>
            </a:r>
            <a:endParaRPr lang="tr-TR" dirty="0">
              <a:latin typeface="Segoe UI" panose="020B0502040204020203" pitchFamily="34" charset="0"/>
              <a:cs typeface="Segoe UI" panose="020B0502040204020203" pitchFamily="34" charset="0"/>
            </a:endParaRPr>
          </a:p>
          <a:p>
            <a:pPr algn="just"/>
            <a:r>
              <a:rPr lang="en-US" dirty="0" err="1">
                <a:latin typeface="Segoe UI" panose="020B0502040204020203" pitchFamily="34" charset="0"/>
                <a:cs typeface="Segoe UI" panose="020B0502040204020203" pitchFamily="34" charset="0"/>
              </a:rPr>
              <a:t>Çocukların</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birçok</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davranışı</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yetişkinler</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tarafından</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genellikle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yanlış</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ya</a:t>
            </a:r>
            <a:r>
              <a:rPr lang="en-US" dirty="0">
                <a:latin typeface="Segoe UI" panose="020B0502040204020203" pitchFamily="34" charset="0"/>
                <a:cs typeface="Segoe UI" panose="020B0502040204020203" pitchFamily="34" charset="0"/>
              </a:rPr>
              <a:t> da </a:t>
            </a:r>
            <a:r>
              <a:rPr lang="en-US" dirty="0" err="1">
                <a:latin typeface="Segoe UI" panose="020B0502040204020203" pitchFamily="34" charset="0"/>
                <a:cs typeface="Segoe UI" panose="020B0502040204020203" pitchFamily="34" charset="0"/>
              </a:rPr>
              <a:t>olumsuz</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bir</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şekilde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yorumlanabilir</a:t>
            </a:r>
            <a:r>
              <a:rPr lang="en-US" dirty="0">
                <a:latin typeface="Segoe UI" panose="020B0502040204020203" pitchFamily="34" charset="0"/>
                <a:cs typeface="Segoe UI" panose="020B0502040204020203" pitchFamily="34" charset="0"/>
              </a:rPr>
              <a:t>.</a:t>
            </a:r>
            <a:r>
              <a:rPr lang="tr-TR" dirty="0">
                <a:latin typeface="Segoe UI" panose="020B0502040204020203" pitchFamily="34" charset="0"/>
                <a:cs typeface="Segoe UI" panose="020B0502040204020203" pitchFamily="34" charset="0"/>
              </a:rPr>
              <a:t> Ancak</a:t>
            </a:r>
            <a:r>
              <a:rPr lang="en-US" dirty="0">
                <a:latin typeface="Segoe UI" panose="020B0502040204020203" pitchFamily="34" charset="0"/>
                <a:cs typeface="Segoe UI" panose="020B0502040204020203" pitchFamily="34" charset="0"/>
              </a:rPr>
              <a:t> </a:t>
            </a:r>
            <a:r>
              <a:rPr lang="tr-TR" dirty="0" err="1">
                <a:latin typeface="Segoe UI" panose="020B0502040204020203" pitchFamily="34" charset="0"/>
                <a:cs typeface="Segoe UI" panose="020B0502040204020203" pitchFamily="34" charset="0"/>
              </a:rPr>
              <a:t>d</a:t>
            </a:r>
            <a:r>
              <a:rPr lang="en-US" dirty="0" err="1">
                <a:latin typeface="Segoe UI" panose="020B0502040204020203" pitchFamily="34" charset="0"/>
                <a:cs typeface="Segoe UI" panose="020B0502040204020203" pitchFamily="34" charset="0"/>
              </a:rPr>
              <a:t>anışanın</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sorunlarını</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ifade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etme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biçimini</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değiştirmek</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bu</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yaklaşımın</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önemli</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terapötik</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çıktılarından</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biri</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olabilir</a:t>
            </a:r>
            <a:r>
              <a:rPr lang="en-US" dirty="0">
                <a:latin typeface="Segoe UI" panose="020B0502040204020203" pitchFamily="34" charset="0"/>
                <a:cs typeface="Segoe UI" panose="020B0502040204020203" pitchFamily="34" charset="0"/>
              </a:rPr>
              <a:t>.</a:t>
            </a:r>
            <a:endParaRPr lang="en-GB" dirty="0">
              <a:latin typeface="Segoe UI" panose="020B0502040204020203" pitchFamily="34" charset="0"/>
              <a:cs typeface="Segoe UI" panose="020B0502040204020203" pitchFamily="34" charset="0"/>
            </a:endParaRPr>
          </a:p>
        </p:txBody>
      </p:sp>
      <p:pic>
        <p:nvPicPr>
          <p:cNvPr id="6" name="Resim 5"/>
          <p:cNvPicPr/>
          <p:nvPr/>
        </p:nvPicPr>
        <p:blipFill rotWithShape="1">
          <a:blip r:embed="rId2"/>
          <a:srcRect l="18019" t="11505" r="14219" b="22753"/>
          <a:stretch/>
        </p:blipFill>
        <p:spPr bwMode="auto">
          <a:xfrm>
            <a:off x="8100855" y="2277485"/>
            <a:ext cx="3452091" cy="2303030"/>
          </a:xfrm>
          <a:prstGeom prst="rect">
            <a:avLst/>
          </a:prstGeom>
          <a:ln w="3175">
            <a:solidFill>
              <a:schemeClr val="tx1"/>
            </a:solidFill>
          </a:ln>
          <a:extLst>
            <a:ext uri="{53640926-AAD7-44D8-BBD7-CCE9431645EC}">
              <a14:shadowObscured xmlns:a14="http://schemas.microsoft.com/office/drawing/2010/main"/>
            </a:ext>
          </a:extLst>
        </p:spPr>
      </p:pic>
      <p:sp>
        <p:nvSpPr>
          <p:cNvPr id="2" name="Slide Number Placeholder 1">
            <a:extLst>
              <a:ext uri="{FF2B5EF4-FFF2-40B4-BE49-F238E27FC236}">
                <a16:creationId xmlns:a16="http://schemas.microsoft.com/office/drawing/2014/main" id="{E4A69031-4ACC-58D6-E0FB-68828288ADB3}"/>
              </a:ext>
            </a:extLst>
          </p:cNvPr>
          <p:cNvSpPr>
            <a:spLocks noGrp="1"/>
          </p:cNvSpPr>
          <p:nvPr>
            <p:ph type="sldNum" sz="quarter" idx="12"/>
          </p:nvPr>
        </p:nvSpPr>
        <p:spPr/>
        <p:txBody>
          <a:bodyPr/>
          <a:lstStyle/>
          <a:p>
            <a:fld id="{0BE68271-D1D7-4240-9CAF-7A57D75CD8A1}" type="slidenum">
              <a:rPr lang="en-US" smtClean="0"/>
              <a:t>34</a:t>
            </a:fld>
            <a:endParaRPr lang="en-US"/>
          </a:p>
        </p:txBody>
      </p:sp>
    </p:spTree>
    <p:extLst>
      <p:ext uri="{BB962C8B-B14F-4D97-AF65-F5344CB8AC3E}">
        <p14:creationId xmlns:p14="http://schemas.microsoft.com/office/powerpoint/2010/main" val="389993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14991"/>
            <a:ext cx="10515600" cy="762626"/>
          </a:xfrm>
        </p:spPr>
        <p:txBody>
          <a:bodyPr vert="horz" lIns="91440" tIns="45720" rIns="91440" bIns="45720" rtlCol="0" anchor="ctr">
            <a:normAutofit/>
          </a:bodyPr>
          <a:lstStyle/>
          <a:p>
            <a:pPr algn="ctr">
              <a:buFont typeface="Arial" panose="020B0604020202020204" pitchFamily="34" charset="0"/>
            </a:pPr>
            <a:r>
              <a:rPr lang="en-US" sz="3200" b="1" kern="1400" spc="-50" dirty="0">
                <a:solidFill>
                  <a:srgbClr val="002060"/>
                </a:solidFill>
                <a:latin typeface="Segoe UI" panose="020B0502040204020203" pitchFamily="34" charset="0"/>
                <a:cs typeface="Segoe UI" panose="020B0502040204020203" pitchFamily="34" charset="0"/>
              </a:rPr>
              <a:t>ÖZET</a:t>
            </a:r>
          </a:p>
        </p:txBody>
      </p:sp>
      <p:sp>
        <p:nvSpPr>
          <p:cNvPr id="3" name="Content Placeholder 2"/>
          <p:cNvSpPr>
            <a:spLocks noGrp="1"/>
          </p:cNvSpPr>
          <p:nvPr>
            <p:ph idx="1"/>
          </p:nvPr>
        </p:nvSpPr>
        <p:spPr>
          <a:xfrm>
            <a:off x="838200" y="2004290"/>
            <a:ext cx="10515600" cy="3883326"/>
          </a:xfrm>
        </p:spPr>
        <p:txBody>
          <a:bodyPr>
            <a:normAutofit fontScale="85000" lnSpcReduction="20000"/>
          </a:bodyPr>
          <a:lstStyle/>
          <a:p>
            <a:pPr algn="just"/>
            <a:r>
              <a:rPr lang="tr-TR" dirty="0">
                <a:latin typeface="Segoe UI" panose="020B0502040204020203" pitchFamily="34" charset="0"/>
                <a:cs typeface="Segoe UI" panose="020B0502040204020203" pitchFamily="34" charset="0"/>
              </a:rPr>
              <a:t>Kuramı, kısaca uygulamaya rehberlik eden fikirler veya ilkeler olarak değerlendirmek mümkündür Uygulamadan edinilen tecrübeler her kuramın kendisini yenilemesini sağlarken yeni teorilerin gelişimi de teşvik edilmiş olur. </a:t>
            </a:r>
          </a:p>
          <a:p>
            <a:pPr algn="just"/>
            <a:r>
              <a:rPr lang="tr-TR" dirty="0">
                <a:latin typeface="Segoe UI" panose="020B0502040204020203" pitchFamily="34" charset="0"/>
                <a:cs typeface="Segoe UI" panose="020B0502040204020203" pitchFamily="34" charset="0"/>
              </a:rPr>
              <a:t>Ekolojik sistem teorisi ise sosyal hizmetin </a:t>
            </a:r>
            <a:r>
              <a:rPr lang="tr-TR" dirty="0" err="1">
                <a:latin typeface="Segoe UI" panose="020B0502040204020203" pitchFamily="34" charset="0"/>
                <a:cs typeface="Segoe UI" panose="020B0502040204020203" pitchFamily="34" charset="0"/>
              </a:rPr>
              <a:t>disipliner</a:t>
            </a:r>
            <a:r>
              <a:rPr lang="tr-TR" dirty="0">
                <a:latin typeface="Segoe UI" panose="020B0502040204020203" pitchFamily="34" charset="0"/>
                <a:cs typeface="Segoe UI" panose="020B0502040204020203" pitchFamily="34" charset="0"/>
              </a:rPr>
              <a:t> tanımını şekillendirir. Çevresi–içinde–birey perspektifine göre tasarlanmıştır. Bu perspektifte, kişisel gibi gözüken sorunlar çevresel bağlamları içinde ele alınır. </a:t>
            </a:r>
          </a:p>
          <a:p>
            <a:pPr algn="just"/>
            <a:r>
              <a:rPr lang="tr-TR" dirty="0">
                <a:latin typeface="Segoe UI" panose="020B0502040204020203" pitchFamily="34" charset="0"/>
                <a:cs typeface="Segoe UI" panose="020B0502040204020203" pitchFamily="34" charset="0"/>
              </a:rPr>
              <a:t>Güçlendirme, kişinin yetersizliklerine değil, potansiyeline ve yeteneklerine, sorunlara değil çözümlere odaklanan bir özelliğe sahiptir. Güç farklılıklarının doğurduğu baskı ve engellerin kaldırılmasına odaklanır. </a:t>
            </a:r>
          </a:p>
          <a:p>
            <a:pPr algn="just"/>
            <a:r>
              <a:rPr lang="en-US" dirty="0" err="1">
                <a:latin typeface="Segoe UI" panose="020B0502040204020203" pitchFamily="34" charset="0"/>
                <a:cs typeface="Segoe UI" panose="020B0502040204020203" pitchFamily="34" charset="0"/>
              </a:rPr>
              <a:t>Bilişsel</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Davranışçı</a:t>
            </a:r>
            <a:r>
              <a:rPr lang="en-US" dirty="0">
                <a:latin typeface="Segoe UI" panose="020B0502040204020203" pitchFamily="34" charset="0"/>
                <a:cs typeface="Segoe UI" panose="020B0502040204020203" pitchFamily="34" charset="0"/>
              </a:rPr>
              <a:t> </a:t>
            </a:r>
            <a:r>
              <a:rPr lang="tr-TR" dirty="0">
                <a:latin typeface="Segoe UI" panose="020B0502040204020203" pitchFamily="34" charset="0"/>
                <a:cs typeface="Segoe UI" panose="020B0502040204020203" pitchFamily="34" charset="0"/>
              </a:rPr>
              <a:t>Uygulama</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bilişsel</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ve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davranışçı</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öğelerin</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bir</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araya</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getirilmesiyle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ortaya</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çıkmıştır</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Temelinde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yatan</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varsayım</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bilişin</a:t>
            </a:r>
            <a:r>
              <a:rPr lang="en-US" dirty="0">
                <a:latin typeface="Segoe UI" panose="020B0502040204020203" pitchFamily="34" charset="0"/>
                <a:cs typeface="Segoe UI" panose="020B0502040204020203" pitchFamily="34" charset="0"/>
              </a:rPr>
              <a:t> — </a:t>
            </a:r>
            <a:r>
              <a:rPr lang="en-US" dirty="0" err="1">
                <a:latin typeface="Segoe UI" panose="020B0502040204020203" pitchFamily="34" charset="0"/>
                <a:cs typeface="Segoe UI" panose="020B0502040204020203" pitchFamily="34" charset="0"/>
              </a:rPr>
              <a:t>yani</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düşünce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ve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inanç</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sistemlerinin</a:t>
            </a:r>
            <a:r>
              <a:rPr lang="en-US" dirty="0">
                <a:latin typeface="Segoe UI" panose="020B0502040204020203" pitchFamily="34" charset="0"/>
                <a:cs typeface="Segoe UI" panose="020B0502040204020203" pitchFamily="34" charset="0"/>
              </a:rPr>
              <a:t> — </a:t>
            </a:r>
            <a:r>
              <a:rPr lang="en-US" dirty="0" err="1">
                <a:latin typeface="Segoe UI" panose="020B0502040204020203" pitchFamily="34" charset="0"/>
                <a:cs typeface="Segoe UI" panose="020B0502040204020203" pitchFamily="34" charset="0"/>
              </a:rPr>
              <a:t>duygu</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ve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davranışı</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etkilediğidir</a:t>
            </a:r>
            <a:r>
              <a:rPr lang="en-US" dirty="0">
                <a:latin typeface="Segoe UI" panose="020B0502040204020203" pitchFamily="34" charset="0"/>
                <a:cs typeface="Segoe UI" panose="020B0502040204020203" pitchFamily="34" charset="0"/>
              </a:rPr>
              <a:t>.</a:t>
            </a:r>
            <a:endParaRPr lang="tr-TR"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B1A54EE5-7FE8-E24A-4543-8CEA6E159124}"/>
              </a:ext>
            </a:extLst>
          </p:cNvPr>
          <p:cNvSpPr>
            <a:spLocks noGrp="1"/>
          </p:cNvSpPr>
          <p:nvPr>
            <p:ph type="sldNum" sz="quarter" idx="12"/>
          </p:nvPr>
        </p:nvSpPr>
        <p:spPr/>
        <p:txBody>
          <a:bodyPr/>
          <a:lstStyle/>
          <a:p>
            <a:fld id="{0BE68271-D1D7-4240-9CAF-7A57D75CD8A1}" type="slidenum">
              <a:rPr lang="en-US" smtClean="0"/>
              <a:t>35</a:t>
            </a:fld>
            <a:endParaRPr lang="en-US"/>
          </a:p>
        </p:txBody>
      </p:sp>
    </p:spTree>
    <p:extLst>
      <p:ext uri="{BB962C8B-B14F-4D97-AF65-F5344CB8AC3E}">
        <p14:creationId xmlns:p14="http://schemas.microsoft.com/office/powerpoint/2010/main" val="943542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70975"/>
            <a:ext cx="10515600" cy="762626"/>
          </a:xfrm>
        </p:spPr>
        <p:txBody>
          <a:bodyPr vert="horz" lIns="91440" tIns="45720" rIns="91440" bIns="45720" rtlCol="0" anchor="ctr">
            <a:normAutofit/>
          </a:bodyPr>
          <a:lstStyle/>
          <a:p>
            <a:pPr algn="ctr">
              <a:buFont typeface="Arial" panose="020B0604020202020204" pitchFamily="34" charset="0"/>
            </a:pPr>
            <a:r>
              <a:rPr lang="en-US" sz="3200" b="1" kern="1400" spc="-50" dirty="0">
                <a:solidFill>
                  <a:srgbClr val="002060"/>
                </a:solidFill>
                <a:latin typeface="Segoe UI" panose="020B0502040204020203" pitchFamily="34" charset="0"/>
                <a:cs typeface="Segoe UI" panose="020B0502040204020203" pitchFamily="34" charset="0"/>
              </a:rPr>
              <a:t>ÖZET</a:t>
            </a:r>
          </a:p>
        </p:txBody>
      </p:sp>
      <p:sp>
        <p:nvSpPr>
          <p:cNvPr id="3" name="Content Placeholder 2"/>
          <p:cNvSpPr>
            <a:spLocks noGrp="1"/>
          </p:cNvSpPr>
          <p:nvPr>
            <p:ph idx="1"/>
          </p:nvPr>
        </p:nvSpPr>
        <p:spPr>
          <a:xfrm>
            <a:off x="390330" y="1948306"/>
            <a:ext cx="6990183" cy="4013955"/>
          </a:xfrm>
        </p:spPr>
        <p:txBody>
          <a:bodyPr>
            <a:normAutofit fontScale="92500" lnSpcReduction="10000"/>
          </a:bodyPr>
          <a:lstStyle/>
          <a:p>
            <a:pPr algn="just"/>
            <a:r>
              <a:rPr lang="tr-TR" sz="2000" dirty="0" err="1">
                <a:latin typeface="Segoe UI" panose="020B0502040204020203" pitchFamily="34" charset="0"/>
                <a:cs typeface="Segoe UI" panose="020B0502040204020203" pitchFamily="34" charset="0"/>
              </a:rPr>
              <a:t>Psikodinamik</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kuram</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ise</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Freud'un</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çalışmaları</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sonucunda</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ortaya</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çıkmış</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ve</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kişiliğin</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derin</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yapılarını</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özellikle</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bilinçdışı</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süreçleri</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inceler</a:t>
            </a:r>
            <a:r>
              <a:rPr lang="en-US" sz="2000" dirty="0">
                <a:latin typeface="Segoe UI" panose="020B0502040204020203" pitchFamily="34" charset="0"/>
                <a:cs typeface="Segoe UI" panose="020B0502040204020203" pitchFamily="34" charset="0"/>
              </a:rPr>
              <a:t>. Freud, </a:t>
            </a:r>
            <a:r>
              <a:rPr lang="en-US" sz="2000" dirty="0" err="1">
                <a:latin typeface="Segoe UI" panose="020B0502040204020203" pitchFamily="34" charset="0"/>
                <a:cs typeface="Segoe UI" panose="020B0502040204020203" pitchFamily="34" charset="0"/>
              </a:rPr>
              <a:t>insan</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davranışını</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ve</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kişiliğini</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anlamak</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için</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topografik</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ve</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yapısal</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modelleri</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savunma</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mekanizmaları</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ve</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psikoseksüel</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gelişim</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dönemlerini</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tanıtmıştır</a:t>
            </a:r>
            <a:r>
              <a:rPr lang="en-US" sz="2000" dirty="0">
                <a:latin typeface="Segoe UI" panose="020B0502040204020203" pitchFamily="34" charset="0"/>
                <a:cs typeface="Segoe UI" panose="020B0502040204020203" pitchFamily="34" charset="0"/>
              </a:rPr>
              <a:t>. </a:t>
            </a:r>
            <a:endParaRPr lang="tr-TR" sz="2000" dirty="0">
              <a:latin typeface="Segoe UI" panose="020B0502040204020203" pitchFamily="34" charset="0"/>
              <a:cs typeface="Segoe UI" panose="020B0502040204020203" pitchFamily="34" charset="0"/>
            </a:endParaRPr>
          </a:p>
          <a:p>
            <a:pPr algn="just"/>
            <a:r>
              <a:rPr lang="en-US" sz="2000" dirty="0" err="1">
                <a:latin typeface="Segoe UI" panose="020B0502040204020203" pitchFamily="34" charset="0"/>
                <a:cs typeface="Segoe UI" panose="020B0502040204020203" pitchFamily="34" charset="0"/>
              </a:rPr>
              <a:t>Krizlerle</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başa</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çıkmada</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bireylerin</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deneyimleri</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ve</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tepkileri</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büyük</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farklılıklar</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gösterebilir</a:t>
            </a:r>
            <a:r>
              <a:rPr lang="en-US" sz="2000" dirty="0">
                <a:latin typeface="Segoe UI" panose="020B0502040204020203" pitchFamily="34" charset="0"/>
                <a:cs typeface="Segoe UI" panose="020B0502040204020203" pitchFamily="34" charset="0"/>
              </a:rPr>
              <a:t>. Bu </a:t>
            </a:r>
            <a:r>
              <a:rPr lang="en-US" sz="2000" dirty="0" err="1">
                <a:latin typeface="Segoe UI" panose="020B0502040204020203" pitchFamily="34" charset="0"/>
                <a:cs typeface="Segoe UI" panose="020B0502040204020203" pitchFamily="34" charset="0"/>
              </a:rPr>
              <a:t>süreç</a:t>
            </a:r>
            <a:r>
              <a:rPr lang="en-US" sz="2000" dirty="0">
                <a:latin typeface="Segoe UI" panose="020B0502040204020203" pitchFamily="34" charset="0"/>
                <a:cs typeface="Segoe UI" panose="020B0502040204020203" pitchFamily="34" charset="0"/>
              </a:rPr>
              <a:t> hem </a:t>
            </a:r>
            <a:r>
              <a:rPr lang="en-US" sz="2000" dirty="0" err="1">
                <a:latin typeface="Segoe UI" panose="020B0502040204020203" pitchFamily="34" charset="0"/>
                <a:cs typeface="Segoe UI" panose="020B0502040204020203" pitchFamily="34" charset="0"/>
              </a:rPr>
              <a:t>bireyin</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kendi</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içsel</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kaynakları</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ve</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başa</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çıkma</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stratejileriyle</a:t>
            </a:r>
            <a:r>
              <a:rPr lang="en-US" sz="2000" dirty="0">
                <a:latin typeface="Segoe UI" panose="020B0502040204020203" pitchFamily="34" charset="0"/>
                <a:cs typeface="Segoe UI" panose="020B0502040204020203" pitchFamily="34" charset="0"/>
              </a:rPr>
              <a:t>, hem de </a:t>
            </a:r>
            <a:r>
              <a:rPr lang="en-US" sz="2000" dirty="0" err="1">
                <a:latin typeface="Segoe UI" panose="020B0502040204020203" pitchFamily="34" charset="0"/>
                <a:cs typeface="Segoe UI" panose="020B0502040204020203" pitchFamily="34" charset="0"/>
              </a:rPr>
              <a:t>krizin</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özellikleriyle</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yakından</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ilişkilidir</a:t>
            </a:r>
            <a:r>
              <a:rPr lang="en-US" sz="2000" dirty="0">
                <a:latin typeface="Segoe UI" panose="020B0502040204020203" pitchFamily="34" charset="0"/>
                <a:cs typeface="Segoe UI" panose="020B0502040204020203" pitchFamily="34" charset="0"/>
              </a:rPr>
              <a:t>. </a:t>
            </a:r>
            <a:endParaRPr lang="en-GB" sz="2000" dirty="0">
              <a:latin typeface="Segoe UI" panose="020B0502040204020203" pitchFamily="34" charset="0"/>
              <a:cs typeface="Segoe UI" panose="020B0502040204020203" pitchFamily="34" charset="0"/>
            </a:endParaRPr>
          </a:p>
          <a:p>
            <a:pPr algn="just"/>
            <a:r>
              <a:rPr lang="en-US" sz="2000" dirty="0" err="1">
                <a:latin typeface="Segoe UI" panose="020B0502040204020203" pitchFamily="34" charset="0"/>
                <a:cs typeface="Segoe UI" panose="020B0502040204020203" pitchFamily="34" charset="0"/>
              </a:rPr>
              <a:t>Çözüm</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odaklı</a:t>
            </a:r>
            <a:r>
              <a:rPr lang="en-US" sz="2000" dirty="0">
                <a:latin typeface="Segoe UI" panose="020B0502040204020203" pitchFamily="34" charset="0"/>
                <a:cs typeface="Segoe UI" panose="020B0502040204020203" pitchFamily="34" charset="0"/>
              </a:rPr>
              <a:t> </a:t>
            </a:r>
            <a:r>
              <a:rPr lang="tr-TR" sz="2000" dirty="0">
                <a:latin typeface="Segoe UI" panose="020B0502040204020203" pitchFamily="34" charset="0"/>
                <a:cs typeface="Segoe UI" panose="020B0502040204020203" pitchFamily="34" charset="0"/>
              </a:rPr>
              <a:t>uygulama </a:t>
            </a:r>
            <a:r>
              <a:rPr lang="en-US" sz="2000" dirty="0" err="1">
                <a:latin typeface="Segoe UI" panose="020B0502040204020203" pitchFamily="34" charset="0"/>
                <a:cs typeface="Segoe UI" panose="020B0502040204020203" pitchFamily="34" charset="0"/>
              </a:rPr>
              <a:t>ise</a:t>
            </a:r>
            <a:r>
              <a:rPr lang="en-US" sz="2000" dirty="0">
                <a:latin typeface="Segoe UI" panose="020B0502040204020203" pitchFamily="34" charset="0"/>
                <a:cs typeface="Segoe UI" panose="020B0502040204020203" pitchFamily="34" charset="0"/>
              </a:rPr>
              <a:t>,</a:t>
            </a:r>
            <a:r>
              <a:rPr lang="tr-TR"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sorunların</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nedenleri</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yerine</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olumlu</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çözümler</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ve</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potansiyel</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odak</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alınır</a:t>
            </a:r>
            <a:r>
              <a:rPr lang="en-US" sz="2000" dirty="0">
                <a:latin typeface="Segoe UI" panose="020B0502040204020203" pitchFamily="34" charset="0"/>
                <a:cs typeface="Segoe UI" panose="020B0502040204020203" pitchFamily="34" charset="0"/>
              </a:rPr>
              <a:t>. Bu model, </a:t>
            </a:r>
            <a:r>
              <a:rPr lang="en-US" sz="2000" dirty="0" err="1">
                <a:latin typeface="Segoe UI" panose="020B0502040204020203" pitchFamily="34" charset="0"/>
                <a:cs typeface="Segoe UI" panose="020B0502040204020203" pitchFamily="34" charset="0"/>
              </a:rPr>
              <a:t>geçmiş</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deneyimlerin</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ve</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duygusal</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etkilerin</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anlaşılması</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yerine</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hızla</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çözüm</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odaklı</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bir</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dil</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ve</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yaklaşım</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benimser</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Danışanın</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sorunlarını</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ifade</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etme</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biçimini</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değiştirmek</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bu</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yaklaşımın</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önemli</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terapötik</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çıktılarından</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biri</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olabilir</a:t>
            </a:r>
            <a:r>
              <a:rPr lang="en-US" sz="2000" dirty="0">
                <a:latin typeface="Segoe UI" panose="020B0502040204020203" pitchFamily="34" charset="0"/>
                <a:cs typeface="Segoe UI" panose="020B0502040204020203" pitchFamily="34" charset="0"/>
              </a:rPr>
              <a:t>.</a:t>
            </a:r>
            <a:endParaRPr lang="en-GB" sz="2000" dirty="0">
              <a:latin typeface="Segoe UI" panose="020B0502040204020203" pitchFamily="34" charset="0"/>
              <a:cs typeface="Segoe UI" panose="020B0502040204020203" pitchFamily="34" charset="0"/>
            </a:endParaRPr>
          </a:p>
        </p:txBody>
      </p:sp>
      <p:pic>
        <p:nvPicPr>
          <p:cNvPr id="4" name="Resim 3" descr="Family - little girl and boy holding hands with mother and father, cat, car, bird, House, sun, clouds, flowers, summer day. doodles  child's hand with chalk on asphalt or on a school board.&#10;"/>
          <p:cNvPicPr/>
          <p:nvPr/>
        </p:nvPicPr>
        <p:blipFill rotWithShape="1">
          <a:blip r:embed="rId2" cstate="print">
            <a:extLst>
              <a:ext uri="{28A0092B-C50C-407E-A947-70E740481C1C}">
                <a14:useLocalDpi xmlns:a14="http://schemas.microsoft.com/office/drawing/2010/main" val="0"/>
              </a:ext>
            </a:extLst>
          </a:blip>
          <a:srcRect b="9279"/>
          <a:stretch/>
        </p:blipFill>
        <p:spPr bwMode="auto">
          <a:xfrm>
            <a:off x="7647615" y="2208246"/>
            <a:ext cx="4047836" cy="3024910"/>
          </a:xfrm>
          <a:prstGeom prst="rect">
            <a:avLst/>
          </a:prstGeom>
          <a:noFill/>
          <a:ln>
            <a:noFill/>
          </a:ln>
        </p:spPr>
      </p:pic>
      <p:sp>
        <p:nvSpPr>
          <p:cNvPr id="5" name="Slide Number Placeholder 4">
            <a:extLst>
              <a:ext uri="{FF2B5EF4-FFF2-40B4-BE49-F238E27FC236}">
                <a16:creationId xmlns:a16="http://schemas.microsoft.com/office/drawing/2014/main" id="{7DCDAAE9-5262-2A5F-631E-2AAAB7217D73}"/>
              </a:ext>
            </a:extLst>
          </p:cNvPr>
          <p:cNvSpPr>
            <a:spLocks noGrp="1"/>
          </p:cNvSpPr>
          <p:nvPr>
            <p:ph type="sldNum" sz="quarter" idx="12"/>
          </p:nvPr>
        </p:nvSpPr>
        <p:spPr/>
        <p:txBody>
          <a:bodyPr/>
          <a:lstStyle/>
          <a:p>
            <a:fld id="{0BE68271-D1D7-4240-9CAF-7A57D75CD8A1}" type="slidenum">
              <a:rPr lang="en-US" smtClean="0"/>
              <a:t>36</a:t>
            </a:fld>
            <a:endParaRPr lang="en-US"/>
          </a:p>
        </p:txBody>
      </p:sp>
    </p:spTree>
    <p:extLst>
      <p:ext uri="{BB962C8B-B14F-4D97-AF65-F5344CB8AC3E}">
        <p14:creationId xmlns:p14="http://schemas.microsoft.com/office/powerpoint/2010/main" val="599458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11934"/>
            <a:ext cx="10515600" cy="1136073"/>
          </a:xfrm>
        </p:spPr>
        <p:txBody>
          <a:bodyPr>
            <a:normAutofit/>
          </a:bodyPr>
          <a:lstStyle/>
          <a:p>
            <a:pPr marL="0" indent="0" algn="ctr">
              <a:lnSpc>
                <a:spcPct val="150000"/>
              </a:lnSpc>
              <a:buNone/>
            </a:pPr>
            <a:r>
              <a:rPr lang="tr-TR" sz="1600" dirty="0">
                <a:latin typeface="+mj-lt"/>
              </a:rPr>
              <a:t>“Bu doküman Avrupa Birliği mali desteği ile oluşturulmuştur. Bu yayının içeriğinden yalnızca </a:t>
            </a:r>
            <a:r>
              <a:rPr lang="tr-TR" sz="1600" dirty="0" err="1">
                <a:latin typeface="+mj-lt"/>
              </a:rPr>
              <a:t>WEglobal</a:t>
            </a:r>
            <a:r>
              <a:rPr lang="tr-TR" sz="1600" dirty="0">
                <a:latin typeface="+mj-lt"/>
              </a:rPr>
              <a:t> liderliğindeki konsorsiyum sorumludur ve hiçbir şekilde Avrupa Birliğinin görüşlerini yansıtmamaktadır.”</a:t>
            </a:r>
          </a:p>
          <a:p>
            <a:pPr algn="ctr">
              <a:lnSpc>
                <a:spcPct val="150000"/>
              </a:lnSpc>
            </a:pPr>
            <a:endParaRPr lang="tr-TR" sz="1600" dirty="0">
              <a:latin typeface="+mj-lt"/>
            </a:endParaRPr>
          </a:p>
        </p:txBody>
      </p:sp>
      <p:sp>
        <p:nvSpPr>
          <p:cNvPr id="2" name="Slayt Numarası Yer Tutucusu 1">
            <a:extLst>
              <a:ext uri="{FF2B5EF4-FFF2-40B4-BE49-F238E27FC236}">
                <a16:creationId xmlns:a16="http://schemas.microsoft.com/office/drawing/2014/main" id="{60E1F64F-A0A5-FB73-17B5-655946603D09}"/>
              </a:ext>
            </a:extLst>
          </p:cNvPr>
          <p:cNvSpPr>
            <a:spLocks noGrp="1"/>
          </p:cNvSpPr>
          <p:nvPr>
            <p:ph type="sldNum" sz="quarter" idx="12"/>
          </p:nvPr>
        </p:nvSpPr>
        <p:spPr/>
        <p:txBody>
          <a:bodyPr/>
          <a:lstStyle/>
          <a:p>
            <a:fld id="{0BE68271-D1D7-4240-9CAF-7A57D75CD8A1}" type="slidenum">
              <a:rPr lang="en-US" smtClean="0"/>
              <a:t>37</a:t>
            </a:fld>
            <a:endParaRPr lang="en-US"/>
          </a:p>
        </p:txBody>
      </p:sp>
      <p:sp>
        <p:nvSpPr>
          <p:cNvPr id="4" name="TextBox 3">
            <a:extLst>
              <a:ext uri="{FF2B5EF4-FFF2-40B4-BE49-F238E27FC236}">
                <a16:creationId xmlns:a16="http://schemas.microsoft.com/office/drawing/2014/main" id="{B9CCDA61-085C-15C7-99C5-690B494C8E15}"/>
              </a:ext>
            </a:extLst>
          </p:cNvPr>
          <p:cNvSpPr txBox="1"/>
          <p:nvPr/>
        </p:nvSpPr>
        <p:spPr>
          <a:xfrm>
            <a:off x="4645891" y="3059668"/>
            <a:ext cx="2647904" cy="738664"/>
          </a:xfrm>
          <a:prstGeom prst="rect">
            <a:avLst/>
          </a:prstGeom>
          <a:noFill/>
        </p:spPr>
        <p:txBody>
          <a:bodyPr wrap="none" rtlCol="0">
            <a:spAutoFit/>
          </a:bodyPr>
          <a:lstStyle/>
          <a:p>
            <a:r>
              <a:rPr lang="tr-TR" sz="4200" dirty="0">
                <a:latin typeface="+mj-lt"/>
              </a:rPr>
              <a:t>Teşekkürler</a:t>
            </a:r>
          </a:p>
        </p:txBody>
      </p:sp>
    </p:spTree>
    <p:extLst>
      <p:ext uri="{BB962C8B-B14F-4D97-AF65-F5344CB8AC3E}">
        <p14:creationId xmlns:p14="http://schemas.microsoft.com/office/powerpoint/2010/main" val="2074257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782782" y="1720509"/>
            <a:ext cx="6486237" cy="3734898"/>
          </a:xfrm>
        </p:spPr>
        <p:txBody>
          <a:bodyPr>
            <a:normAutofit/>
          </a:bodyPr>
          <a:lstStyle/>
          <a:p>
            <a:pPr algn="just"/>
            <a:r>
              <a:rPr lang="tr-TR" sz="2400" dirty="0">
                <a:latin typeface="Segoe UI" panose="020B0502040204020203" pitchFamily="34" charset="0"/>
                <a:cs typeface="Segoe UI" panose="020B0502040204020203" pitchFamily="34" charset="0"/>
              </a:rPr>
              <a:t>Kuram; içeriğinde gerçekleri, yasaları, çıkarımları, bilimsel öngörüleri ve test edilmiş hipotezleri barındıran, doğanın veya fiziksel evrenin belirli yönlerini açıklayabilecek niteliğe sahip olan ve oldukça iyi desteklenmiş önermelerdir.</a:t>
            </a:r>
          </a:p>
          <a:p>
            <a:pPr algn="just"/>
            <a:r>
              <a:rPr lang="tr-TR" sz="2400" dirty="0">
                <a:latin typeface="Segoe UI" panose="020B0502040204020203" pitchFamily="34" charset="0"/>
                <a:cs typeface="Segoe UI" panose="020B0502040204020203" pitchFamily="34" charset="0"/>
              </a:rPr>
              <a:t>Her bir sosyal hizmet kuramı, belirli bir sorunun çözümü için çizilmiş yol haritasıdır. </a:t>
            </a:r>
            <a:endParaRPr lang="en-GB" sz="2400" dirty="0">
              <a:latin typeface="Segoe UI" panose="020B0502040204020203" pitchFamily="34" charset="0"/>
              <a:cs typeface="Segoe UI" panose="020B0502040204020203" pitchFamily="34" charset="0"/>
            </a:endParaRPr>
          </a:p>
          <a:p>
            <a:pPr algn="just"/>
            <a:r>
              <a:rPr lang="tr-TR" sz="2400" dirty="0">
                <a:latin typeface="Segoe UI" panose="020B0502040204020203" pitchFamily="34" charset="0"/>
                <a:cs typeface="Segoe UI" panose="020B0502040204020203" pitchFamily="34" charset="0"/>
              </a:rPr>
              <a:t>Bu haritalar hem bilimsel çalışmalardan hem de uygulamadan izler taşır.</a:t>
            </a:r>
            <a:endParaRPr lang="en-GB" sz="2400" dirty="0">
              <a:latin typeface="Segoe UI" panose="020B0502040204020203" pitchFamily="34" charset="0"/>
              <a:cs typeface="Segoe UI" panose="020B0502040204020203" pitchFamily="34" charset="0"/>
            </a:endParaRPr>
          </a:p>
        </p:txBody>
      </p:sp>
      <p:pic>
        <p:nvPicPr>
          <p:cNvPr id="5" name="Picture 14" descr="A group of people working on gears&#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7555345" y="1585248"/>
            <a:ext cx="3435928" cy="3734897"/>
          </a:xfrm>
          <a:prstGeom prst="rect">
            <a:avLst/>
          </a:prstGeom>
        </p:spPr>
      </p:pic>
      <p:sp>
        <p:nvSpPr>
          <p:cNvPr id="2" name="Slide Number Placeholder 1">
            <a:extLst>
              <a:ext uri="{FF2B5EF4-FFF2-40B4-BE49-F238E27FC236}">
                <a16:creationId xmlns:a16="http://schemas.microsoft.com/office/drawing/2014/main" id="{89DD7476-EFD6-B10E-78E4-BA196C552C64}"/>
              </a:ext>
            </a:extLst>
          </p:cNvPr>
          <p:cNvSpPr>
            <a:spLocks noGrp="1"/>
          </p:cNvSpPr>
          <p:nvPr>
            <p:ph type="sldNum" sz="quarter" idx="12"/>
          </p:nvPr>
        </p:nvSpPr>
        <p:spPr/>
        <p:txBody>
          <a:bodyPr/>
          <a:lstStyle/>
          <a:p>
            <a:fld id="{0BE68271-D1D7-4240-9CAF-7A57D75CD8A1}" type="slidenum">
              <a:rPr lang="en-US" smtClean="0"/>
              <a:t>4</a:t>
            </a:fld>
            <a:endParaRPr lang="en-US"/>
          </a:p>
        </p:txBody>
      </p:sp>
    </p:spTree>
    <p:extLst>
      <p:ext uri="{BB962C8B-B14F-4D97-AF65-F5344CB8AC3E}">
        <p14:creationId xmlns:p14="http://schemas.microsoft.com/office/powerpoint/2010/main" val="2500613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1874982"/>
            <a:ext cx="10515600" cy="4000069"/>
          </a:xfrm>
        </p:spPr>
        <p:txBody>
          <a:bodyPr/>
          <a:lstStyle/>
          <a:p>
            <a:pPr algn="just"/>
            <a:r>
              <a:rPr lang="tr-TR" dirty="0">
                <a:latin typeface="Segoe UI" panose="020B0502040204020203" pitchFamily="34" charset="0"/>
                <a:cs typeface="Segoe UI" panose="020B0502040204020203" pitchFamily="34" charset="0"/>
              </a:rPr>
              <a:t>Meslek elemanlarının, çocukların ve ailelerin içinde bulundukları çevreyle ilişki kurarken ve müdahale ederken; kuram ve yöntemlere dayalı ve değerlerle uyumlu bir şekilde gözlem, ön değerlendirme ve mesleki etiğe uygun davranma sorumluluğu vardır. Böyle bir tutum; çocukları ve aileleri, tehlike riski taşıyan sezgilerden, kişisel doğrulardan ya da varsayımlardan korur.</a:t>
            </a:r>
            <a:endParaRPr lang="en-GB" dirty="0">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37D00D44-8B6A-B069-2E55-5B59DE7EB445}"/>
              </a:ext>
            </a:extLst>
          </p:cNvPr>
          <p:cNvSpPr>
            <a:spLocks noGrp="1"/>
          </p:cNvSpPr>
          <p:nvPr>
            <p:ph type="sldNum" sz="quarter" idx="12"/>
          </p:nvPr>
        </p:nvSpPr>
        <p:spPr/>
        <p:txBody>
          <a:bodyPr/>
          <a:lstStyle/>
          <a:p>
            <a:fld id="{0BE68271-D1D7-4240-9CAF-7A57D75CD8A1}" type="slidenum">
              <a:rPr lang="en-US" smtClean="0"/>
              <a:t>5</a:t>
            </a:fld>
            <a:endParaRPr lang="en-US"/>
          </a:p>
        </p:txBody>
      </p:sp>
    </p:spTree>
    <p:extLst>
      <p:ext uri="{BB962C8B-B14F-4D97-AF65-F5344CB8AC3E}">
        <p14:creationId xmlns:p14="http://schemas.microsoft.com/office/powerpoint/2010/main" val="1220068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324947"/>
            <a:ext cx="10515600" cy="1279709"/>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SOSYAL HİZMET ALANINDA KULLANILAN ÖNCELİKLİ KURAMLAR</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604656"/>
            <a:ext cx="7890164" cy="3270395"/>
          </a:xfrm>
        </p:spPr>
        <p:txBody>
          <a:bodyPr>
            <a:normAutofit fontScale="77500" lnSpcReduction="20000"/>
          </a:bodyPr>
          <a:lstStyle/>
          <a:p>
            <a:pPr algn="just"/>
            <a:r>
              <a:rPr lang="tr-TR" dirty="0">
                <a:latin typeface="Segoe UI" panose="020B0502040204020203" pitchFamily="34" charset="0"/>
                <a:cs typeface="Segoe UI" panose="020B0502040204020203" pitchFamily="34" charset="0"/>
              </a:rPr>
              <a:t>Meslek elemanları, çocuklar ve aileler ile çalışırken sosyal bağlamı olan her sorunda mesleki roller üstlenirler. </a:t>
            </a:r>
          </a:p>
          <a:p>
            <a:pPr algn="just"/>
            <a:r>
              <a:rPr lang="tr-TR" dirty="0">
                <a:latin typeface="Segoe UI" panose="020B0502040204020203" pitchFamily="34" charset="0"/>
                <a:cs typeface="Segoe UI" panose="020B0502040204020203" pitchFamily="34" charset="0"/>
              </a:rPr>
              <a:t>Müdahaleler genelde, gelişme ve sosyal işlevsellik potansiyelini desteklemeye dönüktür. </a:t>
            </a:r>
          </a:p>
          <a:p>
            <a:pPr algn="just"/>
            <a:r>
              <a:rPr lang="tr-TR" dirty="0">
                <a:latin typeface="Segoe UI" panose="020B0502040204020203" pitchFamily="34" charset="0"/>
                <a:cs typeface="Segoe UI" panose="020B0502040204020203" pitchFamily="34" charset="0"/>
              </a:rPr>
              <a:t>İnsanların, çevresel kaynaklardan daha etkili biçimde yararlanmalarını teşvik eder. </a:t>
            </a:r>
          </a:p>
          <a:p>
            <a:pPr algn="just"/>
            <a:r>
              <a:rPr lang="tr-TR" dirty="0">
                <a:latin typeface="Segoe UI" panose="020B0502040204020203" pitchFamily="34" charset="0"/>
                <a:cs typeface="Segoe UI" panose="020B0502040204020203" pitchFamily="34" charset="0"/>
              </a:rPr>
              <a:t>Meslek elemanlarının büyük çoğunluğu, çocuk ve aile ile çalışırken </a:t>
            </a:r>
            <a:r>
              <a:rPr lang="tr-TR" dirty="0" err="1">
                <a:latin typeface="Segoe UI" panose="020B0502040204020203" pitchFamily="34" charset="0"/>
                <a:cs typeface="Segoe UI" panose="020B0502040204020203" pitchFamily="34" charset="0"/>
              </a:rPr>
              <a:t>genelci</a:t>
            </a:r>
            <a:r>
              <a:rPr lang="tr-TR" dirty="0">
                <a:latin typeface="Segoe UI" panose="020B0502040204020203" pitchFamily="34" charset="0"/>
                <a:cs typeface="Segoe UI" panose="020B0502040204020203" pitchFamily="34" charset="0"/>
              </a:rPr>
              <a:t> uygulama yürütmektedirler. </a:t>
            </a:r>
            <a:r>
              <a:rPr lang="tr-TR" dirty="0" err="1">
                <a:latin typeface="Segoe UI" panose="020B0502040204020203" pitchFamily="34" charset="0"/>
                <a:cs typeface="Segoe UI" panose="020B0502040204020203" pitchFamily="34" charset="0"/>
              </a:rPr>
              <a:t>Genelci</a:t>
            </a:r>
            <a:r>
              <a:rPr lang="tr-TR" dirty="0">
                <a:latin typeface="Segoe UI" panose="020B0502040204020203" pitchFamily="34" charset="0"/>
                <a:cs typeface="Segoe UI" panose="020B0502040204020203" pitchFamily="34" charset="0"/>
              </a:rPr>
              <a:t> uygulamada ise Ekolojik Sistem ve Güçlendirme Kuramları öncelikli olarak ele alınmaktadır.</a:t>
            </a:r>
          </a:p>
        </p:txBody>
      </p:sp>
      <p:pic>
        <p:nvPicPr>
          <p:cNvPr id="4" name="Picture 15" descr="A group of people standing together&#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8988773" y="2856556"/>
            <a:ext cx="2687695" cy="1730336"/>
          </a:xfrm>
          <a:prstGeom prst="rect">
            <a:avLst/>
          </a:prstGeom>
        </p:spPr>
      </p:pic>
      <p:sp>
        <p:nvSpPr>
          <p:cNvPr id="5" name="Slide Number Placeholder 4">
            <a:extLst>
              <a:ext uri="{FF2B5EF4-FFF2-40B4-BE49-F238E27FC236}">
                <a16:creationId xmlns:a16="http://schemas.microsoft.com/office/drawing/2014/main" id="{D4195802-6C2F-A221-F46B-2FC2966CA4B8}"/>
              </a:ext>
            </a:extLst>
          </p:cNvPr>
          <p:cNvSpPr>
            <a:spLocks noGrp="1"/>
          </p:cNvSpPr>
          <p:nvPr>
            <p:ph type="sldNum" sz="quarter" idx="12"/>
          </p:nvPr>
        </p:nvSpPr>
        <p:spPr/>
        <p:txBody>
          <a:bodyPr/>
          <a:lstStyle/>
          <a:p>
            <a:fld id="{0BE68271-D1D7-4240-9CAF-7A57D75CD8A1}" type="slidenum">
              <a:rPr lang="en-US" smtClean="0"/>
              <a:t>6</a:t>
            </a:fld>
            <a:endParaRPr lang="en-US"/>
          </a:p>
        </p:txBody>
      </p:sp>
    </p:spTree>
    <p:extLst>
      <p:ext uri="{BB962C8B-B14F-4D97-AF65-F5344CB8AC3E}">
        <p14:creationId xmlns:p14="http://schemas.microsoft.com/office/powerpoint/2010/main" val="3931612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324947"/>
            <a:ext cx="10515600" cy="1205817"/>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Genel Sistem ve Ekolojik Sistem Kuramı ve Uygulamaya Yansıması</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199" y="2623127"/>
            <a:ext cx="10731759" cy="3251924"/>
          </a:xfrm>
        </p:spPr>
        <p:txBody>
          <a:bodyPr>
            <a:normAutofit lnSpcReduction="10000"/>
          </a:bodyPr>
          <a:lstStyle/>
          <a:p>
            <a:pPr algn="just"/>
            <a:r>
              <a:rPr lang="tr-TR" dirty="0">
                <a:latin typeface="Segoe UI" panose="020B0502040204020203" pitchFamily="34" charset="0"/>
                <a:cs typeface="Segoe UI" panose="020B0502040204020203" pitchFamily="34" charset="0"/>
              </a:rPr>
              <a:t>İnsanlar arasındaki etkileşimlerin, insanların ihtiyaçlarının ve sorunlarının tümünde sistemik bir yapı vardır. </a:t>
            </a:r>
          </a:p>
          <a:p>
            <a:pPr algn="just"/>
            <a:r>
              <a:rPr lang="tr-TR" dirty="0">
                <a:latin typeface="Segoe UI" panose="020B0502040204020203" pitchFamily="34" charset="0"/>
                <a:cs typeface="Segoe UI" panose="020B0502040204020203" pitchFamily="34" charset="0"/>
              </a:rPr>
              <a:t>Herkes ve her şey birbiriyle bağlantılıdır. Bir kişinin bireysel gibi görünen herhangi bir sorunu, genişleyen bir yelpazede başka birçok durumla ilişkilidir. </a:t>
            </a:r>
          </a:p>
          <a:p>
            <a:pPr algn="just"/>
            <a:r>
              <a:rPr lang="tr-TR" dirty="0">
                <a:latin typeface="Segoe UI" panose="020B0502040204020203" pitchFamily="34" charset="0"/>
                <a:cs typeface="Segoe UI" panose="020B0502040204020203" pitchFamily="34" charset="0"/>
              </a:rPr>
              <a:t>Herhangi bir kişinin bir sorunu, onun etkileşimde bulunduğu her yapıyı bir biçimde etkiler. Bu nedenle çocuğa ve aileye müdahale ederken genellikle “çevresi içinde birey” anlayışı benimsenir.</a:t>
            </a:r>
            <a:endParaRPr lang="en-GB" dirty="0">
              <a:latin typeface="Segoe UI" panose="020B0502040204020203" pitchFamily="34" charset="0"/>
              <a:cs typeface="Segoe UI" panose="020B0502040204020203" pitchFamily="34" charset="0"/>
            </a:endParaRPr>
          </a:p>
          <a:p>
            <a:pPr algn="just"/>
            <a:endParaRPr lang="tr-TR"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A11BDED1-6027-493B-4913-295A91027910}"/>
              </a:ext>
            </a:extLst>
          </p:cNvPr>
          <p:cNvSpPr>
            <a:spLocks noGrp="1"/>
          </p:cNvSpPr>
          <p:nvPr>
            <p:ph type="sldNum" sz="quarter" idx="12"/>
          </p:nvPr>
        </p:nvSpPr>
        <p:spPr/>
        <p:txBody>
          <a:bodyPr/>
          <a:lstStyle/>
          <a:p>
            <a:fld id="{0BE68271-D1D7-4240-9CAF-7A57D75CD8A1}" type="slidenum">
              <a:rPr lang="en-US" smtClean="0"/>
              <a:t>7</a:t>
            </a:fld>
            <a:endParaRPr lang="en-US"/>
          </a:p>
        </p:txBody>
      </p:sp>
    </p:spTree>
    <p:extLst>
      <p:ext uri="{BB962C8B-B14F-4D97-AF65-F5344CB8AC3E}">
        <p14:creationId xmlns:p14="http://schemas.microsoft.com/office/powerpoint/2010/main" val="2544049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4"/>
          <p:cNvSpPr>
            <a:spLocks noGrp="1"/>
          </p:cNvSpPr>
          <p:nvPr>
            <p:ph type="body" idx="1"/>
          </p:nvPr>
        </p:nvSpPr>
        <p:spPr>
          <a:xfrm>
            <a:off x="938213" y="1289700"/>
            <a:ext cx="5157787" cy="823912"/>
          </a:xfrm>
        </p:spPr>
        <p:txBody>
          <a:bodyPr vert="horz" lIns="91440" tIns="45720" rIns="91440" bIns="45720" rtlCol="0" anchor="ctr">
            <a:normAutofit/>
          </a:bodyPr>
          <a:lstStyle/>
          <a:p>
            <a:pPr algn="ctr">
              <a:spcBef>
                <a:spcPct val="0"/>
              </a:spcBef>
            </a:pPr>
            <a:r>
              <a:rPr lang="tr-TR" sz="3200" kern="1400" spc="-50" dirty="0">
                <a:solidFill>
                  <a:srgbClr val="002060"/>
                </a:solidFill>
                <a:latin typeface="Segoe UI" panose="020B0502040204020203" pitchFamily="34" charset="0"/>
                <a:ea typeface="+mj-ea"/>
                <a:cs typeface="Segoe UI" panose="020B0502040204020203" pitchFamily="34" charset="0"/>
              </a:rPr>
              <a:t>Genel Sistem Kuramı </a:t>
            </a:r>
            <a:endParaRPr lang="en-GB" sz="3200" kern="1400" spc="-50" dirty="0">
              <a:solidFill>
                <a:srgbClr val="002060"/>
              </a:solidFill>
              <a:latin typeface="Segoe UI" panose="020B0502040204020203" pitchFamily="34" charset="0"/>
              <a:ea typeface="+mj-ea"/>
              <a:cs typeface="Segoe UI" panose="020B0502040204020203" pitchFamily="34" charset="0"/>
            </a:endParaRP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sz="half" idx="2"/>
          </p:nvPr>
        </p:nvSpPr>
        <p:spPr>
          <a:xfrm>
            <a:off x="839788" y="2113612"/>
            <a:ext cx="6307461" cy="3684588"/>
          </a:xfrm>
        </p:spPr>
        <p:txBody>
          <a:bodyPr>
            <a:normAutofit fontScale="92500" lnSpcReduction="10000"/>
          </a:bodyPr>
          <a:lstStyle/>
          <a:p>
            <a:pPr algn="just"/>
            <a:r>
              <a:rPr lang="tr-TR" dirty="0">
                <a:latin typeface="Segoe UI" panose="020B0502040204020203" pitchFamily="34" charset="0"/>
                <a:cs typeface="Segoe UI" panose="020B0502040204020203" pitchFamily="34" charset="0"/>
              </a:rPr>
              <a:t>Genel Sistem Kuramı, tanınmış bir biyolog olan Ludwig </a:t>
            </a:r>
            <a:r>
              <a:rPr lang="tr-TR" dirty="0" err="1">
                <a:latin typeface="Segoe UI" panose="020B0502040204020203" pitchFamily="34" charset="0"/>
                <a:cs typeface="Segoe UI" panose="020B0502040204020203" pitchFamily="34" charset="0"/>
              </a:rPr>
              <a:t>von</a:t>
            </a:r>
            <a:r>
              <a:rPr lang="tr-TR" dirty="0">
                <a:latin typeface="Segoe UI" panose="020B0502040204020203" pitchFamily="34" charset="0"/>
                <a:cs typeface="Segoe UI" panose="020B0502040204020203" pitchFamily="34" charset="0"/>
              </a:rPr>
              <a:t> </a:t>
            </a:r>
            <a:r>
              <a:rPr lang="tr-TR" dirty="0" err="1">
                <a:latin typeface="Segoe UI" panose="020B0502040204020203" pitchFamily="34" charset="0"/>
                <a:cs typeface="Segoe UI" panose="020B0502040204020203" pitchFamily="34" charset="0"/>
              </a:rPr>
              <a:t>Bertalanffy</a:t>
            </a:r>
            <a:r>
              <a:rPr lang="tr-TR" dirty="0">
                <a:latin typeface="Segoe UI" panose="020B0502040204020203" pitchFamily="34" charset="0"/>
                <a:cs typeface="Segoe UI" panose="020B0502040204020203" pitchFamily="34" charset="0"/>
              </a:rPr>
              <a:t> tarafından geliştirilmiştir. </a:t>
            </a:r>
          </a:p>
          <a:p>
            <a:pPr algn="just"/>
            <a:r>
              <a:rPr lang="tr-TR" dirty="0">
                <a:latin typeface="Segoe UI" panose="020B0502040204020203" pitchFamily="34" charset="0"/>
                <a:cs typeface="Segoe UI" panose="020B0502040204020203" pitchFamily="34" charset="0"/>
              </a:rPr>
              <a:t>Kuram, sosyal ve biyolojik sistemlerin karmaşık etkileşimlerini açıklamada klasik “neden-sonuç” yaklaşımlarından ziyade “sistemik” yaklaşımın daha etkili olduğunu belirtir. </a:t>
            </a:r>
          </a:p>
          <a:p>
            <a:pPr algn="just"/>
            <a:r>
              <a:rPr lang="tr-TR" dirty="0">
                <a:latin typeface="Segoe UI" panose="020B0502040204020203" pitchFamily="34" charset="0"/>
                <a:cs typeface="Segoe UI" panose="020B0502040204020203" pitchFamily="34" charset="0"/>
              </a:rPr>
              <a:t>Kişisel davranış, bağlama ve sistemik bağlantılara göre değişebilir. </a:t>
            </a:r>
          </a:p>
        </p:txBody>
      </p:sp>
      <p:pic>
        <p:nvPicPr>
          <p:cNvPr id="8" name="Picture 15"/>
          <p:cNvPicPr>
            <a:picLocks noGrp="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7677963" y="2244240"/>
            <a:ext cx="3214255" cy="2846315"/>
          </a:xfrm>
          <a:prstGeom prst="rect">
            <a:avLst/>
          </a:prstGeom>
        </p:spPr>
      </p:pic>
      <p:sp>
        <p:nvSpPr>
          <p:cNvPr id="2" name="Slide Number Placeholder 1">
            <a:extLst>
              <a:ext uri="{FF2B5EF4-FFF2-40B4-BE49-F238E27FC236}">
                <a16:creationId xmlns:a16="http://schemas.microsoft.com/office/drawing/2014/main" id="{B7F06429-ABF4-4D9D-1F0A-A21CB904077D}"/>
              </a:ext>
            </a:extLst>
          </p:cNvPr>
          <p:cNvSpPr>
            <a:spLocks noGrp="1"/>
          </p:cNvSpPr>
          <p:nvPr>
            <p:ph type="sldNum" sz="quarter" idx="12"/>
          </p:nvPr>
        </p:nvSpPr>
        <p:spPr/>
        <p:txBody>
          <a:bodyPr/>
          <a:lstStyle/>
          <a:p>
            <a:fld id="{0BE68271-D1D7-4240-9CAF-7A57D75CD8A1}" type="slidenum">
              <a:rPr lang="en-US" smtClean="0"/>
              <a:t>8</a:t>
            </a:fld>
            <a:endParaRPr lang="en-US"/>
          </a:p>
        </p:txBody>
      </p:sp>
    </p:spTree>
    <p:extLst>
      <p:ext uri="{BB962C8B-B14F-4D97-AF65-F5344CB8AC3E}">
        <p14:creationId xmlns:p14="http://schemas.microsoft.com/office/powerpoint/2010/main" val="3928413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3319829567"/>
              </p:ext>
            </p:extLst>
          </p:nvPr>
        </p:nvGraphicFramePr>
        <p:xfrm>
          <a:off x="1791854" y="1468581"/>
          <a:ext cx="8128000" cy="4485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etin kutusu 4"/>
          <p:cNvSpPr txBox="1"/>
          <p:nvPr/>
        </p:nvSpPr>
        <p:spPr>
          <a:xfrm>
            <a:off x="868217" y="1468580"/>
            <a:ext cx="2761673" cy="369332"/>
          </a:xfrm>
          <a:prstGeom prst="rect">
            <a:avLst/>
          </a:prstGeom>
        </p:spPr>
        <p:txBody>
          <a:bodyPr vert="horz" lIns="91440" tIns="45720" rIns="91440" bIns="45720" rtlCol="0" anchor="ctr">
            <a:normAutofit/>
          </a:bodyPr>
          <a:lstStyle>
            <a:lvl1pPr indent="0" algn="ctr">
              <a:lnSpc>
                <a:spcPct val="90000"/>
              </a:lnSpc>
              <a:spcBef>
                <a:spcPct val="0"/>
              </a:spcBef>
              <a:buFont typeface="Arial" panose="020B0604020202020204" pitchFamily="34" charset="0"/>
              <a:buNone/>
              <a:defRPr sz="3200" b="1" kern="1400" spc="-50">
                <a:solidFill>
                  <a:srgbClr val="002060"/>
                </a:solidFill>
                <a:latin typeface="Segoe UI" panose="020B0502040204020203" pitchFamily="34" charset="0"/>
                <a:ea typeface="+mj-ea"/>
                <a:cs typeface="Segoe UI" panose="020B0502040204020203" pitchFamily="34" charset="0"/>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tr-TR" dirty="0"/>
              <a:t>Temel Kavramlar </a:t>
            </a:r>
            <a:endParaRPr lang="en-GB" dirty="0"/>
          </a:p>
        </p:txBody>
      </p:sp>
      <p:sp>
        <p:nvSpPr>
          <p:cNvPr id="2" name="Slide Number Placeholder 1">
            <a:extLst>
              <a:ext uri="{FF2B5EF4-FFF2-40B4-BE49-F238E27FC236}">
                <a16:creationId xmlns:a16="http://schemas.microsoft.com/office/drawing/2014/main" id="{B8224554-2C3E-F2F3-9504-8C663A263FD0}"/>
              </a:ext>
            </a:extLst>
          </p:cNvPr>
          <p:cNvSpPr>
            <a:spLocks noGrp="1"/>
          </p:cNvSpPr>
          <p:nvPr>
            <p:ph type="sldNum" sz="quarter" idx="12"/>
          </p:nvPr>
        </p:nvSpPr>
        <p:spPr/>
        <p:txBody>
          <a:bodyPr/>
          <a:lstStyle/>
          <a:p>
            <a:fld id="{0BE68271-D1D7-4240-9CAF-7A57D75CD8A1}" type="slidenum">
              <a:rPr lang="en-US" smtClean="0"/>
              <a:t>9</a:t>
            </a:fld>
            <a:endParaRPr lang="en-US"/>
          </a:p>
        </p:txBody>
      </p:sp>
    </p:spTree>
    <p:extLst>
      <p:ext uri="{BB962C8B-B14F-4D97-AF65-F5344CB8AC3E}">
        <p14:creationId xmlns:p14="http://schemas.microsoft.com/office/powerpoint/2010/main" val="201331722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726cd14-229d-4391-ac5c-01df225691e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27E3DA9ED086F4EB1B4A9FF7AED393D" ma:contentTypeVersion="16" ma:contentTypeDescription="Create a new document." ma:contentTypeScope="" ma:versionID="388932c76dad3fd8dc309f63fd6e62b0">
  <xsd:schema xmlns:xsd="http://www.w3.org/2001/XMLSchema" xmlns:xs="http://www.w3.org/2001/XMLSchema" xmlns:p="http://schemas.microsoft.com/office/2006/metadata/properties" xmlns:ns3="c342784a-e01b-4ab4-be58-4ffd26e754a4" xmlns:ns4="5726cd14-229d-4391-ac5c-01df225691e2" targetNamespace="http://schemas.microsoft.com/office/2006/metadata/properties" ma:root="true" ma:fieldsID="0f3cc91951c261681591755272dbc693" ns3:_="" ns4:_="">
    <xsd:import namespace="c342784a-e01b-4ab4-be58-4ffd26e754a4"/>
    <xsd:import namespace="5726cd14-229d-4391-ac5c-01df225691e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MediaServiceDateTaken" minOccurs="0"/>
                <xsd:element ref="ns4:MediaServiceLocation"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2784a-e01b-4ab4-be58-4ffd26e754a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26cd14-229d-4391-ac5c-01df225691e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0727A0-46F2-4277-A59D-A2A7261C37E0}">
  <ds:schemaRefs>
    <ds:schemaRef ds:uri="http://purl.org/dc/elements/1.1/"/>
    <ds:schemaRef ds:uri="http://schemas.microsoft.com/office/infopath/2007/PartnerControls"/>
    <ds:schemaRef ds:uri="http://purl.org/dc/dcmitype/"/>
    <ds:schemaRef ds:uri="http://schemas.microsoft.com/office/2006/documentManagement/types"/>
    <ds:schemaRef ds:uri="5726cd14-229d-4391-ac5c-01df225691e2"/>
    <ds:schemaRef ds:uri="http://purl.org/dc/terms/"/>
    <ds:schemaRef ds:uri="http://schemas.microsoft.com/office/2006/metadata/properties"/>
    <ds:schemaRef ds:uri="http://schemas.openxmlformats.org/package/2006/metadata/core-properties"/>
    <ds:schemaRef ds:uri="c342784a-e01b-4ab4-be58-4ffd26e754a4"/>
    <ds:schemaRef ds:uri="http://www.w3.org/XML/1998/namespace"/>
  </ds:schemaRefs>
</ds:datastoreItem>
</file>

<file path=customXml/itemProps2.xml><?xml version="1.0" encoding="utf-8"?>
<ds:datastoreItem xmlns:ds="http://schemas.openxmlformats.org/officeDocument/2006/customXml" ds:itemID="{6C30A087-72B4-4BEA-9A04-F943295C649E}">
  <ds:schemaRefs>
    <ds:schemaRef ds:uri="http://schemas.microsoft.com/sharepoint/v3/contenttype/forms"/>
  </ds:schemaRefs>
</ds:datastoreItem>
</file>

<file path=customXml/itemProps3.xml><?xml version="1.0" encoding="utf-8"?>
<ds:datastoreItem xmlns:ds="http://schemas.openxmlformats.org/officeDocument/2006/customXml" ds:itemID="{BF149106-8DD1-4187-A676-0ADAE68597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2784a-e01b-4ab4-be58-4ffd26e754a4"/>
    <ds:schemaRef ds:uri="5726cd14-229d-4391-ac5c-01df225691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1674</TotalTime>
  <Words>2666</Words>
  <Application>Microsoft Office PowerPoint</Application>
  <PresentationFormat>Widescreen</PresentationFormat>
  <Paragraphs>237</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Segoe UI</vt:lpstr>
      <vt:lpstr>Office Teması</vt:lpstr>
      <vt:lpstr>PSİKOSOSYAL MÜDAHALE YAKLAŞIMLARI</vt:lpstr>
      <vt:lpstr>SUNUM PLANI</vt:lpstr>
      <vt:lpstr>KURAMDAN UYGULAMAYA </vt:lpstr>
      <vt:lpstr>PowerPoint Presentation</vt:lpstr>
      <vt:lpstr>PowerPoint Presentation</vt:lpstr>
      <vt:lpstr>SOSYAL HİZMET ALANINDA KULLANILAN ÖNCELİKLİ KURAMLAR</vt:lpstr>
      <vt:lpstr>Genel Sistem ve Ekolojik Sistem Kuramı ve Uygulamaya Yansıması</vt:lpstr>
      <vt:lpstr>PowerPoint Presentation</vt:lpstr>
      <vt:lpstr>PowerPoint Presentation</vt:lpstr>
      <vt:lpstr>PowerPoint Presentation</vt:lpstr>
      <vt:lpstr>PowerPoint Presentation</vt:lpstr>
      <vt:lpstr>PowerPoint Presentation</vt:lpstr>
      <vt:lpstr>PowerPoint Presentation</vt:lpstr>
      <vt:lpstr>BİLİŞSEL DAVRANIŞÇI KURAM VE UYGULAMALAR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Bilişsel Davranışçı Uygulamada Kullanılan Teknikler</vt:lpstr>
      <vt:lpstr>PowerPoint Presentation</vt:lpstr>
      <vt:lpstr>PowerPoint Presentation</vt:lpstr>
      <vt:lpstr>PSİKODİNAMİK KURAM VE UYGULAMALAR</vt:lpstr>
      <vt:lpstr>PowerPoint Presentation</vt:lpstr>
      <vt:lpstr>PowerPoint Presentation</vt:lpstr>
      <vt:lpstr>KRİZE MÜDAHALE YAKLAŞIMI VE UYGULAMAYA YANSIMASI</vt:lpstr>
      <vt:lpstr>PowerPoint Presentation</vt:lpstr>
      <vt:lpstr>PowerPoint Presentation</vt:lpstr>
      <vt:lpstr>PowerPoint Presentation</vt:lpstr>
      <vt:lpstr>Çözüm Odaklı Uygulama  </vt:lpstr>
      <vt:lpstr>Çözüm Odaklı Uygulamada Kullanılan Teknikler</vt:lpstr>
      <vt:lpstr>PowerPoint Presentation</vt:lpstr>
      <vt:lpstr>ÖZET</vt:lpstr>
      <vt:lpstr>ÖZET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İrem Hatipoğlu Koca</dc:creator>
  <cp:lastModifiedBy>Melek Topal</cp:lastModifiedBy>
  <cp:revision>48</cp:revision>
  <dcterms:created xsi:type="dcterms:W3CDTF">2021-12-13T18:17:25Z</dcterms:created>
  <dcterms:modified xsi:type="dcterms:W3CDTF">2024-01-10T07:46:54Z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0x010100627E3DA9ED086F4EB1B4A9FF7AED393D</vt:lpwstr>
  </property>
</Properties>
</file>